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320" r:id="rId3"/>
    <p:sldId id="258" r:id="rId4"/>
    <p:sldId id="325" r:id="rId5"/>
    <p:sldId id="262" r:id="rId6"/>
    <p:sldId id="260" r:id="rId7"/>
    <p:sldId id="324" r:id="rId8"/>
    <p:sldId id="257" r:id="rId9"/>
    <p:sldId id="261" r:id="rId10"/>
    <p:sldId id="326" r:id="rId11"/>
    <p:sldId id="263" r:id="rId12"/>
    <p:sldId id="264" r:id="rId13"/>
    <p:sldId id="265" r:id="rId14"/>
    <p:sldId id="266" r:id="rId15"/>
    <p:sldId id="267" r:id="rId16"/>
    <p:sldId id="268" r:id="rId17"/>
    <p:sldId id="270" r:id="rId18"/>
    <p:sldId id="271" r:id="rId19"/>
    <p:sldId id="272" r:id="rId20"/>
    <p:sldId id="274" r:id="rId21"/>
    <p:sldId id="278" r:id="rId22"/>
    <p:sldId id="275" r:id="rId23"/>
    <p:sldId id="276" r:id="rId24"/>
    <p:sldId id="277" r:id="rId25"/>
    <p:sldId id="280" r:id="rId26"/>
    <p:sldId id="281" r:id="rId27"/>
    <p:sldId id="282" r:id="rId28"/>
    <p:sldId id="285" r:id="rId29"/>
    <p:sldId id="283" r:id="rId30"/>
    <p:sldId id="286" r:id="rId31"/>
    <p:sldId id="287" r:id="rId32"/>
    <p:sldId id="288" r:id="rId33"/>
    <p:sldId id="289" r:id="rId34"/>
    <p:sldId id="290" r:id="rId35"/>
    <p:sldId id="291" r:id="rId36"/>
    <p:sldId id="293" r:id="rId37"/>
    <p:sldId id="294" r:id="rId38"/>
    <p:sldId id="295" r:id="rId39"/>
    <p:sldId id="296" r:id="rId40"/>
    <p:sldId id="318" r:id="rId41"/>
    <p:sldId id="298" r:id="rId42"/>
    <p:sldId id="299" r:id="rId43"/>
    <p:sldId id="300" r:id="rId44"/>
    <p:sldId id="304" r:id="rId45"/>
    <p:sldId id="303" r:id="rId46"/>
    <p:sldId id="308" r:id="rId47"/>
    <p:sldId id="310" r:id="rId48"/>
    <p:sldId id="311" r:id="rId49"/>
    <p:sldId id="313" r:id="rId50"/>
    <p:sldId id="317" r:id="rId51"/>
    <p:sldId id="321" r:id="rId52"/>
    <p:sldId id="322" r:id="rId53"/>
    <p:sldId id="316" r:id="rId54"/>
    <p:sldId id="315" r:id="rId55"/>
    <p:sldId id="323" r:id="rId56"/>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gjtAbKuHfmFibqJ8pokFQ" hashData="z+hJKVW6eUPM/NwzNuem8p0hDS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1BC3"/>
    <a:srgbClr val="7E5100"/>
    <a:srgbClr val="FF6600"/>
    <a:srgbClr val="602E04"/>
    <a:srgbClr val="EFE4B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298" autoAdjust="0"/>
  </p:normalViewPr>
  <p:slideViewPr>
    <p:cSldViewPr>
      <p:cViewPr>
        <p:scale>
          <a:sx n="53" d="100"/>
          <a:sy n="53" d="100"/>
        </p:scale>
        <p:origin x="-594" y="-7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99E7A7-E666-4904-B26F-C4B51198CBA0}" type="datetimeFigureOut">
              <a:rPr lang="es-ES" smtClean="0"/>
              <a:pPr/>
              <a:t>14/01/2016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EAAD85-5777-4C0B-BA57-C75E2AC2083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FEAAD85-5777-4C0B-BA57-C75E2AC2083E}"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AEA4DC-27CC-4C41-AB5D-04158C861D88}" type="slidenum">
              <a:rPr lang="es-ES" smtClean="0"/>
              <a:pPr/>
              <a:t>‹Nº›</a:t>
            </a:fld>
            <a:endParaRPr lang="es-ES"/>
          </a:p>
        </p:txBody>
      </p:sp>
    </p:spTree>
  </p:cSld>
  <p:clrMapOvr>
    <a:masterClrMapping/>
  </p:clrMapOvr>
  <p:transition spd="slow" advTm="14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B978534-9436-4CE2-9E61-C52C2D0F0444}" type="datetimeFigureOut">
              <a:rPr lang="es-ES" smtClean="0"/>
              <a:pPr/>
              <a:t>14/01/2016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1AEA4DC-27CC-4C41-AB5D-04158C861D8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fade thruBlk="1"/>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64).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
        <p:nvSpPr>
          <p:cNvPr id="25" name="24 Triángulo isósceles"/>
          <p:cNvSpPr/>
          <p:nvPr/>
        </p:nvSpPr>
        <p:spPr>
          <a:xfrm rot="16200000">
            <a:off x="678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5400000">
            <a:off x="3393291"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6200000">
            <a:off x="-321485"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5400000">
            <a:off x="4179109"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5400000">
            <a:off x="5250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6200000">
            <a:off x="-12501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6143636" y="4643452"/>
            <a:ext cx="2786082" cy="307777"/>
          </a:xfrm>
          <a:prstGeom prst="rect">
            <a:avLst/>
          </a:prstGeom>
          <a:noFill/>
        </p:spPr>
        <p:txBody>
          <a:bodyPr wrap="square" rtlCol="0">
            <a:spAutoFit/>
            <a:scene3d>
              <a:camera prst="orthographicFront"/>
              <a:lightRig rig="threePt" dir="t"/>
            </a:scene3d>
            <a:sp3d extrusionH="57150">
              <a:bevelT h="25400" prst="softRound"/>
            </a:sp3d>
          </a:bodyPr>
          <a:lstStyle/>
          <a:p>
            <a:r>
              <a:rPr lang="es-ES_tradnl" sz="1400" dirty="0" smtClean="0">
                <a:blipFill>
                  <a:blip r:embed="rId5"/>
                  <a:stretch>
                    <a:fillRect/>
                  </a:stretch>
                </a:blipFill>
                <a:effectLst>
                  <a:outerShdw blurRad="38100" dist="38100" dir="2700000" algn="tl">
                    <a:srgbClr val="000000">
                      <a:alpha val="43137"/>
                    </a:srgbClr>
                  </a:outerShdw>
                </a:effectLst>
                <a:latin typeface="Britannic Bold" pitchFamily="34" charset="0"/>
              </a:rPr>
              <a:t>Esta es una creación de Raquel</a:t>
            </a:r>
            <a:endParaRPr lang="es-ES" sz="1400" dirty="0">
              <a:blipFill>
                <a:blip r:embed="rId5"/>
                <a:stretch>
                  <a:fillRect/>
                </a:stretch>
              </a:blipFill>
              <a:effectLst>
                <a:outerShdw blurRad="38100" dist="38100" dir="2700000" algn="tl">
                  <a:srgbClr val="000000">
                    <a:alpha val="43137"/>
                  </a:srgbClr>
                </a:outerShdw>
              </a:effectLst>
              <a:latin typeface="Britannic Bold" pitchFamily="34" charset="0"/>
            </a:endParaRPr>
          </a:p>
        </p:txBody>
      </p:sp>
      <p:pic>
        <p:nvPicPr>
          <p:cNvPr id="56324" name="Picture 4" descr="Rendered Image"/>
          <p:cNvPicPr>
            <a:picLocks noChangeAspect="1" noChangeArrowheads="1"/>
          </p:cNvPicPr>
          <p:nvPr/>
        </p:nvPicPr>
        <p:blipFill>
          <a:blip r:embed="rId6">
            <a:lum contrast="40000"/>
          </a:blip>
          <a:srcRect/>
          <a:stretch>
            <a:fillRect/>
          </a:stretch>
        </p:blipFill>
        <p:spPr bwMode="auto">
          <a:xfrm>
            <a:off x="6000760" y="2714626"/>
            <a:ext cx="1234855" cy="714380"/>
          </a:xfrm>
          <a:prstGeom prst="rect">
            <a:avLst/>
          </a:prstGeom>
          <a:noFill/>
        </p:spPr>
      </p:pic>
      <p:pic>
        <p:nvPicPr>
          <p:cNvPr id="56328" name="Picture 8" descr="Rendered Image"/>
          <p:cNvPicPr>
            <a:picLocks noChangeAspect="1" noChangeArrowheads="1"/>
          </p:cNvPicPr>
          <p:nvPr/>
        </p:nvPicPr>
        <p:blipFill>
          <a:blip r:embed="rId7">
            <a:lum contrast="40000"/>
          </a:blip>
          <a:srcRect/>
          <a:stretch>
            <a:fillRect/>
          </a:stretch>
        </p:blipFill>
        <p:spPr bwMode="auto">
          <a:xfrm>
            <a:off x="6500826" y="1785932"/>
            <a:ext cx="1666875" cy="666751"/>
          </a:xfrm>
          <a:prstGeom prst="rect">
            <a:avLst/>
          </a:prstGeom>
          <a:noFill/>
        </p:spPr>
      </p:pic>
      <p:pic>
        <p:nvPicPr>
          <p:cNvPr id="56330" name="Picture 10" descr="Rendered Image"/>
          <p:cNvPicPr>
            <a:picLocks noChangeAspect="1" noChangeArrowheads="1"/>
          </p:cNvPicPr>
          <p:nvPr/>
        </p:nvPicPr>
        <p:blipFill>
          <a:blip r:embed="rId8">
            <a:lum contrast="40000"/>
          </a:blip>
          <a:srcRect/>
          <a:stretch>
            <a:fillRect/>
          </a:stretch>
        </p:blipFill>
        <p:spPr bwMode="auto">
          <a:xfrm>
            <a:off x="7643834" y="2714626"/>
            <a:ext cx="1019175" cy="647700"/>
          </a:xfrm>
          <a:prstGeom prst="rect">
            <a:avLst/>
          </a:prstGeom>
          <a:noFill/>
        </p:spPr>
      </p:pic>
      <p:pic>
        <p:nvPicPr>
          <p:cNvPr id="56332" name="Picture 12" descr="Rendered Image"/>
          <p:cNvPicPr>
            <a:picLocks noChangeAspect="1" noChangeArrowheads="1"/>
          </p:cNvPicPr>
          <p:nvPr/>
        </p:nvPicPr>
        <p:blipFill>
          <a:blip r:embed="rId9">
            <a:lum contrast="40000"/>
          </a:blip>
          <a:srcRect/>
          <a:stretch>
            <a:fillRect/>
          </a:stretch>
        </p:blipFill>
        <p:spPr bwMode="auto">
          <a:xfrm>
            <a:off x="6429388" y="3571882"/>
            <a:ext cx="1885950" cy="657226"/>
          </a:xfrm>
          <a:prstGeom prst="rect">
            <a:avLst/>
          </a:prstGeom>
          <a:noFill/>
        </p:spPr>
      </p:pic>
      <p:pic>
        <p:nvPicPr>
          <p:cNvPr id="4" name="Picture 4" descr="Rendered Image"/>
          <p:cNvPicPr>
            <a:picLocks noChangeAspect="1" noChangeArrowheads="1"/>
          </p:cNvPicPr>
          <p:nvPr/>
        </p:nvPicPr>
        <p:blipFill>
          <a:blip r:embed="rId10">
            <a:lum contrast="40000"/>
          </a:blip>
          <a:srcRect/>
          <a:stretch>
            <a:fillRect/>
          </a:stretch>
        </p:blipFill>
        <p:spPr bwMode="auto">
          <a:xfrm>
            <a:off x="4286248" y="357172"/>
            <a:ext cx="1390650" cy="676276"/>
          </a:xfrm>
          <a:prstGeom prst="rect">
            <a:avLst/>
          </a:prstGeom>
          <a:noFill/>
        </p:spPr>
      </p:pic>
      <p:pic>
        <p:nvPicPr>
          <p:cNvPr id="5" name="Picture 6" descr="Rendered Image"/>
          <p:cNvPicPr>
            <a:picLocks noChangeAspect="1" noChangeArrowheads="1"/>
          </p:cNvPicPr>
          <p:nvPr/>
        </p:nvPicPr>
        <p:blipFill>
          <a:blip r:embed="rId11">
            <a:lum contrast="40000"/>
          </a:blip>
          <a:srcRect/>
          <a:stretch>
            <a:fillRect/>
          </a:stretch>
        </p:blipFill>
        <p:spPr bwMode="auto">
          <a:xfrm>
            <a:off x="5929322" y="285734"/>
            <a:ext cx="2886075" cy="742951"/>
          </a:xfrm>
          <a:prstGeom prst="rect">
            <a:avLst/>
          </a:prstGeom>
          <a:noFill/>
        </p:spPr>
      </p:pic>
      <p:pic>
        <p:nvPicPr>
          <p:cNvPr id="16" name="15 Imagen" descr="1(64).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spd="slow" advTm="30000">
    <p:fade thruBlk="1"/>
    <p:sndAc>
      <p:stSnd loop="1">
        <p:snd r:embed="rId3" name="Zariz _ El encanto de los Vientos - Infinito bambú.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xit" presetSubtype="8" fill="hold" grpId="0" nodeType="withEffect">
                                  <p:stCondLst>
                                    <p:cond delay="0"/>
                                  </p:stCondLst>
                                  <p:childTnLst>
                                    <p:anim calcmode="lin" valueType="num">
                                      <p:cBhvr>
                                        <p:cTn id="9" dur="5000"/>
                                        <p:tgtEl>
                                          <p:spTgt spid="25"/>
                                        </p:tgtEl>
                                        <p:attrNameLst>
                                          <p:attrName>ppt_x</p:attrName>
                                        </p:attrNameLst>
                                      </p:cBhvr>
                                      <p:tavLst>
                                        <p:tav tm="0">
                                          <p:val>
                                            <p:strVal val="ppt_x"/>
                                          </p:val>
                                        </p:tav>
                                        <p:tav tm="100000">
                                          <p:val>
                                            <p:strVal val="ppt_x-ppt_w/2"/>
                                          </p:val>
                                        </p:tav>
                                      </p:tavLst>
                                    </p:anim>
                                    <p:anim calcmode="lin" valueType="num">
                                      <p:cBhvr>
                                        <p:cTn id="10" dur="5000"/>
                                        <p:tgtEl>
                                          <p:spTgt spid="25"/>
                                        </p:tgtEl>
                                        <p:attrNameLst>
                                          <p:attrName>ppt_y</p:attrName>
                                        </p:attrNameLst>
                                      </p:cBhvr>
                                      <p:tavLst>
                                        <p:tav tm="0">
                                          <p:val>
                                            <p:strVal val="ppt_y"/>
                                          </p:val>
                                        </p:tav>
                                        <p:tav tm="100000">
                                          <p:val>
                                            <p:strVal val="ppt_y"/>
                                          </p:val>
                                        </p:tav>
                                      </p:tavLst>
                                    </p:anim>
                                    <p:anim calcmode="lin" valueType="num">
                                      <p:cBhvr>
                                        <p:cTn id="11" dur="5000"/>
                                        <p:tgtEl>
                                          <p:spTgt spid="25"/>
                                        </p:tgtEl>
                                        <p:attrNameLst>
                                          <p:attrName>ppt_w</p:attrName>
                                        </p:attrNameLst>
                                      </p:cBhvr>
                                      <p:tavLst>
                                        <p:tav tm="0">
                                          <p:val>
                                            <p:strVal val="ppt_w"/>
                                          </p:val>
                                        </p:tav>
                                        <p:tav tm="100000">
                                          <p:val>
                                            <p:fltVal val="0"/>
                                          </p:val>
                                        </p:tav>
                                      </p:tavLst>
                                    </p:anim>
                                    <p:anim calcmode="lin" valueType="num">
                                      <p:cBhvr>
                                        <p:cTn id="12" dur="5000"/>
                                        <p:tgtEl>
                                          <p:spTgt spid="25"/>
                                        </p:tgtEl>
                                        <p:attrNameLst>
                                          <p:attrName>ppt_h</p:attrName>
                                        </p:attrNameLst>
                                      </p:cBhvr>
                                      <p:tavLst>
                                        <p:tav tm="0">
                                          <p:val>
                                            <p:strVal val="ppt_h"/>
                                          </p:val>
                                        </p:tav>
                                        <p:tav tm="100000">
                                          <p:val>
                                            <p:strVal val="ppt_h"/>
                                          </p:val>
                                        </p:tav>
                                      </p:tavLst>
                                    </p:anim>
                                    <p:set>
                                      <p:cBhvr>
                                        <p:cTn id="13" dur="1" fill="hold">
                                          <p:stCondLst>
                                            <p:cond delay="4999"/>
                                          </p:stCondLst>
                                        </p:cTn>
                                        <p:tgtEl>
                                          <p:spTgt spid="2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26"/>
                                        </p:tgtEl>
                                        <p:attrNameLst>
                                          <p:attrName>ppt_x</p:attrName>
                                        </p:attrNameLst>
                                      </p:cBhvr>
                                      <p:tavLst>
                                        <p:tav tm="0">
                                          <p:val>
                                            <p:strVal val="ppt_x"/>
                                          </p:val>
                                        </p:tav>
                                        <p:tav tm="100000">
                                          <p:val>
                                            <p:strVal val="ppt_x+ppt_w/2"/>
                                          </p:val>
                                        </p:tav>
                                      </p:tavLst>
                                    </p:anim>
                                    <p:anim calcmode="lin" valueType="num">
                                      <p:cBhvr>
                                        <p:cTn id="16" dur="5000"/>
                                        <p:tgtEl>
                                          <p:spTgt spid="26"/>
                                        </p:tgtEl>
                                        <p:attrNameLst>
                                          <p:attrName>ppt_y</p:attrName>
                                        </p:attrNameLst>
                                      </p:cBhvr>
                                      <p:tavLst>
                                        <p:tav tm="0">
                                          <p:val>
                                            <p:strVal val="ppt_y"/>
                                          </p:val>
                                        </p:tav>
                                        <p:tav tm="100000">
                                          <p:val>
                                            <p:strVal val="ppt_y"/>
                                          </p:val>
                                        </p:tav>
                                      </p:tavLst>
                                    </p:anim>
                                    <p:anim calcmode="lin" valueType="num">
                                      <p:cBhvr>
                                        <p:cTn id="17" dur="5000"/>
                                        <p:tgtEl>
                                          <p:spTgt spid="26"/>
                                        </p:tgtEl>
                                        <p:attrNameLst>
                                          <p:attrName>ppt_w</p:attrName>
                                        </p:attrNameLst>
                                      </p:cBhvr>
                                      <p:tavLst>
                                        <p:tav tm="0">
                                          <p:val>
                                            <p:strVal val="ppt_w"/>
                                          </p:val>
                                        </p:tav>
                                        <p:tav tm="100000">
                                          <p:val>
                                            <p:fltVal val="0"/>
                                          </p:val>
                                        </p:tav>
                                      </p:tavLst>
                                    </p:anim>
                                    <p:anim calcmode="lin" valueType="num">
                                      <p:cBhvr>
                                        <p:cTn id="18" dur="5000"/>
                                        <p:tgtEl>
                                          <p:spTgt spid="26"/>
                                        </p:tgtEl>
                                        <p:attrNameLst>
                                          <p:attrName>ppt_h</p:attrName>
                                        </p:attrNameLst>
                                      </p:cBhvr>
                                      <p:tavLst>
                                        <p:tav tm="0">
                                          <p:val>
                                            <p:strVal val="ppt_h"/>
                                          </p:val>
                                        </p:tav>
                                        <p:tav tm="100000">
                                          <p:val>
                                            <p:strVal val="ppt_h"/>
                                          </p:val>
                                        </p:tav>
                                      </p:tavLst>
                                    </p:anim>
                                    <p:set>
                                      <p:cBhvr>
                                        <p:cTn id="19" dur="1" fill="hold">
                                          <p:stCondLst>
                                            <p:cond delay="4999"/>
                                          </p:stCondLst>
                                        </p:cTn>
                                        <p:tgtEl>
                                          <p:spTgt spid="2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5000"/>
                                        <p:tgtEl>
                                          <p:spTgt spid="27"/>
                                        </p:tgtEl>
                                        <p:attrNameLst>
                                          <p:attrName>ppt_x</p:attrName>
                                        </p:attrNameLst>
                                      </p:cBhvr>
                                      <p:tavLst>
                                        <p:tav tm="0">
                                          <p:val>
                                            <p:strVal val="ppt_x"/>
                                          </p:val>
                                        </p:tav>
                                        <p:tav tm="100000">
                                          <p:val>
                                            <p:strVal val="ppt_x-ppt_w/2"/>
                                          </p:val>
                                        </p:tav>
                                      </p:tavLst>
                                    </p:anim>
                                    <p:anim calcmode="lin" valueType="num">
                                      <p:cBhvr>
                                        <p:cTn id="22" dur="5000"/>
                                        <p:tgtEl>
                                          <p:spTgt spid="27"/>
                                        </p:tgtEl>
                                        <p:attrNameLst>
                                          <p:attrName>ppt_y</p:attrName>
                                        </p:attrNameLst>
                                      </p:cBhvr>
                                      <p:tavLst>
                                        <p:tav tm="0">
                                          <p:val>
                                            <p:strVal val="ppt_y"/>
                                          </p:val>
                                        </p:tav>
                                        <p:tav tm="100000">
                                          <p:val>
                                            <p:strVal val="ppt_y"/>
                                          </p:val>
                                        </p:tav>
                                      </p:tavLst>
                                    </p:anim>
                                    <p:anim calcmode="lin" valueType="num">
                                      <p:cBhvr>
                                        <p:cTn id="23" dur="5000"/>
                                        <p:tgtEl>
                                          <p:spTgt spid="27"/>
                                        </p:tgtEl>
                                        <p:attrNameLst>
                                          <p:attrName>ppt_w</p:attrName>
                                        </p:attrNameLst>
                                      </p:cBhvr>
                                      <p:tavLst>
                                        <p:tav tm="0">
                                          <p:val>
                                            <p:strVal val="ppt_w"/>
                                          </p:val>
                                        </p:tav>
                                        <p:tav tm="100000">
                                          <p:val>
                                            <p:fltVal val="0"/>
                                          </p:val>
                                        </p:tav>
                                      </p:tavLst>
                                    </p:anim>
                                    <p:anim calcmode="lin" valueType="num">
                                      <p:cBhvr>
                                        <p:cTn id="24" dur="5000"/>
                                        <p:tgtEl>
                                          <p:spTgt spid="27"/>
                                        </p:tgtEl>
                                        <p:attrNameLst>
                                          <p:attrName>ppt_h</p:attrName>
                                        </p:attrNameLst>
                                      </p:cBhvr>
                                      <p:tavLst>
                                        <p:tav tm="0">
                                          <p:val>
                                            <p:strVal val="ppt_h"/>
                                          </p:val>
                                        </p:tav>
                                        <p:tav tm="100000">
                                          <p:val>
                                            <p:strVal val="ppt_h"/>
                                          </p:val>
                                        </p:tav>
                                      </p:tavLst>
                                    </p:anim>
                                    <p:set>
                                      <p:cBhvr>
                                        <p:cTn id="25" dur="1" fill="hold">
                                          <p:stCondLst>
                                            <p:cond delay="4999"/>
                                          </p:stCondLst>
                                        </p:cTn>
                                        <p:tgtEl>
                                          <p:spTgt spid="27"/>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5000"/>
                                        <p:tgtEl>
                                          <p:spTgt spid="28"/>
                                        </p:tgtEl>
                                        <p:attrNameLst>
                                          <p:attrName>ppt_x</p:attrName>
                                        </p:attrNameLst>
                                      </p:cBhvr>
                                      <p:tavLst>
                                        <p:tav tm="0">
                                          <p:val>
                                            <p:strVal val="ppt_x"/>
                                          </p:val>
                                        </p:tav>
                                        <p:tav tm="100000">
                                          <p:val>
                                            <p:strVal val="ppt_x+ppt_w/2"/>
                                          </p:val>
                                        </p:tav>
                                      </p:tavLst>
                                    </p:anim>
                                    <p:anim calcmode="lin" valueType="num">
                                      <p:cBhvr>
                                        <p:cTn id="28" dur="5000"/>
                                        <p:tgtEl>
                                          <p:spTgt spid="28"/>
                                        </p:tgtEl>
                                        <p:attrNameLst>
                                          <p:attrName>ppt_y</p:attrName>
                                        </p:attrNameLst>
                                      </p:cBhvr>
                                      <p:tavLst>
                                        <p:tav tm="0">
                                          <p:val>
                                            <p:strVal val="ppt_y"/>
                                          </p:val>
                                        </p:tav>
                                        <p:tav tm="100000">
                                          <p:val>
                                            <p:strVal val="ppt_y"/>
                                          </p:val>
                                        </p:tav>
                                      </p:tavLst>
                                    </p:anim>
                                    <p:anim calcmode="lin" valueType="num">
                                      <p:cBhvr>
                                        <p:cTn id="29" dur="5000"/>
                                        <p:tgtEl>
                                          <p:spTgt spid="28"/>
                                        </p:tgtEl>
                                        <p:attrNameLst>
                                          <p:attrName>ppt_w</p:attrName>
                                        </p:attrNameLst>
                                      </p:cBhvr>
                                      <p:tavLst>
                                        <p:tav tm="0">
                                          <p:val>
                                            <p:strVal val="ppt_w"/>
                                          </p:val>
                                        </p:tav>
                                        <p:tav tm="100000">
                                          <p:val>
                                            <p:fltVal val="0"/>
                                          </p:val>
                                        </p:tav>
                                      </p:tavLst>
                                    </p:anim>
                                    <p:anim calcmode="lin" valueType="num">
                                      <p:cBhvr>
                                        <p:cTn id="30" dur="5000"/>
                                        <p:tgtEl>
                                          <p:spTgt spid="28"/>
                                        </p:tgtEl>
                                        <p:attrNameLst>
                                          <p:attrName>ppt_h</p:attrName>
                                        </p:attrNameLst>
                                      </p:cBhvr>
                                      <p:tavLst>
                                        <p:tav tm="0">
                                          <p:val>
                                            <p:strVal val="ppt_h"/>
                                          </p:val>
                                        </p:tav>
                                        <p:tav tm="100000">
                                          <p:val>
                                            <p:strVal val="ppt_h"/>
                                          </p:val>
                                        </p:tav>
                                      </p:tavLst>
                                    </p:anim>
                                    <p:set>
                                      <p:cBhvr>
                                        <p:cTn id="31" dur="1" fill="hold">
                                          <p:stCondLst>
                                            <p:cond delay="4999"/>
                                          </p:stCondLst>
                                        </p:cTn>
                                        <p:tgtEl>
                                          <p:spTgt spid="28"/>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29"/>
                                        </p:tgtEl>
                                        <p:attrNameLst>
                                          <p:attrName>ppt_x</p:attrName>
                                        </p:attrNameLst>
                                      </p:cBhvr>
                                      <p:tavLst>
                                        <p:tav tm="0">
                                          <p:val>
                                            <p:strVal val="ppt_x"/>
                                          </p:val>
                                        </p:tav>
                                        <p:tav tm="100000">
                                          <p:val>
                                            <p:strVal val="ppt_x+ppt_w/2"/>
                                          </p:val>
                                        </p:tav>
                                      </p:tavLst>
                                    </p:anim>
                                    <p:anim calcmode="lin" valueType="num">
                                      <p:cBhvr>
                                        <p:cTn id="34" dur="5000"/>
                                        <p:tgtEl>
                                          <p:spTgt spid="29"/>
                                        </p:tgtEl>
                                        <p:attrNameLst>
                                          <p:attrName>ppt_y</p:attrName>
                                        </p:attrNameLst>
                                      </p:cBhvr>
                                      <p:tavLst>
                                        <p:tav tm="0">
                                          <p:val>
                                            <p:strVal val="ppt_y"/>
                                          </p:val>
                                        </p:tav>
                                        <p:tav tm="100000">
                                          <p:val>
                                            <p:strVal val="ppt_y"/>
                                          </p:val>
                                        </p:tav>
                                      </p:tavLst>
                                    </p:anim>
                                    <p:anim calcmode="lin" valueType="num">
                                      <p:cBhvr>
                                        <p:cTn id="35" dur="5000"/>
                                        <p:tgtEl>
                                          <p:spTgt spid="29"/>
                                        </p:tgtEl>
                                        <p:attrNameLst>
                                          <p:attrName>ppt_w</p:attrName>
                                        </p:attrNameLst>
                                      </p:cBhvr>
                                      <p:tavLst>
                                        <p:tav tm="0">
                                          <p:val>
                                            <p:strVal val="ppt_w"/>
                                          </p:val>
                                        </p:tav>
                                        <p:tav tm="100000">
                                          <p:val>
                                            <p:fltVal val="0"/>
                                          </p:val>
                                        </p:tav>
                                      </p:tavLst>
                                    </p:anim>
                                    <p:anim calcmode="lin" valueType="num">
                                      <p:cBhvr>
                                        <p:cTn id="36" dur="5000"/>
                                        <p:tgtEl>
                                          <p:spTgt spid="29"/>
                                        </p:tgtEl>
                                        <p:attrNameLst>
                                          <p:attrName>ppt_h</p:attrName>
                                        </p:attrNameLst>
                                      </p:cBhvr>
                                      <p:tavLst>
                                        <p:tav tm="0">
                                          <p:val>
                                            <p:strVal val="ppt_h"/>
                                          </p:val>
                                        </p:tav>
                                        <p:tav tm="100000">
                                          <p:val>
                                            <p:strVal val="ppt_h"/>
                                          </p:val>
                                        </p:tav>
                                      </p:tavLst>
                                    </p:anim>
                                    <p:set>
                                      <p:cBhvr>
                                        <p:cTn id="37" dur="1" fill="hold">
                                          <p:stCondLst>
                                            <p:cond delay="4999"/>
                                          </p:stCondLst>
                                        </p:cTn>
                                        <p:tgtEl>
                                          <p:spTgt spid="29"/>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5000"/>
                                        <p:tgtEl>
                                          <p:spTgt spid="30"/>
                                        </p:tgtEl>
                                        <p:attrNameLst>
                                          <p:attrName>ppt_x</p:attrName>
                                        </p:attrNameLst>
                                      </p:cBhvr>
                                      <p:tavLst>
                                        <p:tav tm="0">
                                          <p:val>
                                            <p:strVal val="ppt_x"/>
                                          </p:val>
                                        </p:tav>
                                        <p:tav tm="100000">
                                          <p:val>
                                            <p:strVal val="ppt_x-ppt_w/2"/>
                                          </p:val>
                                        </p:tav>
                                      </p:tavLst>
                                    </p:anim>
                                    <p:anim calcmode="lin" valueType="num">
                                      <p:cBhvr>
                                        <p:cTn id="40" dur="5000"/>
                                        <p:tgtEl>
                                          <p:spTgt spid="30"/>
                                        </p:tgtEl>
                                        <p:attrNameLst>
                                          <p:attrName>ppt_y</p:attrName>
                                        </p:attrNameLst>
                                      </p:cBhvr>
                                      <p:tavLst>
                                        <p:tav tm="0">
                                          <p:val>
                                            <p:strVal val="ppt_y"/>
                                          </p:val>
                                        </p:tav>
                                        <p:tav tm="100000">
                                          <p:val>
                                            <p:strVal val="ppt_y"/>
                                          </p:val>
                                        </p:tav>
                                      </p:tavLst>
                                    </p:anim>
                                    <p:anim calcmode="lin" valueType="num">
                                      <p:cBhvr>
                                        <p:cTn id="41" dur="5000"/>
                                        <p:tgtEl>
                                          <p:spTgt spid="30"/>
                                        </p:tgtEl>
                                        <p:attrNameLst>
                                          <p:attrName>ppt_w</p:attrName>
                                        </p:attrNameLst>
                                      </p:cBhvr>
                                      <p:tavLst>
                                        <p:tav tm="0">
                                          <p:val>
                                            <p:strVal val="ppt_w"/>
                                          </p:val>
                                        </p:tav>
                                        <p:tav tm="100000">
                                          <p:val>
                                            <p:fltVal val="0"/>
                                          </p:val>
                                        </p:tav>
                                      </p:tavLst>
                                    </p:anim>
                                    <p:anim calcmode="lin" valueType="num">
                                      <p:cBhvr>
                                        <p:cTn id="42" dur="5000"/>
                                        <p:tgtEl>
                                          <p:spTgt spid="30"/>
                                        </p:tgtEl>
                                        <p:attrNameLst>
                                          <p:attrName>ppt_h</p:attrName>
                                        </p:attrNameLst>
                                      </p:cBhvr>
                                      <p:tavLst>
                                        <p:tav tm="0">
                                          <p:val>
                                            <p:strVal val="ppt_h"/>
                                          </p:val>
                                        </p:tav>
                                        <p:tav tm="100000">
                                          <p:val>
                                            <p:strVal val="ppt_h"/>
                                          </p:val>
                                        </p:tav>
                                      </p:tavLst>
                                    </p:anim>
                                    <p:set>
                                      <p:cBhvr>
                                        <p:cTn id="43" dur="1" fill="hold">
                                          <p:stCondLst>
                                            <p:cond delay="4999"/>
                                          </p:stCondLst>
                                        </p:cTn>
                                        <p:tgtEl>
                                          <p:spTgt spid="30"/>
                                        </p:tgtEl>
                                        <p:attrNameLst>
                                          <p:attrName>style.visibility</p:attrName>
                                        </p:attrNameLst>
                                      </p:cBhvr>
                                      <p:to>
                                        <p:strVal val="hidden"/>
                                      </p:to>
                                    </p:set>
                                  </p:childTnLst>
                                </p:cTn>
                              </p:par>
                              <p:par>
                                <p:cTn id="44" presetID="13" presetClass="exit" presetSubtype="16" fill="hold" grpId="1" nodeType="withEffect">
                                  <p:stCondLst>
                                    <p:cond delay="0"/>
                                  </p:stCondLst>
                                  <p:childTnLst>
                                    <p:animEffect transition="out" filter="plus(in)">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3" presetClass="exit" presetSubtype="16" fill="hold" grpId="1" nodeType="withEffect">
                                  <p:stCondLst>
                                    <p:cond delay="0"/>
                                  </p:stCondLst>
                                  <p:childTnLst>
                                    <p:animEffect transition="out" filter="plus(in)">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13" presetClass="exit" presetSubtype="16" fill="hold" grpId="1" nodeType="withEffect">
                                  <p:stCondLst>
                                    <p:cond delay="0"/>
                                  </p:stCondLst>
                                  <p:childTnLst>
                                    <p:animEffect transition="out" filter="plus(in)">
                                      <p:cBhvr>
                                        <p:cTn id="51" dur="5000"/>
                                        <p:tgtEl>
                                          <p:spTgt spid="30"/>
                                        </p:tgtEl>
                                      </p:cBhvr>
                                    </p:animEffect>
                                    <p:set>
                                      <p:cBhvr>
                                        <p:cTn id="52" dur="1" fill="hold">
                                          <p:stCondLst>
                                            <p:cond delay="4999"/>
                                          </p:stCondLst>
                                        </p:cTn>
                                        <p:tgtEl>
                                          <p:spTgt spid="30"/>
                                        </p:tgtEl>
                                        <p:attrNameLst>
                                          <p:attrName>style.visibility</p:attrName>
                                        </p:attrNameLst>
                                      </p:cBhvr>
                                      <p:to>
                                        <p:strVal val="hidden"/>
                                      </p:to>
                                    </p:set>
                                  </p:childTnLst>
                                </p:cTn>
                              </p:par>
                              <p:par>
                                <p:cTn id="53" presetID="13" presetClass="exit" presetSubtype="16" fill="hold" grpId="1" nodeType="withEffect">
                                  <p:stCondLst>
                                    <p:cond delay="0"/>
                                  </p:stCondLst>
                                  <p:childTnLst>
                                    <p:animEffect transition="out" filter="plus(in)">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13" presetClass="exit" presetSubtype="16" fill="hold" grpId="1" nodeType="withEffect">
                                  <p:stCondLst>
                                    <p:cond delay="0"/>
                                  </p:stCondLst>
                                  <p:childTnLst>
                                    <p:animEffect transition="out" filter="plus(in)">
                                      <p:cBhvr>
                                        <p:cTn id="57" dur="5000"/>
                                        <p:tgtEl>
                                          <p:spTgt spid="28"/>
                                        </p:tgtEl>
                                      </p:cBhvr>
                                    </p:animEffect>
                                    <p:set>
                                      <p:cBhvr>
                                        <p:cTn id="58" dur="1" fill="hold">
                                          <p:stCondLst>
                                            <p:cond delay="4999"/>
                                          </p:stCondLst>
                                        </p:cTn>
                                        <p:tgtEl>
                                          <p:spTgt spid="28"/>
                                        </p:tgtEl>
                                        <p:attrNameLst>
                                          <p:attrName>style.visibility</p:attrName>
                                        </p:attrNameLst>
                                      </p:cBhvr>
                                      <p:to>
                                        <p:strVal val="hidden"/>
                                      </p:to>
                                    </p:set>
                                  </p:childTnLst>
                                </p:cTn>
                              </p:par>
                              <p:par>
                                <p:cTn id="59" presetID="13" presetClass="exit" presetSubtype="16" fill="hold" grpId="1" nodeType="withEffect">
                                  <p:stCondLst>
                                    <p:cond delay="0"/>
                                  </p:stCondLst>
                                  <p:childTnLst>
                                    <p:animEffect transition="out" filter="plus(in)">
                                      <p:cBhvr>
                                        <p:cTn id="60" dur="5000"/>
                                        <p:tgtEl>
                                          <p:spTgt spid="29"/>
                                        </p:tgtEl>
                                      </p:cBhvr>
                                    </p:animEffect>
                                    <p:set>
                                      <p:cBhvr>
                                        <p:cTn id="61" dur="1" fill="hold">
                                          <p:stCondLst>
                                            <p:cond delay="4999"/>
                                          </p:stCondLst>
                                        </p:cTn>
                                        <p:tgtEl>
                                          <p:spTgt spid="29"/>
                                        </p:tgtEl>
                                        <p:attrNameLst>
                                          <p:attrName>style.visibility</p:attrName>
                                        </p:attrNameLst>
                                      </p:cBhvr>
                                      <p:to>
                                        <p:strVal val="hidden"/>
                                      </p:to>
                                    </p:set>
                                  </p:childTnLst>
                                </p:cTn>
                              </p:par>
                              <p:par>
                                <p:cTn id="62" presetID="17" presetClass="entr" presetSubtype="10"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0" fill="hold"/>
                                        <p:tgtEl>
                                          <p:spTgt spid="2"/>
                                        </p:tgtEl>
                                        <p:attrNameLst>
                                          <p:attrName>ppt_w</p:attrName>
                                        </p:attrNameLst>
                                      </p:cBhvr>
                                      <p:tavLst>
                                        <p:tav tm="0">
                                          <p:val>
                                            <p:fltVal val="0"/>
                                          </p:val>
                                        </p:tav>
                                        <p:tav tm="100000">
                                          <p:val>
                                            <p:strVal val="#ppt_w"/>
                                          </p:val>
                                        </p:tav>
                                      </p:tavLst>
                                    </p:anim>
                                    <p:anim calcmode="lin" valueType="num">
                                      <p:cBhvr>
                                        <p:cTn id="65" dur="5000" fill="hold"/>
                                        <p:tgtEl>
                                          <p:spTgt spid="2"/>
                                        </p:tgtEl>
                                        <p:attrNameLst>
                                          <p:attrName>ppt_h</p:attrName>
                                        </p:attrNameLst>
                                      </p:cBhvr>
                                      <p:tavLst>
                                        <p:tav tm="0">
                                          <p:val>
                                            <p:strVal val="#ppt_h"/>
                                          </p:val>
                                        </p:tav>
                                        <p:tav tm="100000">
                                          <p:val>
                                            <p:strVal val="#ppt_h"/>
                                          </p:val>
                                        </p:tav>
                                      </p:tavLst>
                                    </p:anim>
                                  </p:childTnLst>
                                </p:cTn>
                              </p:par>
                            </p:childTnLst>
                          </p:cTn>
                        </p:par>
                        <p:par>
                          <p:cTn id="66" fill="hold">
                            <p:stCondLst>
                              <p:cond delay="5000"/>
                            </p:stCondLst>
                            <p:childTnLst>
                              <p:par>
                                <p:cTn id="67" presetID="31" presetClass="entr" presetSubtype="0" fill="hold" nodeType="afterEffect">
                                  <p:stCondLst>
                                    <p:cond delay="0"/>
                                  </p:stCondLst>
                                  <p:iterate type="lt">
                                    <p:tmPct val="5000"/>
                                  </p:iterate>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fltVal val="0"/>
                                          </p:val>
                                        </p:tav>
                                        <p:tav tm="100000">
                                          <p:val>
                                            <p:strVal val="#ppt_w"/>
                                          </p:val>
                                        </p:tav>
                                      </p:tavLst>
                                    </p:anim>
                                    <p:anim calcmode="lin" valueType="num">
                                      <p:cBhvr>
                                        <p:cTn id="70" dur="3000" fill="hold"/>
                                        <p:tgtEl>
                                          <p:spTgt spid="4"/>
                                        </p:tgtEl>
                                        <p:attrNameLst>
                                          <p:attrName>ppt_h</p:attrName>
                                        </p:attrNameLst>
                                      </p:cBhvr>
                                      <p:tavLst>
                                        <p:tav tm="0">
                                          <p:val>
                                            <p:fltVal val="0"/>
                                          </p:val>
                                        </p:tav>
                                        <p:tav tm="100000">
                                          <p:val>
                                            <p:strVal val="#ppt_h"/>
                                          </p:val>
                                        </p:tav>
                                      </p:tavLst>
                                    </p:anim>
                                    <p:anim calcmode="lin" valueType="num">
                                      <p:cBhvr>
                                        <p:cTn id="71" dur="3000" fill="hold"/>
                                        <p:tgtEl>
                                          <p:spTgt spid="4"/>
                                        </p:tgtEl>
                                        <p:attrNameLst>
                                          <p:attrName>style.rotation</p:attrName>
                                        </p:attrNameLst>
                                      </p:cBhvr>
                                      <p:tavLst>
                                        <p:tav tm="0">
                                          <p:val>
                                            <p:fltVal val="90"/>
                                          </p:val>
                                        </p:tav>
                                        <p:tav tm="100000">
                                          <p:val>
                                            <p:fltVal val="0"/>
                                          </p:val>
                                        </p:tav>
                                      </p:tavLst>
                                    </p:anim>
                                    <p:animEffect transition="in" filter="fade">
                                      <p:cBhvr>
                                        <p:cTn id="72" dur="3000"/>
                                        <p:tgtEl>
                                          <p:spTgt spid="4"/>
                                        </p:tgtEl>
                                      </p:cBhvr>
                                    </p:animEffect>
                                  </p:childTnLst>
                                </p:cTn>
                              </p:par>
                            </p:childTnLst>
                          </p:cTn>
                        </p:par>
                        <p:par>
                          <p:cTn id="73" fill="hold">
                            <p:stCondLst>
                              <p:cond delay="8000"/>
                            </p:stCondLst>
                            <p:childTnLst>
                              <p:par>
                                <p:cTn id="74" presetID="31" presetClass="entr" presetSubtype="0" fill="hold" nodeType="afterEffect">
                                  <p:stCondLst>
                                    <p:cond delay="0"/>
                                  </p:stCondLst>
                                  <p:iterate type="lt">
                                    <p:tmPct val="5000"/>
                                  </p:iterate>
                                  <p:childTnLst>
                                    <p:set>
                                      <p:cBhvr>
                                        <p:cTn id="75" dur="1" fill="hold">
                                          <p:stCondLst>
                                            <p:cond delay="0"/>
                                          </p:stCondLst>
                                        </p:cTn>
                                        <p:tgtEl>
                                          <p:spTgt spid="5"/>
                                        </p:tgtEl>
                                        <p:attrNameLst>
                                          <p:attrName>style.visibility</p:attrName>
                                        </p:attrNameLst>
                                      </p:cBhvr>
                                      <p:to>
                                        <p:strVal val="visible"/>
                                      </p:to>
                                    </p:set>
                                    <p:anim calcmode="lin" valueType="num">
                                      <p:cBhvr>
                                        <p:cTn id="76" dur="3000" fill="hold"/>
                                        <p:tgtEl>
                                          <p:spTgt spid="5"/>
                                        </p:tgtEl>
                                        <p:attrNameLst>
                                          <p:attrName>ppt_w</p:attrName>
                                        </p:attrNameLst>
                                      </p:cBhvr>
                                      <p:tavLst>
                                        <p:tav tm="0">
                                          <p:val>
                                            <p:fltVal val="0"/>
                                          </p:val>
                                        </p:tav>
                                        <p:tav tm="100000">
                                          <p:val>
                                            <p:strVal val="#ppt_w"/>
                                          </p:val>
                                        </p:tav>
                                      </p:tavLst>
                                    </p:anim>
                                    <p:anim calcmode="lin" valueType="num">
                                      <p:cBhvr>
                                        <p:cTn id="77" dur="3000" fill="hold"/>
                                        <p:tgtEl>
                                          <p:spTgt spid="5"/>
                                        </p:tgtEl>
                                        <p:attrNameLst>
                                          <p:attrName>ppt_h</p:attrName>
                                        </p:attrNameLst>
                                      </p:cBhvr>
                                      <p:tavLst>
                                        <p:tav tm="0">
                                          <p:val>
                                            <p:fltVal val="0"/>
                                          </p:val>
                                        </p:tav>
                                        <p:tav tm="100000">
                                          <p:val>
                                            <p:strVal val="#ppt_h"/>
                                          </p:val>
                                        </p:tav>
                                      </p:tavLst>
                                    </p:anim>
                                    <p:anim calcmode="lin" valueType="num">
                                      <p:cBhvr>
                                        <p:cTn id="78" dur="3000" fill="hold"/>
                                        <p:tgtEl>
                                          <p:spTgt spid="5"/>
                                        </p:tgtEl>
                                        <p:attrNameLst>
                                          <p:attrName>style.rotation</p:attrName>
                                        </p:attrNameLst>
                                      </p:cBhvr>
                                      <p:tavLst>
                                        <p:tav tm="0">
                                          <p:val>
                                            <p:fltVal val="90"/>
                                          </p:val>
                                        </p:tav>
                                        <p:tav tm="100000">
                                          <p:val>
                                            <p:fltVal val="0"/>
                                          </p:val>
                                        </p:tav>
                                      </p:tavLst>
                                    </p:anim>
                                    <p:animEffect transition="in" filter="fade">
                                      <p:cBhvr>
                                        <p:cTn id="79" dur="3000"/>
                                        <p:tgtEl>
                                          <p:spTgt spid="5"/>
                                        </p:tgtEl>
                                      </p:cBhvr>
                                    </p:animEffect>
                                  </p:childTnLst>
                                </p:cTn>
                              </p:par>
                            </p:childTnLst>
                          </p:cTn>
                        </p:par>
                        <p:par>
                          <p:cTn id="80" fill="hold">
                            <p:stCondLst>
                              <p:cond delay="11000"/>
                            </p:stCondLst>
                            <p:childTnLst>
                              <p:par>
                                <p:cTn id="81" presetID="31" presetClass="entr" presetSubtype="0" fill="hold" nodeType="afterEffect">
                                  <p:stCondLst>
                                    <p:cond delay="0"/>
                                  </p:stCondLst>
                                  <p:iterate type="lt">
                                    <p:tmPct val="5000"/>
                                  </p:iterate>
                                  <p:childTnLst>
                                    <p:set>
                                      <p:cBhvr>
                                        <p:cTn id="82" dur="1" fill="hold">
                                          <p:stCondLst>
                                            <p:cond delay="0"/>
                                          </p:stCondLst>
                                        </p:cTn>
                                        <p:tgtEl>
                                          <p:spTgt spid="56328"/>
                                        </p:tgtEl>
                                        <p:attrNameLst>
                                          <p:attrName>style.visibility</p:attrName>
                                        </p:attrNameLst>
                                      </p:cBhvr>
                                      <p:to>
                                        <p:strVal val="visible"/>
                                      </p:to>
                                    </p:set>
                                    <p:anim calcmode="lin" valueType="num">
                                      <p:cBhvr>
                                        <p:cTn id="83" dur="3000" fill="hold"/>
                                        <p:tgtEl>
                                          <p:spTgt spid="56328"/>
                                        </p:tgtEl>
                                        <p:attrNameLst>
                                          <p:attrName>ppt_w</p:attrName>
                                        </p:attrNameLst>
                                      </p:cBhvr>
                                      <p:tavLst>
                                        <p:tav tm="0">
                                          <p:val>
                                            <p:fltVal val="0"/>
                                          </p:val>
                                        </p:tav>
                                        <p:tav tm="100000">
                                          <p:val>
                                            <p:strVal val="#ppt_w"/>
                                          </p:val>
                                        </p:tav>
                                      </p:tavLst>
                                    </p:anim>
                                    <p:anim calcmode="lin" valueType="num">
                                      <p:cBhvr>
                                        <p:cTn id="84" dur="3000" fill="hold"/>
                                        <p:tgtEl>
                                          <p:spTgt spid="56328"/>
                                        </p:tgtEl>
                                        <p:attrNameLst>
                                          <p:attrName>ppt_h</p:attrName>
                                        </p:attrNameLst>
                                      </p:cBhvr>
                                      <p:tavLst>
                                        <p:tav tm="0">
                                          <p:val>
                                            <p:fltVal val="0"/>
                                          </p:val>
                                        </p:tav>
                                        <p:tav tm="100000">
                                          <p:val>
                                            <p:strVal val="#ppt_h"/>
                                          </p:val>
                                        </p:tav>
                                      </p:tavLst>
                                    </p:anim>
                                    <p:anim calcmode="lin" valueType="num">
                                      <p:cBhvr>
                                        <p:cTn id="85" dur="3000" fill="hold"/>
                                        <p:tgtEl>
                                          <p:spTgt spid="56328"/>
                                        </p:tgtEl>
                                        <p:attrNameLst>
                                          <p:attrName>style.rotation</p:attrName>
                                        </p:attrNameLst>
                                      </p:cBhvr>
                                      <p:tavLst>
                                        <p:tav tm="0">
                                          <p:val>
                                            <p:fltVal val="90"/>
                                          </p:val>
                                        </p:tav>
                                        <p:tav tm="100000">
                                          <p:val>
                                            <p:fltVal val="0"/>
                                          </p:val>
                                        </p:tav>
                                      </p:tavLst>
                                    </p:anim>
                                    <p:animEffect transition="in" filter="fade">
                                      <p:cBhvr>
                                        <p:cTn id="86" dur="3000"/>
                                        <p:tgtEl>
                                          <p:spTgt spid="56328"/>
                                        </p:tgtEl>
                                      </p:cBhvr>
                                    </p:animEffect>
                                  </p:childTnLst>
                                </p:cTn>
                              </p:par>
                            </p:childTnLst>
                          </p:cTn>
                        </p:par>
                        <p:par>
                          <p:cTn id="87" fill="hold">
                            <p:stCondLst>
                              <p:cond delay="14000"/>
                            </p:stCondLst>
                            <p:childTnLst>
                              <p:par>
                                <p:cTn id="88" presetID="31" presetClass="entr" presetSubtype="0" fill="hold" nodeType="afterEffect">
                                  <p:stCondLst>
                                    <p:cond delay="0"/>
                                  </p:stCondLst>
                                  <p:iterate type="lt">
                                    <p:tmPct val="5000"/>
                                  </p:iterate>
                                  <p:childTnLst>
                                    <p:set>
                                      <p:cBhvr>
                                        <p:cTn id="89" dur="1" fill="hold">
                                          <p:stCondLst>
                                            <p:cond delay="0"/>
                                          </p:stCondLst>
                                        </p:cTn>
                                        <p:tgtEl>
                                          <p:spTgt spid="56324"/>
                                        </p:tgtEl>
                                        <p:attrNameLst>
                                          <p:attrName>style.visibility</p:attrName>
                                        </p:attrNameLst>
                                      </p:cBhvr>
                                      <p:to>
                                        <p:strVal val="visible"/>
                                      </p:to>
                                    </p:set>
                                    <p:anim calcmode="lin" valueType="num">
                                      <p:cBhvr>
                                        <p:cTn id="90" dur="3000" fill="hold"/>
                                        <p:tgtEl>
                                          <p:spTgt spid="56324"/>
                                        </p:tgtEl>
                                        <p:attrNameLst>
                                          <p:attrName>ppt_w</p:attrName>
                                        </p:attrNameLst>
                                      </p:cBhvr>
                                      <p:tavLst>
                                        <p:tav tm="0">
                                          <p:val>
                                            <p:fltVal val="0"/>
                                          </p:val>
                                        </p:tav>
                                        <p:tav tm="100000">
                                          <p:val>
                                            <p:strVal val="#ppt_w"/>
                                          </p:val>
                                        </p:tav>
                                      </p:tavLst>
                                    </p:anim>
                                    <p:anim calcmode="lin" valueType="num">
                                      <p:cBhvr>
                                        <p:cTn id="91" dur="3000" fill="hold"/>
                                        <p:tgtEl>
                                          <p:spTgt spid="56324"/>
                                        </p:tgtEl>
                                        <p:attrNameLst>
                                          <p:attrName>ppt_h</p:attrName>
                                        </p:attrNameLst>
                                      </p:cBhvr>
                                      <p:tavLst>
                                        <p:tav tm="0">
                                          <p:val>
                                            <p:fltVal val="0"/>
                                          </p:val>
                                        </p:tav>
                                        <p:tav tm="100000">
                                          <p:val>
                                            <p:strVal val="#ppt_h"/>
                                          </p:val>
                                        </p:tav>
                                      </p:tavLst>
                                    </p:anim>
                                    <p:anim calcmode="lin" valueType="num">
                                      <p:cBhvr>
                                        <p:cTn id="92" dur="3000" fill="hold"/>
                                        <p:tgtEl>
                                          <p:spTgt spid="56324"/>
                                        </p:tgtEl>
                                        <p:attrNameLst>
                                          <p:attrName>style.rotation</p:attrName>
                                        </p:attrNameLst>
                                      </p:cBhvr>
                                      <p:tavLst>
                                        <p:tav tm="0">
                                          <p:val>
                                            <p:fltVal val="90"/>
                                          </p:val>
                                        </p:tav>
                                        <p:tav tm="100000">
                                          <p:val>
                                            <p:fltVal val="0"/>
                                          </p:val>
                                        </p:tav>
                                      </p:tavLst>
                                    </p:anim>
                                    <p:animEffect transition="in" filter="fade">
                                      <p:cBhvr>
                                        <p:cTn id="93" dur="3000"/>
                                        <p:tgtEl>
                                          <p:spTgt spid="56324"/>
                                        </p:tgtEl>
                                      </p:cBhvr>
                                    </p:animEffect>
                                  </p:childTnLst>
                                </p:cTn>
                              </p:par>
                            </p:childTnLst>
                          </p:cTn>
                        </p:par>
                        <p:par>
                          <p:cTn id="94" fill="hold">
                            <p:stCondLst>
                              <p:cond delay="17000"/>
                            </p:stCondLst>
                            <p:childTnLst>
                              <p:par>
                                <p:cTn id="95" presetID="31" presetClass="entr" presetSubtype="0" fill="hold" nodeType="afterEffect">
                                  <p:stCondLst>
                                    <p:cond delay="0"/>
                                  </p:stCondLst>
                                  <p:iterate type="lt">
                                    <p:tmPct val="5000"/>
                                  </p:iterate>
                                  <p:childTnLst>
                                    <p:set>
                                      <p:cBhvr>
                                        <p:cTn id="96" dur="1" fill="hold">
                                          <p:stCondLst>
                                            <p:cond delay="0"/>
                                          </p:stCondLst>
                                        </p:cTn>
                                        <p:tgtEl>
                                          <p:spTgt spid="56330"/>
                                        </p:tgtEl>
                                        <p:attrNameLst>
                                          <p:attrName>style.visibility</p:attrName>
                                        </p:attrNameLst>
                                      </p:cBhvr>
                                      <p:to>
                                        <p:strVal val="visible"/>
                                      </p:to>
                                    </p:set>
                                    <p:anim calcmode="lin" valueType="num">
                                      <p:cBhvr>
                                        <p:cTn id="97" dur="3000" fill="hold"/>
                                        <p:tgtEl>
                                          <p:spTgt spid="56330"/>
                                        </p:tgtEl>
                                        <p:attrNameLst>
                                          <p:attrName>ppt_w</p:attrName>
                                        </p:attrNameLst>
                                      </p:cBhvr>
                                      <p:tavLst>
                                        <p:tav tm="0">
                                          <p:val>
                                            <p:fltVal val="0"/>
                                          </p:val>
                                        </p:tav>
                                        <p:tav tm="100000">
                                          <p:val>
                                            <p:strVal val="#ppt_w"/>
                                          </p:val>
                                        </p:tav>
                                      </p:tavLst>
                                    </p:anim>
                                    <p:anim calcmode="lin" valueType="num">
                                      <p:cBhvr>
                                        <p:cTn id="98" dur="3000" fill="hold"/>
                                        <p:tgtEl>
                                          <p:spTgt spid="56330"/>
                                        </p:tgtEl>
                                        <p:attrNameLst>
                                          <p:attrName>ppt_h</p:attrName>
                                        </p:attrNameLst>
                                      </p:cBhvr>
                                      <p:tavLst>
                                        <p:tav tm="0">
                                          <p:val>
                                            <p:fltVal val="0"/>
                                          </p:val>
                                        </p:tav>
                                        <p:tav tm="100000">
                                          <p:val>
                                            <p:strVal val="#ppt_h"/>
                                          </p:val>
                                        </p:tav>
                                      </p:tavLst>
                                    </p:anim>
                                    <p:anim calcmode="lin" valueType="num">
                                      <p:cBhvr>
                                        <p:cTn id="99" dur="3000" fill="hold"/>
                                        <p:tgtEl>
                                          <p:spTgt spid="56330"/>
                                        </p:tgtEl>
                                        <p:attrNameLst>
                                          <p:attrName>style.rotation</p:attrName>
                                        </p:attrNameLst>
                                      </p:cBhvr>
                                      <p:tavLst>
                                        <p:tav tm="0">
                                          <p:val>
                                            <p:fltVal val="90"/>
                                          </p:val>
                                        </p:tav>
                                        <p:tav tm="100000">
                                          <p:val>
                                            <p:fltVal val="0"/>
                                          </p:val>
                                        </p:tav>
                                      </p:tavLst>
                                    </p:anim>
                                    <p:animEffect transition="in" filter="fade">
                                      <p:cBhvr>
                                        <p:cTn id="100" dur="3000"/>
                                        <p:tgtEl>
                                          <p:spTgt spid="56330"/>
                                        </p:tgtEl>
                                      </p:cBhvr>
                                    </p:animEffect>
                                  </p:childTnLst>
                                </p:cTn>
                              </p:par>
                            </p:childTnLst>
                          </p:cTn>
                        </p:par>
                        <p:par>
                          <p:cTn id="101" fill="hold">
                            <p:stCondLst>
                              <p:cond delay="20000"/>
                            </p:stCondLst>
                            <p:childTnLst>
                              <p:par>
                                <p:cTn id="102" presetID="31" presetClass="entr" presetSubtype="0" fill="hold" nodeType="afterEffect">
                                  <p:stCondLst>
                                    <p:cond delay="0"/>
                                  </p:stCondLst>
                                  <p:iterate type="lt">
                                    <p:tmPct val="5000"/>
                                  </p:iterate>
                                  <p:childTnLst>
                                    <p:set>
                                      <p:cBhvr>
                                        <p:cTn id="103" dur="1" fill="hold">
                                          <p:stCondLst>
                                            <p:cond delay="0"/>
                                          </p:stCondLst>
                                        </p:cTn>
                                        <p:tgtEl>
                                          <p:spTgt spid="56332"/>
                                        </p:tgtEl>
                                        <p:attrNameLst>
                                          <p:attrName>style.visibility</p:attrName>
                                        </p:attrNameLst>
                                      </p:cBhvr>
                                      <p:to>
                                        <p:strVal val="visible"/>
                                      </p:to>
                                    </p:set>
                                    <p:anim calcmode="lin" valueType="num">
                                      <p:cBhvr>
                                        <p:cTn id="104" dur="3000" fill="hold"/>
                                        <p:tgtEl>
                                          <p:spTgt spid="56332"/>
                                        </p:tgtEl>
                                        <p:attrNameLst>
                                          <p:attrName>ppt_w</p:attrName>
                                        </p:attrNameLst>
                                      </p:cBhvr>
                                      <p:tavLst>
                                        <p:tav tm="0">
                                          <p:val>
                                            <p:fltVal val="0"/>
                                          </p:val>
                                        </p:tav>
                                        <p:tav tm="100000">
                                          <p:val>
                                            <p:strVal val="#ppt_w"/>
                                          </p:val>
                                        </p:tav>
                                      </p:tavLst>
                                    </p:anim>
                                    <p:anim calcmode="lin" valueType="num">
                                      <p:cBhvr>
                                        <p:cTn id="105" dur="3000" fill="hold"/>
                                        <p:tgtEl>
                                          <p:spTgt spid="56332"/>
                                        </p:tgtEl>
                                        <p:attrNameLst>
                                          <p:attrName>ppt_h</p:attrName>
                                        </p:attrNameLst>
                                      </p:cBhvr>
                                      <p:tavLst>
                                        <p:tav tm="0">
                                          <p:val>
                                            <p:fltVal val="0"/>
                                          </p:val>
                                        </p:tav>
                                        <p:tav tm="100000">
                                          <p:val>
                                            <p:strVal val="#ppt_h"/>
                                          </p:val>
                                        </p:tav>
                                      </p:tavLst>
                                    </p:anim>
                                    <p:anim calcmode="lin" valueType="num">
                                      <p:cBhvr>
                                        <p:cTn id="106" dur="3000" fill="hold"/>
                                        <p:tgtEl>
                                          <p:spTgt spid="56332"/>
                                        </p:tgtEl>
                                        <p:attrNameLst>
                                          <p:attrName>style.rotation</p:attrName>
                                        </p:attrNameLst>
                                      </p:cBhvr>
                                      <p:tavLst>
                                        <p:tav tm="0">
                                          <p:val>
                                            <p:fltVal val="90"/>
                                          </p:val>
                                        </p:tav>
                                        <p:tav tm="100000">
                                          <p:val>
                                            <p:fltVal val="0"/>
                                          </p:val>
                                        </p:tav>
                                      </p:tavLst>
                                    </p:anim>
                                    <p:animEffect transition="in" filter="fade">
                                      <p:cBhvr>
                                        <p:cTn id="107" dur="3000"/>
                                        <p:tgtEl>
                                          <p:spTgt spid="56332"/>
                                        </p:tgtEl>
                                      </p:cBhvr>
                                    </p:animEffect>
                                  </p:childTnLst>
                                </p:cTn>
                              </p:par>
                            </p:childTnLst>
                          </p:cTn>
                        </p:par>
                        <p:par>
                          <p:cTn id="108" fill="hold">
                            <p:stCondLst>
                              <p:cond delay="23000"/>
                            </p:stCondLst>
                            <p:childTnLst>
                              <p:par>
                                <p:cTn id="109" presetID="12" presetClass="entr" presetSubtype="8"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slide(fromLeft)">
                                      <p:cBhvr>
                                        <p:cTn id="1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BC3"/>
            </a:gs>
            <a:gs pos="45000">
              <a:srgbClr val="FF7A00"/>
            </a:gs>
            <a:gs pos="70000">
              <a:srgbClr val="FF0300"/>
            </a:gs>
            <a:gs pos="100000">
              <a:srgbClr val="4D0808"/>
            </a:gs>
          </a:gsLst>
          <a:lin ang="8100000" scaled="0"/>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642924"/>
            <a:ext cx="2571768" cy="3107553"/>
          </a:xfrm>
          <a:prstGeom prst="curvedRightArrow">
            <a:avLst>
              <a:gd name="adj1" fmla="val 46605"/>
              <a:gd name="adj2" fmla="val 41061"/>
              <a:gd name="adj3" fmla="val 1053"/>
            </a:avLst>
          </a:prstGeom>
          <a:gradFill flip="none" rotWithShape="1">
            <a:gsLst>
              <a:gs pos="0">
                <a:srgbClr val="2F1BC3"/>
              </a:gs>
              <a:gs pos="20000">
                <a:srgbClr val="000040"/>
              </a:gs>
              <a:gs pos="50000">
                <a:srgbClr val="400040"/>
              </a:gs>
              <a:gs pos="75000">
                <a:srgbClr val="8F0040"/>
              </a:gs>
              <a:gs pos="89999">
                <a:srgbClr val="F27300"/>
              </a:gs>
              <a:gs pos="100000">
                <a:srgbClr val="FFBF00"/>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642924"/>
            <a:ext cx="2571768" cy="3107553"/>
          </a:xfrm>
          <a:prstGeom prst="curvedRightArrow">
            <a:avLst>
              <a:gd name="adj1" fmla="val 46605"/>
              <a:gd name="adj2" fmla="val 41061"/>
              <a:gd name="adj3" fmla="val 1053"/>
            </a:avLst>
          </a:prstGeom>
          <a:gradFill flip="none" rotWithShape="1">
            <a:gsLst>
              <a:gs pos="0">
                <a:srgbClr val="2F1BC3"/>
              </a:gs>
              <a:gs pos="20000">
                <a:srgbClr val="000040"/>
              </a:gs>
              <a:gs pos="50000">
                <a:srgbClr val="400040"/>
              </a:gs>
              <a:gs pos="75000">
                <a:srgbClr val="8F0040"/>
              </a:gs>
              <a:gs pos="89999">
                <a:srgbClr val="F27300"/>
              </a:gs>
              <a:gs pos="100000">
                <a:srgbClr val="FFBF00"/>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20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par>
                                <p:cTn id="14" presetID="2" presetClass="entr" presetSubtype="2"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000" fill="hold"/>
                                        <p:tgtEl>
                                          <p:spTgt spid="3"/>
                                        </p:tgtEl>
                                        <p:attrNameLst>
                                          <p:attrName>ppt_x</p:attrName>
                                        </p:attrNameLst>
                                      </p:cBhvr>
                                      <p:tavLst>
                                        <p:tav tm="0">
                                          <p:val>
                                            <p:strVal val="1+#ppt_w/2"/>
                                          </p:val>
                                        </p:tav>
                                        <p:tav tm="100000">
                                          <p:val>
                                            <p:strVal val="#ppt_x"/>
                                          </p:val>
                                        </p:tav>
                                      </p:tavLst>
                                    </p:anim>
                                    <p:anim calcmode="lin" valueType="num">
                                      <p:cBhvr additive="base">
                                        <p:cTn id="17" dur="2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8"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000" fill="hold"/>
                                        <p:tgtEl>
                                          <p:spTgt spid="4"/>
                                        </p:tgtEl>
                                        <p:attrNameLst>
                                          <p:attrName>ppt_x</p:attrName>
                                        </p:attrNameLst>
                                      </p:cBhvr>
                                      <p:tavLst>
                                        <p:tav tm="0">
                                          <p:val>
                                            <p:strVal val="0-#ppt_w/2"/>
                                          </p:val>
                                        </p:tav>
                                        <p:tav tm="100000">
                                          <p:val>
                                            <p:strVal val="#ppt_x"/>
                                          </p:val>
                                        </p:tav>
                                      </p:tavLst>
                                    </p:anim>
                                    <p:anim calcmode="lin" valueType="num">
                                      <p:cBhvr additive="base">
                                        <p:cTn id="21" dur="2000" fill="hold"/>
                                        <p:tgtEl>
                                          <p:spTgt spid="4"/>
                                        </p:tgtEl>
                                        <p:attrNameLst>
                                          <p:attrName>ppt_y</p:attrName>
                                        </p:attrNameLst>
                                      </p:cBhvr>
                                      <p:tavLst>
                                        <p:tav tm="0">
                                          <p:val>
                                            <p:strVal val="#ppt_y"/>
                                          </p:val>
                                        </p:tav>
                                        <p:tav tm="100000">
                                          <p:val>
                                            <p:strVal val="#ppt_y"/>
                                          </p:val>
                                        </p:tav>
                                      </p:tavLst>
                                    </p:anim>
                                  </p:childTnLst>
                                </p:cTn>
                              </p:par>
                              <p:par>
                                <p:cTn id="22" presetID="8" presetClass="emph" presetSubtype="0" fill="hold" grpId="2" nodeType="withEffect">
                                  <p:stCondLst>
                                    <p:cond delay="0"/>
                                  </p:stCondLst>
                                  <p:childTnLst>
                                    <p:animRot by="21600000">
                                      <p:cBhvr>
                                        <p:cTn id="23" dur="2000" fill="hold"/>
                                        <p:tgtEl>
                                          <p:spTgt spid="3"/>
                                        </p:tgtEl>
                                        <p:attrNameLst>
                                          <p:attrName>r</p:attrName>
                                        </p:attrNameLst>
                                      </p:cBhvr>
                                    </p:animRot>
                                  </p:childTnLst>
                                </p:cTn>
                              </p:par>
                              <p:par>
                                <p:cTn id="24" presetID="8" presetClass="emph" presetSubtype="0" fill="hold" grpId="2" nodeType="withEffect">
                                  <p:stCondLst>
                                    <p:cond delay="0"/>
                                  </p:stCondLst>
                                  <p:childTnLst>
                                    <p:animRot by="21600000">
                                      <p:cBhvr>
                                        <p:cTn id="25" dur="2000" fill="hold"/>
                                        <p:tgtEl>
                                          <p:spTgt spid="4"/>
                                        </p:tgtEl>
                                        <p:attrNameLst>
                                          <p:attrName>r</p:attrName>
                                        </p:attrNameLst>
                                      </p:cBhvr>
                                    </p:animRot>
                                  </p:childTnLst>
                                </p:cTn>
                              </p:par>
                            </p:childTnLst>
                          </p:cTn>
                        </p:par>
                        <p:par>
                          <p:cTn id="26" fill="hold">
                            <p:stCondLst>
                              <p:cond delay="2000"/>
                            </p:stCondLst>
                            <p:childTnLst>
                              <p:par>
                                <p:cTn id="27" presetID="9" presetClass="exit" presetSubtype="0" fill="hold" grpId="3" nodeType="afterEffect">
                                  <p:stCondLst>
                                    <p:cond delay="0"/>
                                  </p:stCondLst>
                                  <p:childTnLst>
                                    <p:animEffect transition="out" filter="dissolve">
                                      <p:cBhvr>
                                        <p:cTn id="28" dur="2000"/>
                                        <p:tgtEl>
                                          <p:spTgt spid="3"/>
                                        </p:tgtEl>
                                      </p:cBhvr>
                                    </p:animEffect>
                                    <p:set>
                                      <p:cBhvr>
                                        <p:cTn id="29" dur="1" fill="hold">
                                          <p:stCondLst>
                                            <p:cond delay="1999"/>
                                          </p:stCondLst>
                                        </p:cTn>
                                        <p:tgtEl>
                                          <p:spTgt spid="3"/>
                                        </p:tgtEl>
                                        <p:attrNameLst>
                                          <p:attrName>style.visibility</p:attrName>
                                        </p:attrNameLst>
                                      </p:cBhvr>
                                      <p:to>
                                        <p:strVal val="hidden"/>
                                      </p:to>
                                    </p:set>
                                  </p:childTnLst>
                                </p:cTn>
                              </p:par>
                              <p:par>
                                <p:cTn id="30" presetID="9" presetClass="exit" presetSubtype="0" fill="hold" grpId="3" nodeType="withEffect">
                                  <p:stCondLst>
                                    <p:cond delay="0"/>
                                  </p:stCondLst>
                                  <p:childTnLst>
                                    <p:animEffect transition="out" filter="dissolve">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8" presetClass="emph" presetSubtype="0" fill="hold" grpId="4" nodeType="withEffect">
                                  <p:stCondLst>
                                    <p:cond delay="0"/>
                                  </p:stCondLst>
                                  <p:childTnLst>
                                    <p:animRot by="21600000">
                                      <p:cBhvr>
                                        <p:cTn id="34" dur="2000" fill="hold"/>
                                        <p:tgtEl>
                                          <p:spTgt spid="3"/>
                                        </p:tgtEl>
                                        <p:attrNameLst>
                                          <p:attrName>r</p:attrName>
                                        </p:attrNameLst>
                                      </p:cBhvr>
                                    </p:animRot>
                                  </p:childTnLst>
                                </p:cTn>
                              </p:par>
                              <p:par>
                                <p:cTn id="35" presetID="8" presetClass="emph" presetSubtype="0" fill="hold" grpId="4" nodeType="withEffect">
                                  <p:stCondLst>
                                    <p:cond delay="0"/>
                                  </p:stCondLst>
                                  <p:childTnLst>
                                    <p:animRot by="21600000">
                                      <p:cBhvr>
                                        <p:cTn id="36" dur="2000" fill="hold"/>
                                        <p:tgtEl>
                                          <p:spTgt spid="4"/>
                                        </p:tgtEl>
                                        <p:attrNameLst>
                                          <p:attrName>r</p:attrName>
                                        </p:attrNameLst>
                                      </p:cBhvr>
                                    </p:animRot>
                                  </p:childTnLst>
                                </p:cTn>
                              </p:par>
                              <p:par>
                                <p:cTn id="37" presetID="23" presetClass="exit" presetSubtype="544" fill="hold" grpId="5" nodeType="withEffect">
                                  <p:stCondLst>
                                    <p:cond delay="0"/>
                                  </p:stCondLst>
                                  <p:childTnLst>
                                    <p:anim calcmode="lin" valueType="num">
                                      <p:cBhvr>
                                        <p:cTn id="38" dur="2000"/>
                                        <p:tgtEl>
                                          <p:spTgt spid="3"/>
                                        </p:tgtEl>
                                        <p:attrNameLst>
                                          <p:attrName>ppt_w</p:attrName>
                                        </p:attrNameLst>
                                      </p:cBhvr>
                                      <p:tavLst>
                                        <p:tav tm="0">
                                          <p:val>
                                            <p:strVal val="ppt_w"/>
                                          </p:val>
                                        </p:tav>
                                        <p:tav tm="100000">
                                          <p:val>
                                            <p:fltVal val="0"/>
                                          </p:val>
                                        </p:tav>
                                      </p:tavLst>
                                    </p:anim>
                                    <p:anim calcmode="lin" valueType="num">
                                      <p:cBhvr>
                                        <p:cTn id="39" dur="2000"/>
                                        <p:tgtEl>
                                          <p:spTgt spid="3"/>
                                        </p:tgtEl>
                                        <p:attrNameLst>
                                          <p:attrName>ppt_h</p:attrName>
                                        </p:attrNameLst>
                                      </p:cBhvr>
                                      <p:tavLst>
                                        <p:tav tm="0">
                                          <p:val>
                                            <p:strVal val="ppt_h"/>
                                          </p:val>
                                        </p:tav>
                                        <p:tav tm="100000">
                                          <p:val>
                                            <p:fltVal val="0"/>
                                          </p:val>
                                        </p:tav>
                                      </p:tavLst>
                                    </p:anim>
                                    <p:anim calcmode="lin" valueType="num">
                                      <p:cBhvr>
                                        <p:cTn id="40" dur="2000"/>
                                        <p:tgtEl>
                                          <p:spTgt spid="3"/>
                                        </p:tgtEl>
                                        <p:attrNameLst>
                                          <p:attrName>ppt_x</p:attrName>
                                        </p:attrNameLst>
                                      </p:cBhvr>
                                      <p:tavLst>
                                        <p:tav tm="0">
                                          <p:val>
                                            <p:strVal val="ppt_x"/>
                                          </p:val>
                                        </p:tav>
                                        <p:tav tm="100000">
                                          <p:val>
                                            <p:fltVal val="0.5"/>
                                          </p:val>
                                        </p:tav>
                                      </p:tavLst>
                                    </p:anim>
                                    <p:anim calcmode="lin" valueType="num">
                                      <p:cBhvr>
                                        <p:cTn id="41" dur="2000"/>
                                        <p:tgtEl>
                                          <p:spTgt spid="3"/>
                                        </p:tgtEl>
                                        <p:attrNameLst>
                                          <p:attrName>ppt_y</p:attrName>
                                        </p:attrNameLst>
                                      </p:cBhvr>
                                      <p:tavLst>
                                        <p:tav tm="0">
                                          <p:val>
                                            <p:strVal val="ppt_y"/>
                                          </p:val>
                                        </p:tav>
                                        <p:tav tm="100000">
                                          <p:val>
                                            <p:fltVal val="0.5"/>
                                          </p:val>
                                        </p:tav>
                                      </p:tavLst>
                                    </p:anim>
                                    <p:set>
                                      <p:cBhvr>
                                        <p:cTn id="42" dur="1" fill="hold">
                                          <p:stCondLst>
                                            <p:cond delay="1999"/>
                                          </p:stCondLst>
                                        </p:cTn>
                                        <p:tgtEl>
                                          <p:spTgt spid="3"/>
                                        </p:tgtEl>
                                        <p:attrNameLst>
                                          <p:attrName>style.visibility</p:attrName>
                                        </p:attrNameLst>
                                      </p:cBhvr>
                                      <p:to>
                                        <p:strVal val="hidden"/>
                                      </p:to>
                                    </p:set>
                                  </p:childTnLst>
                                </p:cTn>
                              </p:par>
                              <p:par>
                                <p:cTn id="43" presetID="23" presetClass="exit" presetSubtype="544" fill="hold" grpId="5" nodeType="withEffect">
                                  <p:stCondLst>
                                    <p:cond delay="0"/>
                                  </p:stCondLst>
                                  <p:childTnLst>
                                    <p:anim calcmode="lin" valueType="num">
                                      <p:cBhvr>
                                        <p:cTn id="44" dur="2000"/>
                                        <p:tgtEl>
                                          <p:spTgt spid="4"/>
                                        </p:tgtEl>
                                        <p:attrNameLst>
                                          <p:attrName>ppt_w</p:attrName>
                                        </p:attrNameLst>
                                      </p:cBhvr>
                                      <p:tavLst>
                                        <p:tav tm="0">
                                          <p:val>
                                            <p:strVal val="ppt_w"/>
                                          </p:val>
                                        </p:tav>
                                        <p:tav tm="100000">
                                          <p:val>
                                            <p:fltVal val="0"/>
                                          </p:val>
                                        </p:tav>
                                      </p:tavLst>
                                    </p:anim>
                                    <p:anim calcmode="lin" valueType="num">
                                      <p:cBhvr>
                                        <p:cTn id="45" dur="2000"/>
                                        <p:tgtEl>
                                          <p:spTgt spid="4"/>
                                        </p:tgtEl>
                                        <p:attrNameLst>
                                          <p:attrName>ppt_h</p:attrName>
                                        </p:attrNameLst>
                                      </p:cBhvr>
                                      <p:tavLst>
                                        <p:tav tm="0">
                                          <p:val>
                                            <p:strVal val="ppt_h"/>
                                          </p:val>
                                        </p:tav>
                                        <p:tav tm="100000">
                                          <p:val>
                                            <p:fltVal val="0"/>
                                          </p:val>
                                        </p:tav>
                                      </p:tavLst>
                                    </p:anim>
                                    <p:anim calcmode="lin" valueType="num">
                                      <p:cBhvr>
                                        <p:cTn id="46" dur="2000"/>
                                        <p:tgtEl>
                                          <p:spTgt spid="4"/>
                                        </p:tgtEl>
                                        <p:attrNameLst>
                                          <p:attrName>ppt_x</p:attrName>
                                        </p:attrNameLst>
                                      </p:cBhvr>
                                      <p:tavLst>
                                        <p:tav tm="0">
                                          <p:val>
                                            <p:strVal val="ppt_x"/>
                                          </p:val>
                                        </p:tav>
                                        <p:tav tm="100000">
                                          <p:val>
                                            <p:fltVal val="0.5"/>
                                          </p:val>
                                        </p:tav>
                                      </p:tavLst>
                                    </p:anim>
                                    <p:anim calcmode="lin" valueType="num">
                                      <p:cBhvr>
                                        <p:cTn id="47" dur="2000"/>
                                        <p:tgtEl>
                                          <p:spTgt spid="4"/>
                                        </p:tgtEl>
                                        <p:attrNameLst>
                                          <p:attrName>ppt_y</p:attrName>
                                        </p:attrNameLst>
                                      </p:cBhvr>
                                      <p:tavLst>
                                        <p:tav tm="0">
                                          <p:val>
                                            <p:strVal val="ppt_y"/>
                                          </p:val>
                                        </p:tav>
                                        <p:tav tm="100000">
                                          <p:val>
                                            <p:fltVal val="0.5"/>
                                          </p:val>
                                        </p:tav>
                                      </p:tavLst>
                                    </p:anim>
                                    <p:set>
                                      <p:cBhvr>
                                        <p:cTn id="48" dur="1" fill="hold">
                                          <p:stCondLst>
                                            <p:cond delay="1999"/>
                                          </p:stCondLst>
                                        </p:cTn>
                                        <p:tgtEl>
                                          <p:spTgt spid="4"/>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4/3*#ppt_w"/>
                                          </p:val>
                                        </p:tav>
                                        <p:tav tm="100000">
                                          <p:val>
                                            <p:strVal val="#ppt_w"/>
                                          </p:val>
                                        </p:tav>
                                      </p:tavLst>
                                    </p:anim>
                                    <p:anim calcmode="lin" valueType="num">
                                      <p:cBhvr>
                                        <p:cTn id="52" dur="2000" fill="hold"/>
                                        <p:tgtEl>
                                          <p:spTgt spid="2"/>
                                        </p:tgtEl>
                                        <p:attrNameLst>
                                          <p:attrName>ppt_h</p:attrName>
                                        </p:attrNameLst>
                                      </p:cBhvr>
                                      <p:tavLst>
                                        <p:tav tm="0">
                                          <p:val>
                                            <p:strVal val="4/3*#ppt_h"/>
                                          </p:val>
                                        </p:tav>
                                        <p:tav tm="100000">
                                          <p:val>
                                            <p:strVal val="#ppt_h"/>
                                          </p:val>
                                        </p:tav>
                                      </p:tavLst>
                                    </p:anim>
                                  </p:childTnLst>
                                </p:cTn>
                              </p:par>
                              <p:par>
                                <p:cTn id="53" presetID="21" presetClass="entr" presetSubtype="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heel(2)">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8f0daea.png"/>
          <p:cNvPicPr>
            <a:picLocks noChangeAspect="1"/>
          </p:cNvPicPr>
          <p:nvPr/>
        </p:nvPicPr>
        <p:blipFill>
          <a:blip r:embed="rId2"/>
          <a:stretch>
            <a:fillRect/>
          </a:stretch>
        </p:blipFill>
        <p:spPr>
          <a:xfrm>
            <a:off x="0" y="0"/>
            <a:ext cx="9144000" cy="5143500"/>
          </a:xfrm>
          <a:prstGeom prst="rect">
            <a:avLst/>
          </a:prstGeom>
        </p:spPr>
      </p:pic>
      <p:sp>
        <p:nvSpPr>
          <p:cNvPr id="2050" name="AutoShape 2" descr="data:image/jpeg;base64,/9j/4AAQSkZJRgABAQAAAQABAAD/2wCEAAkGBxMTEhUTExMWFhUVFRcVFRUXFxYYFhcVFRUWFhYVFxYYHSggGBolHRUVITEhJSkrLi4uFx8zODMsNygtLisBCgoKDg0OGhAQGy0lHyYtLS0tLSstLS0tLS0tLS0tLS0tLS0rLS0tLS8tLS0tLS0tLS0tLS0tLS0tLS0tLS0rLf/AABEIALEBHQMBIgACEQEDEQH/xAAcAAACAgMBAQAAAAAAAAAAAAAEBQIDAAEGBwj/xABDEAACAAQDBAYHBQcCBwEAAAABAgADBBESITEFQVFhEyJxgZGhBjJCUrHB0QcUYuHwFSMzcoKS8VOiFiRDY3Oywhf/xAAaAQACAwEBAAAAAAAAAAAAAAABAgADBAUG/8QAKxEAAgIBBAICAgEEAwEAAAAAAAECEQMEEiExE1EyQQVhsRQicZEjgaEV/9oADAMBAAIRAxEAPwDj02m41F4Kl7W4pAUl4JWMtsdsLXaw9yNPtVjosUC0Syicg3EDMmNqbRJU5xIKI1AaBubLJaCCpUtYEAJgiVKMQFMMSSvCNmQu8RCVJcwR90bnDoG0pqaJMOJYWnI2hm9E2mecblUiKeuYSTQ8YsCFO53RcNnND6TUygALi40+kXzmlMBY2MMoJ/ZHwc+uySYhO2WwF4evU4Rkw7erfxgOqrBa2K/GC4RREznWlteCJMobzF7svAiMSVi0ziuwtGsQiaSrxtKImCU2a8FIraKRIG8xmBYvOzHipqVhuh6XoWmRwrwjRtwiYktwit0aJZNrJBuUSE7sgYgxomBvG8YZ95G8RTMnruEBtMHGI44DmwqCLZj33RQwiWPlES8LY2xFZEQIi/FGriDZNiBiBECIMEq8RakMFMGwEiJESmnDGw4hhNpFVtuiwZxYspjExTmFHortaI4uEXGSYskywIDYyiaSSY2VAg0S8QyIEVvRges4hLH2+gVZ4g6mmpb17dxgN50oaXYxEVBPqoBDRbQrQ4lOoPrjuvDFNoSgOJ4mOZCk6mCZMld+cWKcit0hvM2tLFzqYSVs9ppyBAhjLRRoBFotxEBq+yb/AEJpdGeB84KlUTHS/jBy1jKciPCLajaeJcwL7iPnBSiLbAZmz2AzI8YFZCIuaeTvgWfUQjoZNlhmFeBhtsyWjdYdVvI8oRyqgb4ZU+0ZQ1hbp2WpWuTo3o1NmGR8jBsmWpGuE8D9Y5ldtIPaMTHpCv6EaFliVuDH86nbkYDemf3YW/8AEw5xW/pNyMF5Ii7WNzLAGdh2wHVOvs+J+QhTN2/f2TAszaznRbQksi+hlH2xiaddWNhAU+skrkExeMCsWf1m7oslylGgipuxtyXRo1hPqygO6NdJMPsqIvMyIuTEpC+RlJL7wIgWbgIsaK2iUDeyJY+6Ij0n4RGMYhjg0Teyz72w0URXMqZh3xpmEVl4lB3sqeQTqYxZIESM6IGdBFHlPPl8u3UfUeEFCTLPtwkWn5wRLpxxMPGb9DNDGZKlj2rnlATyiTkO4RJRb8xF0upYaZd0R89g6JJSso62XKBp8nFBWMnWLElwrgvoKm0KBQcBF60jcIbqgjZl8oGwm4VilMWJTQYZRvkPjFyI/u+MRIlgIkncYNkbPJFyfGIVU6ZLUNYDFcA23jWx5XhHVbRmE3aaQeA3d+6NWLSymrXRVLLGLpnTHZgtc5DjuhfNlSwbYl8RCCQBMa97/idsVuYBh7RUshL3OM8MIHfrFWojixfKXP65Num0+TNzFcfvghOlKBcsO4g/CFc3M5C8PZi0v+kg7PW8QbwK/Rj1GIHA5+dr/GOctTC/s25PxuRRuNMXyqEmCpezV3+ZieMHfeMsI0Jpq0cualF1JUWJQLyjbUgG6KrCNq5GhMESyqZKO4CKWktwg0zuJimZUCAGwJ0ceyYq6QjdByveDZFBiiWWKLYqlFjugtJBMHfd8BzUkcotVhqpDctD4GClZKSAUpDFhpIZrOQ6hh2WPxtErpuDtyC/5i1QXsRsRzZNoFYw/nXOQlqg4vmfA/SF8yiBOuLiT8lgSiRMASVi0jdRICDMiDJ64BZBnvMJ3p3Ju0IPSSKHm8BeIdG5g0S7bo0YYrAjTtxiHQNxg7ON9GeEQgxWbKGgYxhqxuEBhW4/CJYG94+Ig2w8BBn8vKNiYeB8IoEk+8fGJCm/EfEwLZOAlZrcPIRYJzfq31gVKQcfjFybNB3/ABickuJb0rfq0SE1+B8oFnbPC7x4mAnln2SfExHuQVTHX3pxqWHaIJoZhd0Vm6rMATwXVj3AE90LNmzXGTG44HOLmJQTWAvaVNt3y2B8ATEhJuSTBkVRbQq9JdvY5xCA5kKii91TSWij3sxe2pJOpjpNgfZ4+UytcqTmJCYS9v8AuOQQp/CLnmDCz7IdkBjM2jNGJhMMunB0D2u83tAYKOGfKPVafOOjl1qvZEy4NK4rdLsFothSEHUkqL6k3Zv7mubchBg2RKtbokI4FVOfhByLbWLQwinhmndL2JZ/ozSuLNTyj/QuXZllHObb+zqS4YyGaS+oFy0sngVOg7I77GIrZgYDxxfaHjmyR6bPnXaDz6aaZU5Skxedwy7mVt6n/IjoPR+tSpUi9pijNeI0xL8xuj0n0v8ARuXWyGluAHAJlzN6NuIPDiNCI+eRUTqWf7k6U1iCL2ZTmCDqD8DGZ4FB2ujQ83mjUuz1R9kG14FnbPIjWyfTdKhbkATQOsmtua8Vjc7atzfCWPcBAmkujOl7AaqnKi8AKjMbDOG9NJmVM1UJwKb3IzsBwHGOik+j1PL1eZfjkflFEskYfJlscUp/FHHjZ04Z2y7D9Islypw0cef0jtJeyif4M1W/Ceqx7jkYXV1EWupGCYMr6An3WG7t8cs4RZ4t/wBy49jy080v7X/0c+9XPXVge384xNovfrIp7ormq4Yqy2INiDuMakzFQ5gxe6+ilX9jQTVIvht2fSBZs4A5MR3mMfaMki3WHdAjTpPvn+2IiSGMqsBtiN4JWagOZsN0IMcvc57gYsSev4j3Q6mJtOm6NCOqQYFqKQ+6PKFSVTbkPfYRLp5h3AecW716F2v2aqKcDXyzgZivCCGVzrFTSDFbCU9JwEWLNG9opeXFRA4xE6ITVomLQ0/Y53RWdkuPZibZeiUgRUi9FHGLDs9t4iqZT21ECq7REkXdMi74En7T93KNmWOEDTqKJuDsQbTIH1cX4E2+MXGmI9k/LxGUC0ez5Z1NoKNCg9UE/wBRgbW+Q7kuCxL+7E5809G4w6owtcC91It5xT0IHsj+4wfsXZYnPh6MEKCzm7Gw7t5OkFWgL+50R+z2dh2XTkbmnYv5ulbP+3B4R0n7QabInS5MxZc8y2EpmNgHIyOLd2xzno3VSZY+4MOhAduhLHVmOaMSfWJtbmbcIaPQlSQNxjlajPlxZ/LFWjsLSpQ8U+GKfQagr6ae0+uqDgEsoJImiYZrbmaxIFtcR6xh9Wbamk+sRfcLZcv8mB+iNjn252ippQte4ta/rAAjS5xAAjMZ6ZiJ/U6jUSvpfoaGnw4f2/2Sfa0//UmD+lr/APoR8oEn+kFbLW6ux/8AJKNv7sC/GNVKrLUFlNtzFf3XD1llEDw74FMvIt0YtvmL0LIO1pYlle83i1ZJ43aky3xYsipxX+iVB9qjq2GplKBoZku5X+qWTe38pJ5HSAvT3YUvaCCupCpcL+8UMLMq5Yg2lhob2IyuF0ija2whMXg2otiNx2G7AczlzjlaStq9nzMctiqk6+tLcjLO2WLPt7iRHT0+qjl4l2cfV6PJglujzH+DmMcyU9xdHU9hBj0z0P27JqVwTOrPA03OPeXnxEJnq6SpvMRElTj/ABqZw33eYd7SJq5yb5nCdDoRncCu2BhUVVG7AJZmkzCBUSSDqugny7+2nHMCL5QTMu89b2FLTpSAM8JI7rfWDqwQg9Aa4zwsxuq4VldLEZhdRfccjHQVkcH8hxNI7P4/mDF5axhlT1iTBgni+5Zo9ZeF/eELXGcRtaOdDLKDtHRlijNUzPSDZuBgrkZi8qb7JXcrH3efs9kczUyWQlXWxH6uOI5x3NOv3inenbN1Vpkk78S5lOwxxkutUjo5tynssM2l9g9pOK+Ft/Vxahcen1+n6OTm0zt12v8A39gJC8I1ZeEE1VKUOYuCLqy5qw95Tw+EDE8o2nPbo0QNwjcsxEzO3wjXS9vhEJYYRldSL8DFL1MwbhFQIPtEd0bKL70PYtEGqZpiJlzDv84myjc3nGCew3gwLDSKzQudSPGNfs8+8IsM0xrpjB4AO5G1VXQkngIc0U+9mmDDfRd5hDIr/dUDkC/yNoOlbRcerLUcSNe+3zi+MvbA0OavPQW5b/yhBUKSbW8ILO1DbrKezQeAjF2gvC3YD9IMmn9iqwKVstz6o8fpFr7KI11gj9pyxvI5Zj4CInbMoeqvefqTeFqAbYCuy2J1Ai6Xsu3tdsVvWqTf4C/mYpn1hbeey/yEI9iCtw5ofR9pzYUuTqToqjiTDDaNLLpZHR4wqk3msbgPbUGxvbgt+POAtibdMilmS1VhMd7hj7pUDxFtOccrtusJJY3d/eY4iL8L6d0Txua4R0tEow/5JFW1Z0ia1pcsBT1Q79VAOIQC58PDWKNm+ldQs1ZDMZoxYVexxAHIDMm4HEwsMqZMbeSTbn/mPQth7JWXgbCt2sMR7hcHeMRUX357ozamCxpKXTNssktQ7XFDMqylQd5AHDE17WO6+Fhe2pXW5ADYkmwDX9dSGKFlBwGYjjNZq3CurFgdbgZQW7iYwzOYExQMrIKgsh8lgEVikI9gFxzXdd2GfTy5rry61z3RmeaMVSFWFtmnoQLtfP8A1pf7mYCQCpmoOqb4hnYa57yBUmFetkpW4OglzADhYjfIcNkV9W4zOYMDT9pnGH3BbTb5Yg64mvzDG4/nYaEwnnbWYuRe5ZRiUDUiXgDdpHHUWhIqWV1FWWuSxK5uhxUVEtAXQWGLrovstvxyGyv2EcbxU05JwsZTG+/d4tn3XIgKlp8QJtbIDranqgXuezy5wXLxpmpBy0IA8xpHS0/4fJkjvf8APJzNR+ZjBuEFf8BNLs5ZQ6mBOYXPxH5xe5tkJwvzUt8xCio9IG9V1sRrw8YGO3QvWxKAM+ta3nlHTehWOPLf/Zw/67fP4/6Oy9GJJDNMdw5syqwBW5JUnLTIWz/EINqTnCv0Xq5tRiqJhJBVZcrIKoRSzEqgAAuSLm2dhDZ5V48lr57szp9HrNDDbhV/YNhjOjggSrRCa1hGJo2Irk1PRTFceyQe4ajwjmvSCkAqJoXTpGI7GOIeRhrVvwjjX2tVPNfDTdImIhWDhSVGQOeukaNNjy5U4wV1yZ9Tkx42pTdfQzoKjD+6mfw2OR9x9zjluI4dgjVVKKki2mUChJ0wWNNNU8+jt/7X8oPpqCaUGKWwbO92/EbHXhaOvpseVJxnFnH1eTC2pQkgQExICCX2VNHsHxH1jabPme5/uEadj9GPfH2DiUI0ZA4QY9K66yl7zf4mBJ09hkVA7ojVDLkh917B2kfKNNTKPav2D5mKGaCZFSo1APd+cKlY1oFmC3qgxTifhD1doSfd8I0ayVz/ALfzh9v7EbXoVibfh84sFUR7R8T9Y390UC5J8gIrODdc9trRXuZY1RYa1jvJ8REsTHU27ST5RT0vDLsgyhoWfPJR7zaecFW+ANpFKLfQE+Qi+XTsdwHZmfnDV9lBADjQ8SXFh3AxfTyL5Yx2KPmcosWL2I5ixKBt4y/EflBUqYksEkrYAk4VvkOcMH6BPXZb8GNz/aIS+ku1pZp2CMQSyKBbCCC1zYbxYHWLFBJguyVNOabdzv0HAbh+ucDVezbnEYu2JNBUcO3Q8/CL9pV1hZBic5AAXJY5WAEdCMElbNqnFKhXLlIhDNko55n8Itnne1+0x0YrmmqiqCuPAiXBFwxAbALZ4FYtlkCbZYYXLspaRTP2iRiw40pFPWe+nTN/05e8qLE4bG+hlsPbhSRN2zWKGwnoKCTbCrTLdYoNyixHIK/KMGq06zu39dAhr9jqKHFejpNmLYBujCge6CQJaDhcJe3G8c/MnKcg11ws/V3y5eFQR2gKvYYz0X2lNr5s2abgFeu+nXYkqo4FQ7+Uar/s3eZYS6jAAAAGBYAAAAC1uA46RycenwxytZXwb8msl408atieqriGJdbIStraWBuQO3nnYRuXtimDEsuEsbk2vnx4+UNqb7Jn0eua3uolh/ucjyg6X9kdOfWqZ57OjHmVMd7DrtJgW3HE4ebBnzS3TkcrtD0hlLdTdgbEMhFrDS2eRgKXt8zDaSsxjzUtbvS5HbaPTKL7MtmpYmU0wj35jm/aAQPKOlotmSpQtLREUaBVAHwgf/X28QQn9An8jxmpp6jBjannG/uoGW3FyWBQcyLQR6Lej4qpq9PKCqDiXrBlfkGUkdxj1mdTZ5ZDjz5cO6Ee1vR+SzdIoeVNOfSyjhbtdM0maX66316wyhM2repi4bqsbFpo4ZKSiOUpVQBVFgMgOEadRCaRtmZKwy6vMXCrVIP3ZJNlWdLJxSXOYBzViMiTlDGecgQQQdCMxlqO3lrHmNTpcuHmUePf0ek0+eGXhPn0VTploAnzonPeF9RNjDdm2qBNrVGFCQRiNlT+dzhT/cRDLYnoj0csK8++EbpVu8EvYxyk2r6StloSRLkDp5jXlqqtomJ5pCra9877sm0hjtX7Q6OSLKzT34ShdMQ4zpy4R2ypK9sel/E4fFi3y7f8Hn/yk45cmz6R133GUFv0rMPeRFC3/nZsI72gWsmSJAvOm9Gv/cmIr8rLhs/9LGPJ9r/aNWziRLIkLYj93iabY8aiYWmeDAco5gu7MWYlmOZZiSxPMnMx1nlX0cvwwX0e2r6Q0oJ6LFOvocSqotfcbNfuMAVW23NzKSQjcSHmeWIDyjyunLDeRB6NfUm/EZHxEI5yl1wSox6OvfadcDctJflhCf7cLCIPWu5/egg8boV7gLHyjnJdQV0eZ3uT8bxfLrSdbn9chFMoTfDYVNDu+8CINfhEJG00UW61t46pHmIt/aUs6AjlcfMxW8Ml2MpxZEyH4RH7q/AQUVVvVc94Nu4nXuilQTow77j4iKqLFRelK8ywCkkfHjG1omOQB4GD2mvjALWSWLnde27ncwwqZsxujZVwhib+FwDFigiOTBqXYwGbaRdPM0HAhtbcDYDw1MH1NXdVTQ3Aud7fQZnwgSkdZTsGJIOYbI574t2pcIrtgMynZQS+InygRprnIEgctPKH20JiTMABuvWFt+LUE+FohLpbDpBYpbE2WeXyiuUX9DJoTy9nO+dt2u4d8CekmyGFK7ggmWUcgZ3UsEOe71790NnrWmG2IDgtwoH65xHaT/8ALTkbEC8vAutsyBccbaxIKKdhbYk9Fy84iVKUs+thfTj2c47sJJ2VL6SaVnbQdbotiRKD5AWB6oyOd7sQQMr2XejNUuztlzKlArT2yJHWKHrBSwtcKPAXJudI43ZX3zaNSVQ45jkYpjXIUkZux4Ko07AN0bZZHJforv2G01PVbXqWRBiAIM+a+SAk2Ay4ZnCPdgP7RtsisqZNBR2MimAkSbZK83JXmfy5WB4AnfHQ+lO3pGz6U7M2cxm1E44Z89c2xOQHsRrMb1bD1RztC30R9HvugaZNI6U9UAG4Vcr58SfhGbPnWONssxYnN0jrtkSEpZKSZeiCxPvN7TcyTBq7QjnZtdERXR5nI5SdnZhGKVHVpX84uXaEch+0ecTTaMInMLijrv2hGHaHOOTO0YkK2++H3zF2o6k10aapG+Oa+/8AOIjaF98HyTBsQ9nzJdiGF1KlWTXEpFmU65EW3EZDI2jntl1UyU82USWEprKzKVE+SQChYbnUHCSNCOdjaKwQLV1i2zOY0PyPLXs7yD2fx+vgv+PPzF8MwarTT+eLhrodT1DKHX1Tx1BGqtzHnrCevcKrMdFBJ7BnBOwNorMBG5xod0xeI3G1x4Rz/wBolaJcjADnOOEclHrH5d8c7V/j1i1nih8Xyv8ADOrptb5NL5Zdrh/5PPqSketq1QGzT5mtr4QSRe2+wEdttD7GqpFvKmrNPulcB82Igf7JD/z62AGIFRfUADdzyj6AVY9AopKjhSbvk+cJX2a7SvnSsN2bJbtuG0i//wDOtojP7sT2PLP/ANR9EEQPMsNIIlHzpUejFZL9ekni3CW7DxUEQCFIJFjiGosbjtG6Po2cSYS1tKmZIF+NhBEaPEpVBNbRG7xb4wYmzJg3AR3W16hRkLRzk27HO3jFU8m0aMbFS0B3t4CC5EhV0GfE5wR0R4fCN9EeEUOcpdliikXUzA6iGCy092FsqXxBgpZnIw0SMeTzT4WVcOIj1jcm40zgGVXOJYUjS4PMEQsl1gAscJ8YkK04cOLLUcu+0RzTDtC0qAQDiJI0vuMUY2YEjUajlxECTKgg2B1PmdYkZz31FxzzhHOwqJN6iZkSRlobDMQfQbWVQQwBvre5B7xC0zDa1oqloCdbQu9p2HbY66WWxBCoDwByPdFm3cBkphYdVvVB4g7tYSpILaXy3EC/xjcyWRqSe4/PKLIzvihdtfYxkgvRzVQkNLYOwFwTLIsTlwMBbGmTko6qTTMJZKhnwr+9ZL2fC175A577QZses6GYswjEBk6+8hyYeEVbWp2oqvFL0FnQe9LcGysOy6nsi12hKEPovLWnLTSgeaMkfLqAjMgHec8/8w3baWLM38CfMRPb9EkvBVU+cibkwHqox9k71366FTADywRiGYMY88LlcjTiyUuCZrVN7X+Hx+MVmpzy+X+YqIMVTLk5gHgbC/Ze0UeOBcsz+y56qM++mBGUcPjFbLzPlA8URvMMvv8AaMXaUKsJ4+IiS3toO4/lAeGIfMNG2geMbWs5wpLGIYmgeFB8o6baMBVFdAVr63imdLY6Eef0grAhXlLKTabSpgdSbXBK8bfP6wv27tCZUTi7nL2FvcKvbx4wbI2czbx5kwJUUJLZEeFjfnaNmOcNyb7Sr/CKpWlX0+Tt/sgpganFhJKLkdwvqe20e0mYI8U9BdrvTgoq4jqeth+Rjr/+J5u6Wo7ST9I2eRNGbJ8juXnQJNqRujhar0gqiMigz3KdOGZgCbtqpI/iBexR87mB5EVnbV+01QZm0chtPbhdsKm19Ga4XxhVXbQnPa7AEe0gCMe1ltC2fVzTmZjk65sT8YrlkIohFQSGILAniDcdxioTAf8AMWSQs0EAAOM7AZN2Em4PdFE6WFNmUqRreKXZYiwTTut4xikn8rmBlUnTP9cIZUWyHyZsh2i57hnBVsj4ISZa+1jEGiVwXLiWMHy6dRmAO3UdnGINl7Lf7frFyx0I5HNSsPtfXxETIl64gOzFfwtG7oNAT25RvApNsJueBHzEZqLrK0bhu/W+LpeJb2U2Jue3jx+MYJZVrAG/cfPSHNLTSgpebYcAGuSee+GjGxW6FnTodR+vjEMWeQuOeg7zDT902aoP7yvxOfhFUqilsSZiso3HMr42z7rQzg2BSSF0ydY9U/l2HUd0baffUeH6+Jhv+yZN7KSeQvfwzi5KOWMsPzPkICxyX2FzQourLa9oP27VirEtwVE5EEt0JAD4dGRjlfP1SQeF4LraBlAMkI4I6wNyR2gEEd4hLUkk9aQt+Ksynzh/I+mP421Yx2GVNDVUxB6cqxWSRZmIIYYFPrEAXsM8o5rY7ZlTwvbmNYNacoGk0WzAIVsJGhRwQy25RqorknsHcMs3/VWwL5ZGYtsLN+IYbjW+sLOUZKhFBxZKZI4RQaeC0qcuut7b133/AAnsiazZR9u38wIjFUjRaFr08VmnMPEpQ3qsrdhB+ERegI3QNxKERkcoj0PKHEykPCKzIg7gUKjLjBLho0qIdDBsFCwyogyQ36ERF6S9hvOn5w8E5OkLKl2AUdSEuCDnoRqDFyPKc5lSTrixL5gqL98GS9gA5s9hfO2nYOJgSr2QozRyeRHziOEYTd9lkZScb+hxsaiTpFKkrfLQsh/qFwPGOofZ/BlPfY+ceb0FQZMxWz6p3ZGOuHpjL9oOTzUH5xsxtVyZ8lN9DCfSEboCmyREG9LZB9k/2gfAwM/pBJb3h/SYduJVTNzZMLaiRFs3asrcW/t/OAZm0bnQ2hHQVZC5Vgy5EG4i6dXPMa7G/lbkLQK9QDFazbG4hGMh9spiCTYZ7sNz8IeSGXenfY/PKOXpdsWyYNYe7b4GHNJWJNBKMzW1UkAjnhteLoULIZKhvqe87u6IPIvx8WPzForpQrG2IjvH0hpLkW95uYsPnFyVlZxBpgPbF+Fj9IY0uzHw4rALqWuNO7SA6mQAb5ntJPxggyw8nhZgN2V9WOV4yqPJe2WNWSgrIqs5PtKbW8QbwVszo7WuL+63VJ7zl5wKsoL1TkRwtY8xaNTLb4ZWuxXTDKilzui6brwZQ7SUdVy0s8R8wcoWUtZhyJy48PyhqRiGYDDxy4iGj+gMhUSS3sJMG5k/duP7er5RkoTlN0Yn8M0C/c2YPlA6ylvdGKHy8IJl1k5eDjlkYnBC5dqWNpkrCeQwnu3HxgTbNZK6PEt8XAg+d7+N4ImbUVhaYhHaIV1VPKe6qcmFrcOBiS5VDRbi7QtmUpZbkhb6DUkcdchFQS2WWVhpBCKWlqTu6h7UsPhaLOgspIXG24E2HOMUlJyo0b01bAyh1t4dmfyjWC+ovusRoBwAzg+lpywOKWUI0INweVjmIw0zcIjUl2iJxfTF0yiXhbt/Vx4xZTVE1PVmG3u3xDwbTugz7sfdjBQH3PgPnBTl9qySjH2QXbLe3KVuakqfA3gmnrZEw2JMs/jyH92kDnZr71wrvJYfSF5p1ZsKOSeXyi7wQavoo8kkdA2z7+qQRyIMUTNnndCh9mzgLdGe3Ab+IMXbLqeiusxHsd59UdqmKsmDar5Hhk3Ogw0LDIgdpIAHM3tYb79sDpLLlStwBoSDc8SBw0h6kxd2W/L8ojNN98U49Soc7S+Wm3fZRLGFSHyvu337N0Kq82BK5nhDCZJgSbJhJZHOe9lqgox2o5rpzivviUqpK6eG7whhNpsLhrC3tZZdsPqSXSEddZY7UJ+UbIbZrsxSUos5Q1F/YEbmEHSVh7MXzjsW2bSvmhld6nL4RVM2DLOaBD/KRfwvFixeitz9nINlutGlMdNO2OF1QjsAPygSbslXHUmKGGgsAD4QdrJYkaMgidQTUNjLJ5r1h5RQh3adsLRCGKJ0dYZTh1AO4g6Eb890amyzAzQOgncUNWJqh0lWvketexGo9WGyO1sx+u8xzfo7M/cADcxv2wzzO+NMZcWVNci6dBFJ6r9nzjcZCR+Q76Kqr1l/limo0jcZCS7YUDJHR7J9RP1uMZGRMfZJlR9du2LVjIyHQC+Z6sKPa/XGNxkT7G+gWl/gj/yP8oLkRkZGafzGXxDmicajIuENGJrGRkPASXQFtn+C/Z9IRbL39ojIyEy/IeHxO+2Z6o7IPm+qeyMjIvXRUuzjk9RP5F+EajIyOEdhdIkIqqI1GREEBn6HsgRdB2D4RkZFsOiqfY4l+rL74sqt0ZGR0cXRgyfIY7J/iy+35GAvtBjIyL30VrsW+je6KPSX+IYyMiiXRYuxTLimujIyFGY59H9PD4Q/EZGRbDorl2f/2Q=="/>
          <p:cNvSpPr>
            <a:spLocks noChangeAspect="1" noChangeArrowheads="1"/>
          </p:cNvSpPr>
          <p:nvPr/>
        </p:nvSpPr>
        <p:spPr bwMode="auto">
          <a:xfrm>
            <a:off x="155575" y="-1347788"/>
            <a:ext cx="4552950" cy="28194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052" name="Picture 4" descr="http://vignette1.wikia.nocookie.net/reinoanimalia/images/7/7f/Pato_mandarin_3.png/revision/latest?cb=20130601181908&amp;path-prefix=es"/>
          <p:cNvPicPr>
            <a:picLocks noChangeAspect="1" noChangeArrowheads="1"/>
          </p:cNvPicPr>
          <p:nvPr/>
        </p:nvPicPr>
        <p:blipFill>
          <a:blip r:embed="rId3"/>
          <a:srcRect t="6250"/>
          <a:stretch>
            <a:fillRect/>
          </a:stretch>
        </p:blipFill>
        <p:spPr bwMode="auto">
          <a:xfrm>
            <a:off x="4929190" y="2357436"/>
            <a:ext cx="4214810" cy="2786064"/>
          </a:xfrm>
          <a:prstGeom prst="rect">
            <a:avLst/>
          </a:prstGeom>
          <a:noFill/>
          <a:effectLst>
            <a:softEdge rad="635000"/>
          </a:effectLst>
        </p:spPr>
      </p:pic>
      <p:sp>
        <p:nvSpPr>
          <p:cNvPr id="5" name="4 CuadroTexto"/>
          <p:cNvSpPr txBox="1"/>
          <p:nvPr/>
        </p:nvSpPr>
        <p:spPr>
          <a:xfrm>
            <a:off x="1500166" y="785800"/>
            <a:ext cx="3786214" cy="2800767"/>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latin typeface="Agency FB" pitchFamily="34" charset="0"/>
              </a:rPr>
              <a:t>El Pato Mandarín es un pato pequeño, apenas pesa 500 gramos. Cuando se acerca la primavera, marcha con su pareja a las regiones donde anida, en Manchuria y China. Como muchos otros patos, solamente el macho exhibe los colores durante la temporada de cría (el resto del año es similar a la hembra): un llamativo copete rojo con destellos verdosos sobre la frente, dos franjas anchas laterales (color crema o blancas), ojos oscuros, pico rojo y unas mejillas que muestran unas plumas anaranjadas características</a:t>
            </a:r>
            <a:endParaRPr lang="es-ES" sz="1600" b="1" dirty="0">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E51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gradFill flip="none" rotWithShape="1">
            <a:gsLst>
              <a:gs pos="0">
                <a:srgbClr val="FFC000"/>
              </a:gs>
              <a:gs pos="50000">
                <a:srgbClr val="713605">
                  <a:shade val="67500"/>
                  <a:satMod val="115000"/>
                </a:srgbClr>
              </a:gs>
              <a:gs pos="100000">
                <a:srgbClr val="713605">
                  <a:shade val="100000"/>
                  <a:satMod val="115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checkerboard(across)">
                                      <p:cBhvr>
                                        <p:cTn id="74" dur="3000"/>
                                        <p:tgtEl>
                                          <p:spTgt spid="4"/>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checkerboard(across)">
                                      <p:cBhvr>
                                        <p:cTn id="77" dur="3000"/>
                                        <p:tgtEl>
                                          <p:spTgt spid="5"/>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checkerboard(across)">
                                      <p:cBhvr>
                                        <p:cTn id="80" dur="3000"/>
                                        <p:tgtEl>
                                          <p:spTgt spid="6"/>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checkerboard(across)">
                                      <p:cBhvr>
                                        <p:cTn id="83" dur="3000"/>
                                        <p:tgtEl>
                                          <p:spTgt spid="7"/>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checkerboard(across)">
                                      <p:cBhvr>
                                        <p:cTn id="86" dur="3000"/>
                                        <p:tgtEl>
                                          <p:spTgt spid="8"/>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checkerboard(across)">
                                      <p:cBhvr>
                                        <p:cTn id="89" dur="3000"/>
                                        <p:tgtEl>
                                          <p:spTgt spid="9"/>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checkerboard(across)">
                                      <p:cBhvr>
                                        <p:cTn id="92" dur="3000"/>
                                        <p:tgtEl>
                                          <p:spTgt spid="10"/>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checkerboard(across)">
                                      <p:cBhvr>
                                        <p:cTn id="95" dur="3000"/>
                                        <p:tgtEl>
                                          <p:spTgt spid="11"/>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checkerboard(across)">
                                      <p:cBhvr>
                                        <p:cTn id="98" dur="3000"/>
                                        <p:tgtEl>
                                          <p:spTgt spid="12"/>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checkerboard(across)">
                                      <p:cBhvr>
                                        <p:cTn id="101" dur="3000"/>
                                        <p:tgtEl>
                                          <p:spTgt spid="13"/>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checkerboard(across)">
                                      <p:cBhvr>
                                        <p:cTn id="104" dur="3000"/>
                                        <p:tgtEl>
                                          <p:spTgt spid="14"/>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checkerboard(across)">
                                      <p:cBhvr>
                                        <p:cTn id="107" dur="3000"/>
                                        <p:tgtEl>
                                          <p:spTgt spid="15"/>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checkerboard(across)">
                                      <p:cBhvr>
                                        <p:cTn id="110" dur="3000"/>
                                        <p:tgtEl>
                                          <p:spTgt spid="16"/>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checkerboard(across)">
                                      <p:cBhvr>
                                        <p:cTn id="113" dur="3000"/>
                                        <p:tgtEl>
                                          <p:spTgt spid="17"/>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checkerboard(across)">
                                      <p:cBhvr>
                                        <p:cTn id="116" dur="3000"/>
                                        <p:tgtEl>
                                          <p:spTgt spid="18"/>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checkerboard(across)">
                                      <p:cBhvr>
                                        <p:cTn id="119" dur="3000"/>
                                        <p:tgtEl>
                                          <p:spTgt spid="19"/>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4"/>
                                        </p:tgtEl>
                                        <p:attrNameLst>
                                          <p:attrName>ppt_x</p:attrName>
                                        </p:attrNameLst>
                                      </p:cBhvr>
                                      <p:tavLst>
                                        <p:tav tm="0">
                                          <p:val>
                                            <p:strVal val="ppt_x"/>
                                          </p:val>
                                        </p:tav>
                                        <p:tav tm="100000">
                                          <p:val>
                                            <p:strVal val="0-ppt_w/2"/>
                                          </p:val>
                                        </p:tav>
                                      </p:tavLst>
                                    </p:anim>
                                    <p:anim calcmode="lin" valueType="num">
                                      <p:cBhvr additive="base">
                                        <p:cTn id="123" dur="3000"/>
                                        <p:tgtEl>
                                          <p:spTgt spid="4"/>
                                        </p:tgtEl>
                                        <p:attrNameLst>
                                          <p:attrName>ppt_y</p:attrName>
                                        </p:attrNameLst>
                                      </p:cBhvr>
                                      <p:tavLst>
                                        <p:tav tm="0">
                                          <p:val>
                                            <p:strVal val="ppt_y"/>
                                          </p:val>
                                        </p:tav>
                                        <p:tav tm="100000">
                                          <p:val>
                                            <p:strVal val="ppt_y"/>
                                          </p:val>
                                        </p:tav>
                                      </p:tavLst>
                                    </p:anim>
                                    <p:set>
                                      <p:cBhvr>
                                        <p:cTn id="124" dur="1" fill="hold">
                                          <p:stCondLst>
                                            <p:cond delay="2999"/>
                                          </p:stCondLst>
                                        </p:cTn>
                                        <p:tgtEl>
                                          <p:spTgt spid="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1+ppt_w/2"/>
                                          </p:val>
                                        </p:tav>
                                      </p:tavLst>
                                    </p:anim>
                                    <p:anim calcmode="lin" valueType="num">
                                      <p:cBhvr additive="base">
                                        <p:cTn id="127" dur="3000"/>
                                        <p:tgtEl>
                                          <p:spTgt spid="5"/>
                                        </p:tgtEl>
                                        <p:attrNameLst>
                                          <p:attrName>ppt_y</p:attrName>
                                        </p:attrNameLst>
                                      </p:cBhvr>
                                      <p:tavLst>
                                        <p:tav tm="0">
                                          <p:val>
                                            <p:strVal val="ppt_y"/>
                                          </p:val>
                                        </p:tav>
                                        <p:tav tm="100000">
                                          <p:val>
                                            <p:strVal val="ppt_y"/>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0-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1+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0-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4"/>
                                        </p:tgtEl>
                                      </p:cBhvr>
                                    </p:animEffect>
                                    <p:set>
                                      <p:cBhvr>
                                        <p:cTn id="187" dur="1" fill="hold">
                                          <p:stCondLst>
                                            <p:cond delay="2999"/>
                                          </p:stCondLst>
                                        </p:cTn>
                                        <p:tgtEl>
                                          <p:spTgt spid="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7"/>
                                        </p:tgtEl>
                                      </p:cBhvr>
                                    </p:animEffect>
                                    <p:set>
                                      <p:cBhvr>
                                        <p:cTn id="196" dur="1" fill="hold">
                                          <p:stCondLst>
                                            <p:cond delay="2999"/>
                                          </p:stCondLst>
                                        </p:cTn>
                                        <p:tgtEl>
                                          <p:spTgt spid="7"/>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8"/>
                                        </p:tgtEl>
                                      </p:cBhvr>
                                    </p:animEffect>
                                    <p:set>
                                      <p:cBhvr>
                                        <p:cTn id="199" dur="1" fill="hold">
                                          <p:stCondLst>
                                            <p:cond delay="2999"/>
                                          </p:stCondLst>
                                        </p:cTn>
                                        <p:tgtEl>
                                          <p:spTgt spid="8"/>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9"/>
                                        </p:tgtEl>
                                      </p:cBhvr>
                                    </p:animEffect>
                                    <p:set>
                                      <p:cBhvr>
                                        <p:cTn id="202" dur="1" fill="hold">
                                          <p:stCondLst>
                                            <p:cond delay="2999"/>
                                          </p:stCondLst>
                                        </p:cTn>
                                        <p:tgtEl>
                                          <p:spTgt spid="9"/>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0"/>
                                        </p:tgtEl>
                                      </p:cBhvr>
                                    </p:animEffect>
                                    <p:set>
                                      <p:cBhvr>
                                        <p:cTn id="205" dur="1" fill="hold">
                                          <p:stCondLst>
                                            <p:cond delay="2999"/>
                                          </p:stCondLst>
                                        </p:cTn>
                                        <p:tgtEl>
                                          <p:spTgt spid="10"/>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1"/>
                                        </p:tgtEl>
                                      </p:cBhvr>
                                    </p:animEffect>
                                    <p:set>
                                      <p:cBhvr>
                                        <p:cTn id="208" dur="1" fill="hold">
                                          <p:stCondLst>
                                            <p:cond delay="2999"/>
                                          </p:stCondLst>
                                        </p:cTn>
                                        <p:tgtEl>
                                          <p:spTgt spid="11"/>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2"/>
                                        </p:tgtEl>
                                      </p:cBhvr>
                                    </p:animEffect>
                                    <p:set>
                                      <p:cBhvr>
                                        <p:cTn id="211" dur="1" fill="hold">
                                          <p:stCondLst>
                                            <p:cond delay="2999"/>
                                          </p:stCondLst>
                                        </p:cTn>
                                        <p:tgtEl>
                                          <p:spTgt spid="12"/>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3"/>
                                        </p:tgtEl>
                                      </p:cBhvr>
                                    </p:animEffect>
                                    <p:set>
                                      <p:cBhvr>
                                        <p:cTn id="214" dur="1" fill="hold">
                                          <p:stCondLst>
                                            <p:cond delay="2999"/>
                                          </p:stCondLst>
                                        </p:cTn>
                                        <p:tgtEl>
                                          <p:spTgt spid="13"/>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4"/>
                                        </p:tgtEl>
                                      </p:cBhvr>
                                    </p:animEffect>
                                    <p:set>
                                      <p:cBhvr>
                                        <p:cTn id="217" dur="1" fill="hold">
                                          <p:stCondLst>
                                            <p:cond delay="2999"/>
                                          </p:stCondLst>
                                        </p:cTn>
                                        <p:tgtEl>
                                          <p:spTgt spid="14"/>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5"/>
                                        </p:tgtEl>
                                      </p:cBhvr>
                                    </p:animEffect>
                                    <p:set>
                                      <p:cBhvr>
                                        <p:cTn id="220" dur="1" fill="hold">
                                          <p:stCondLst>
                                            <p:cond delay="2999"/>
                                          </p:stCondLst>
                                        </p:cTn>
                                        <p:tgtEl>
                                          <p:spTgt spid="15"/>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6"/>
                                        </p:tgtEl>
                                      </p:cBhvr>
                                    </p:animEffect>
                                    <p:set>
                                      <p:cBhvr>
                                        <p:cTn id="223" dur="1" fill="hold">
                                          <p:stCondLst>
                                            <p:cond delay="2999"/>
                                          </p:stCondLst>
                                        </p:cTn>
                                        <p:tgtEl>
                                          <p:spTgt spid="16"/>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18"/>
                                        </p:tgtEl>
                                      </p:cBhvr>
                                    </p:animEffect>
                                    <p:set>
                                      <p:cBhvr>
                                        <p:cTn id="229" dur="1" fill="hold">
                                          <p:stCondLst>
                                            <p:cond delay="2999"/>
                                          </p:stCondLst>
                                        </p:cTn>
                                        <p:tgtEl>
                                          <p:spTgt spid="18"/>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16" presetClass="entr" presetSubtype="37"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Effect transition="in" filter="barn(outVertical)">
                                      <p:cBhvr>
                                        <p:cTn id="235" dur="3000"/>
                                        <p:tgtEl>
                                          <p:spTgt spid="2"/>
                                        </p:tgtEl>
                                      </p:cBhvr>
                                    </p:animEffect>
                                  </p:childTnLst>
                                </p:cTn>
                              </p:par>
                              <p:par>
                                <p:cTn id="236" presetID="23" presetClass="entr" presetSubtype="288"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3000" fill="hold"/>
                                        <p:tgtEl>
                                          <p:spTgt spid="2"/>
                                        </p:tgtEl>
                                        <p:attrNameLst>
                                          <p:attrName>ppt_w</p:attrName>
                                        </p:attrNameLst>
                                      </p:cBhvr>
                                      <p:tavLst>
                                        <p:tav tm="0">
                                          <p:val>
                                            <p:strVal val="4/3*#ppt_w"/>
                                          </p:val>
                                        </p:tav>
                                        <p:tav tm="100000">
                                          <p:val>
                                            <p:strVal val="#ppt_w"/>
                                          </p:val>
                                        </p:tav>
                                      </p:tavLst>
                                    </p:anim>
                                    <p:anim calcmode="lin" valueType="num">
                                      <p:cBhvr>
                                        <p:cTn id="239"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27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solidFill>
              <a:srgbClr val="FFFF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45000">
                <a:srgbClr val="FF3300"/>
              </a:gs>
              <a:gs pos="50000">
                <a:srgbClr val="FFC000">
                  <a:shade val="67500"/>
                  <a:satMod val="115000"/>
                </a:srgbClr>
              </a:gs>
              <a:gs pos="100000">
                <a:srgbClr val="FFC000">
                  <a:shade val="100000"/>
                  <a:satMod val="115000"/>
                </a:srgbClr>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ppt_x"/>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2000" fill="hold"/>
                                        <p:tgtEl>
                                          <p:spTgt spid="15"/>
                                        </p:tgtEl>
                                        <p:attrNameLst>
                                          <p:attrName>ppt_x</p:attrName>
                                        </p:attrNameLst>
                                      </p:cBhvr>
                                      <p:tavLst>
                                        <p:tav tm="0">
                                          <p:val>
                                            <p:strVal val="#ppt_x"/>
                                          </p:val>
                                        </p:tav>
                                        <p:tav tm="100000">
                                          <p:val>
                                            <p:strVal val="#ppt_x"/>
                                          </p:val>
                                        </p:tav>
                                      </p:tavLst>
                                    </p:anim>
                                    <p:anim calcmode="lin" valueType="num">
                                      <p:cBhvr additive="base">
                                        <p:cTn id="15" dur="2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ppt_x"/>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ppt_x"/>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ppt_x"/>
                                          </p:val>
                                        </p:tav>
                                        <p:tav tm="100000">
                                          <p:val>
                                            <p:strVal val="#ppt_x"/>
                                          </p:val>
                                        </p:tav>
                                      </p:tavLst>
                                    </p:anim>
                                    <p:anim calcmode="lin" valueType="num">
                                      <p:cBhvr additive="base">
                                        <p:cTn id="47" dur="2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2000" fill="hold"/>
                                        <p:tgtEl>
                                          <p:spTgt spid="4"/>
                                        </p:tgtEl>
                                        <p:attrNameLst>
                                          <p:attrName>ppt_x</p:attrName>
                                        </p:attrNameLst>
                                      </p:cBhvr>
                                      <p:tavLst>
                                        <p:tav tm="0">
                                          <p:val>
                                            <p:strVal val="#ppt_x"/>
                                          </p:val>
                                        </p:tav>
                                        <p:tav tm="100000">
                                          <p:val>
                                            <p:strVal val="#ppt_x"/>
                                          </p:val>
                                        </p:tav>
                                      </p:tavLst>
                                    </p:anim>
                                    <p:anim calcmode="lin" valueType="num">
                                      <p:cBhvr additive="base">
                                        <p:cTn id="51" dur="2000" fill="hold"/>
                                        <p:tgtEl>
                                          <p:spTgt spid="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ppt_x"/>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ppt_x"/>
                                          </p:val>
                                        </p:tav>
                                        <p:tav tm="100000">
                                          <p:val>
                                            <p:strVal val="#ppt_x"/>
                                          </p:val>
                                        </p:tav>
                                      </p:tavLst>
                                    </p:anim>
                                    <p:anim calcmode="lin" valueType="num">
                                      <p:cBhvr additive="base">
                                        <p:cTn id="71" dur="2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2000" fill="hold"/>
                                        <p:tgtEl>
                                          <p:spTgt spid="10"/>
                                        </p:tgtEl>
                                        <p:attrNameLst>
                                          <p:attrName>ppt_x</p:attrName>
                                        </p:attrNameLst>
                                      </p:cBhvr>
                                      <p:tavLst>
                                        <p:tav tm="0">
                                          <p:val>
                                            <p:strVal val="#ppt_x"/>
                                          </p:val>
                                        </p:tav>
                                        <p:tav tm="100000">
                                          <p:val>
                                            <p:strVal val="#ppt_x"/>
                                          </p:val>
                                        </p:tav>
                                      </p:tavLst>
                                    </p:anim>
                                    <p:anim calcmode="lin" valueType="num">
                                      <p:cBhvr additive="base">
                                        <p:cTn id="75" dur="2000" fill="hold"/>
                                        <p:tgtEl>
                                          <p:spTgt spid="1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2000" fill="hold"/>
                                        <p:tgtEl>
                                          <p:spTgt spid="11"/>
                                        </p:tgtEl>
                                        <p:attrNameLst>
                                          <p:attrName>ppt_x</p:attrName>
                                        </p:attrNameLst>
                                      </p:cBhvr>
                                      <p:tavLst>
                                        <p:tav tm="0">
                                          <p:val>
                                            <p:strVal val="#ppt_x"/>
                                          </p:val>
                                        </p:tav>
                                        <p:tav tm="100000">
                                          <p:val>
                                            <p:strVal val="#ppt_x"/>
                                          </p:val>
                                        </p:tav>
                                      </p:tavLst>
                                    </p:anim>
                                    <p:anim calcmode="lin" valueType="num">
                                      <p:cBhvr additive="base">
                                        <p:cTn id="79" dur="2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ppt_x"/>
                                          </p:val>
                                        </p:tav>
                                        <p:tav tm="100000">
                                          <p:val>
                                            <p:strVal val="#ppt_x"/>
                                          </p:val>
                                        </p:tav>
                                      </p:tavLst>
                                    </p:anim>
                                    <p:anim calcmode="lin" valueType="num">
                                      <p:cBhvr additive="base">
                                        <p:cTn id="83" dur="2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000" fill="hold"/>
                                        <p:tgtEl>
                                          <p:spTgt spid="13"/>
                                        </p:tgtEl>
                                        <p:attrNameLst>
                                          <p:attrName>ppt_x</p:attrName>
                                        </p:attrNameLst>
                                      </p:cBhvr>
                                      <p:tavLst>
                                        <p:tav tm="0">
                                          <p:val>
                                            <p:strVal val="#ppt_x"/>
                                          </p:val>
                                        </p:tav>
                                        <p:tav tm="100000">
                                          <p:val>
                                            <p:strVal val="#ppt_x"/>
                                          </p:val>
                                        </p:tav>
                                      </p:tavLst>
                                    </p:anim>
                                    <p:anim calcmode="lin" valueType="num">
                                      <p:cBhvr additive="base">
                                        <p:cTn id="87" dur="2000" fill="hold"/>
                                        <p:tgtEl>
                                          <p:spTgt spid="13"/>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2000"/>
                                        <p:tgtEl>
                                          <p:spTgt spid="14"/>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2000"/>
                                        <p:tgtEl>
                                          <p:spTgt spid="15"/>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2000"/>
                                        <p:tgtEl>
                                          <p:spTgt spid="16"/>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2000"/>
                                        <p:tgtEl>
                                          <p:spTgt spid="17"/>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2000"/>
                                        <p:tgtEl>
                                          <p:spTgt spid="18"/>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plus(in)">
                                      <p:cBhvr>
                                        <p:cTn id="105" dur="2000"/>
                                        <p:tgtEl>
                                          <p:spTgt spid="19"/>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plus(in)">
                                      <p:cBhvr>
                                        <p:cTn id="108" dur="2000"/>
                                        <p:tgtEl>
                                          <p:spTgt spid="20"/>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plus(in)">
                                      <p:cBhvr>
                                        <p:cTn id="111" dur="2000"/>
                                        <p:tgtEl>
                                          <p:spTgt spid="21"/>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plus(in)">
                                      <p:cBhvr>
                                        <p:cTn id="114" dur="2000"/>
                                        <p:tgtEl>
                                          <p:spTgt spid="22"/>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plus(in)">
                                      <p:cBhvr>
                                        <p:cTn id="117" dur="2000"/>
                                        <p:tgtEl>
                                          <p:spTgt spid="23"/>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plus(in)">
                                      <p:cBhvr>
                                        <p:cTn id="120" dur="2000"/>
                                        <p:tgtEl>
                                          <p:spTgt spid="4"/>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plus(in)">
                                      <p:cBhvr>
                                        <p:cTn id="123" dur="2000"/>
                                        <p:tgtEl>
                                          <p:spTgt spid="5"/>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plus(in)">
                                      <p:cBhvr>
                                        <p:cTn id="126" dur="2000"/>
                                        <p:tgtEl>
                                          <p:spTgt spid="6"/>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plus(in)">
                                      <p:cBhvr>
                                        <p:cTn id="129" dur="2000"/>
                                        <p:tgtEl>
                                          <p:spTgt spid="7"/>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plus(in)">
                                      <p:cBhvr>
                                        <p:cTn id="132" dur="2000"/>
                                        <p:tgtEl>
                                          <p:spTgt spid="8"/>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9"/>
                                        </p:tgtEl>
                                        <p:attrNameLst>
                                          <p:attrName>style.visibility</p:attrName>
                                        </p:attrNameLst>
                                      </p:cBhvr>
                                      <p:to>
                                        <p:strVal val="visible"/>
                                      </p:to>
                                    </p:set>
                                    <p:animEffect transition="in" filter="plus(in)">
                                      <p:cBhvr>
                                        <p:cTn id="135" dur="2000"/>
                                        <p:tgtEl>
                                          <p:spTgt spid="9"/>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plus(in)">
                                      <p:cBhvr>
                                        <p:cTn id="138" dur="2000"/>
                                        <p:tgtEl>
                                          <p:spTgt spid="10"/>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plus(in)">
                                      <p:cBhvr>
                                        <p:cTn id="141" dur="2000"/>
                                        <p:tgtEl>
                                          <p:spTgt spid="11"/>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2"/>
                                        </p:tgtEl>
                                        <p:attrNameLst>
                                          <p:attrName>style.visibility</p:attrName>
                                        </p:attrNameLst>
                                      </p:cBhvr>
                                      <p:to>
                                        <p:strVal val="visible"/>
                                      </p:to>
                                    </p:set>
                                    <p:animEffect transition="in" filter="plus(in)">
                                      <p:cBhvr>
                                        <p:cTn id="144" dur="2000"/>
                                        <p:tgtEl>
                                          <p:spTgt spid="12"/>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plus(in)">
                                      <p:cBhvr>
                                        <p:cTn id="147" dur="2000"/>
                                        <p:tgtEl>
                                          <p:spTgt spid="13"/>
                                        </p:tgtEl>
                                      </p:cBhvr>
                                    </p:animEffect>
                                  </p:childTnLst>
                                </p:cTn>
                              </p:par>
                            </p:childTnLst>
                          </p:cTn>
                        </p:par>
                        <p:par>
                          <p:cTn id="148" fill="hold">
                            <p:stCondLst>
                              <p:cond delay="2000"/>
                            </p:stCondLst>
                            <p:childTnLst>
                              <p:par>
                                <p:cTn id="149" presetID="2" presetClass="exit" presetSubtype="4" fill="hold" grpId="2" nodeType="after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ppt_x"/>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5"/>
                                        </p:tgtEl>
                                        <p:attrNameLst>
                                          <p:attrName>ppt_x</p:attrName>
                                        </p:attrNameLst>
                                      </p:cBhvr>
                                      <p:tavLst>
                                        <p:tav tm="0">
                                          <p:val>
                                            <p:strVal val="ppt_x"/>
                                          </p:val>
                                        </p:tav>
                                        <p:tav tm="100000">
                                          <p:val>
                                            <p:strVal val="ppt_x"/>
                                          </p:val>
                                        </p:tav>
                                      </p:tavLst>
                                    </p:anim>
                                    <p:anim calcmode="lin" valueType="num">
                                      <p:cBhvr additive="base">
                                        <p:cTn id="155" dur="2000"/>
                                        <p:tgtEl>
                                          <p:spTgt spid="15"/>
                                        </p:tgtEl>
                                        <p:attrNameLst>
                                          <p:attrName>ppt_y</p:attrName>
                                        </p:attrNameLst>
                                      </p:cBhvr>
                                      <p:tavLst>
                                        <p:tav tm="0">
                                          <p:val>
                                            <p:strVal val="ppt_y"/>
                                          </p:val>
                                        </p:tav>
                                        <p:tav tm="100000">
                                          <p:val>
                                            <p:strVal val="1+ppt_h/2"/>
                                          </p:val>
                                        </p:tav>
                                      </p:tavLst>
                                    </p:anim>
                                    <p:set>
                                      <p:cBhvr>
                                        <p:cTn id="156" dur="1" fill="hold">
                                          <p:stCondLst>
                                            <p:cond delay="1999"/>
                                          </p:stCondLst>
                                        </p:cTn>
                                        <p:tgtEl>
                                          <p:spTgt spid="15"/>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ppt_x"/>
                                          </p:val>
                                        </p:tav>
                                      </p:tavLst>
                                    </p:anim>
                                    <p:anim calcmode="lin" valueType="num">
                                      <p:cBhvr additive="base">
                                        <p:cTn id="159" dur="2000"/>
                                        <p:tgtEl>
                                          <p:spTgt spid="16"/>
                                        </p:tgtEl>
                                        <p:attrNameLst>
                                          <p:attrName>ppt_y</p:attrName>
                                        </p:attrNameLst>
                                      </p:cBhvr>
                                      <p:tavLst>
                                        <p:tav tm="0">
                                          <p:val>
                                            <p:strVal val="ppt_y"/>
                                          </p:val>
                                        </p:tav>
                                        <p:tav tm="100000">
                                          <p:val>
                                            <p:strVal val="1+ppt_h/2"/>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ppt_x"/>
                                          </p:val>
                                        </p:tav>
                                      </p:tavLst>
                                    </p:anim>
                                    <p:anim calcmode="lin" valueType="num">
                                      <p:cBhvr additive="base">
                                        <p:cTn id="163" dur="2000"/>
                                        <p:tgtEl>
                                          <p:spTgt spid="17"/>
                                        </p:tgtEl>
                                        <p:attrNameLst>
                                          <p:attrName>ppt_y</p:attrName>
                                        </p:attrNameLst>
                                      </p:cBhvr>
                                      <p:tavLst>
                                        <p:tav tm="0">
                                          <p:val>
                                            <p:strVal val="ppt_y"/>
                                          </p:val>
                                        </p:tav>
                                        <p:tav tm="100000">
                                          <p:val>
                                            <p:strVal val="1+ppt_h/2"/>
                                          </p:val>
                                        </p:tav>
                                      </p:tavLst>
                                    </p:anim>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ppt_x"/>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ppt_x"/>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ppt_x"/>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21"/>
                                        </p:tgtEl>
                                        <p:attrNameLst>
                                          <p:attrName>ppt_x</p:attrName>
                                        </p:attrNameLst>
                                      </p:cBhvr>
                                      <p:tavLst>
                                        <p:tav tm="0">
                                          <p:val>
                                            <p:strVal val="ppt_x"/>
                                          </p:val>
                                        </p:tav>
                                        <p:tav tm="100000">
                                          <p:val>
                                            <p:strVal val="ppt_x"/>
                                          </p:val>
                                        </p:tav>
                                      </p:tavLst>
                                    </p:anim>
                                    <p:anim calcmode="lin" valueType="num">
                                      <p:cBhvr additive="base">
                                        <p:cTn id="179" dur="2000"/>
                                        <p:tgtEl>
                                          <p:spTgt spid="21"/>
                                        </p:tgtEl>
                                        <p:attrNameLst>
                                          <p:attrName>ppt_y</p:attrName>
                                        </p:attrNameLst>
                                      </p:cBhvr>
                                      <p:tavLst>
                                        <p:tav tm="0">
                                          <p:val>
                                            <p:strVal val="ppt_y"/>
                                          </p:val>
                                        </p:tav>
                                        <p:tav tm="100000">
                                          <p:val>
                                            <p:strVal val="1+ppt_h/2"/>
                                          </p:val>
                                        </p:tav>
                                      </p:tavLst>
                                    </p:anim>
                                    <p:set>
                                      <p:cBhvr>
                                        <p:cTn id="180" dur="1" fill="hold">
                                          <p:stCondLst>
                                            <p:cond delay="1999"/>
                                          </p:stCondLst>
                                        </p:cTn>
                                        <p:tgtEl>
                                          <p:spTgt spid="21"/>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2"/>
                                        </p:tgtEl>
                                        <p:attrNameLst>
                                          <p:attrName>ppt_x</p:attrName>
                                        </p:attrNameLst>
                                      </p:cBhvr>
                                      <p:tavLst>
                                        <p:tav tm="0">
                                          <p:val>
                                            <p:strVal val="ppt_x"/>
                                          </p:val>
                                        </p:tav>
                                        <p:tav tm="100000">
                                          <p:val>
                                            <p:strVal val="ppt_x"/>
                                          </p:val>
                                        </p:tav>
                                      </p:tavLst>
                                    </p:anim>
                                    <p:anim calcmode="lin" valueType="num">
                                      <p:cBhvr additive="base">
                                        <p:cTn id="183" dur="2000"/>
                                        <p:tgtEl>
                                          <p:spTgt spid="22"/>
                                        </p:tgtEl>
                                        <p:attrNameLst>
                                          <p:attrName>ppt_y</p:attrName>
                                        </p:attrNameLst>
                                      </p:cBhvr>
                                      <p:tavLst>
                                        <p:tav tm="0">
                                          <p:val>
                                            <p:strVal val="ppt_y"/>
                                          </p:val>
                                        </p:tav>
                                        <p:tav tm="100000">
                                          <p:val>
                                            <p:strVal val="1+ppt_h/2"/>
                                          </p:val>
                                        </p:tav>
                                      </p:tavLst>
                                    </p:anim>
                                    <p:set>
                                      <p:cBhvr>
                                        <p:cTn id="184" dur="1" fill="hold">
                                          <p:stCondLst>
                                            <p:cond delay="1999"/>
                                          </p:stCondLst>
                                        </p:cTn>
                                        <p:tgtEl>
                                          <p:spTgt spid="22"/>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3"/>
                                        </p:tgtEl>
                                        <p:attrNameLst>
                                          <p:attrName>ppt_x</p:attrName>
                                        </p:attrNameLst>
                                      </p:cBhvr>
                                      <p:tavLst>
                                        <p:tav tm="0">
                                          <p:val>
                                            <p:strVal val="ppt_x"/>
                                          </p:val>
                                        </p:tav>
                                        <p:tav tm="100000">
                                          <p:val>
                                            <p:strVal val="ppt_x"/>
                                          </p:val>
                                        </p:tav>
                                      </p:tavLst>
                                    </p:anim>
                                    <p:anim calcmode="lin" valueType="num">
                                      <p:cBhvr additive="base">
                                        <p:cTn id="187" dur="2000"/>
                                        <p:tgtEl>
                                          <p:spTgt spid="23"/>
                                        </p:tgtEl>
                                        <p:attrNameLst>
                                          <p:attrName>ppt_y</p:attrName>
                                        </p:attrNameLst>
                                      </p:cBhvr>
                                      <p:tavLst>
                                        <p:tav tm="0">
                                          <p:val>
                                            <p:strVal val="ppt_y"/>
                                          </p:val>
                                        </p:tav>
                                        <p:tav tm="100000">
                                          <p:val>
                                            <p:strVal val="1+ppt_h/2"/>
                                          </p:val>
                                        </p:tav>
                                      </p:tavLst>
                                    </p:anim>
                                    <p:set>
                                      <p:cBhvr>
                                        <p:cTn id="188" dur="1" fill="hold">
                                          <p:stCondLst>
                                            <p:cond delay="1999"/>
                                          </p:stCondLst>
                                        </p:cTn>
                                        <p:tgtEl>
                                          <p:spTgt spid="23"/>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2000"/>
                                        <p:tgtEl>
                                          <p:spTgt spid="4"/>
                                        </p:tgtEl>
                                        <p:attrNameLst>
                                          <p:attrName>ppt_x</p:attrName>
                                        </p:attrNameLst>
                                      </p:cBhvr>
                                      <p:tavLst>
                                        <p:tav tm="0">
                                          <p:val>
                                            <p:strVal val="ppt_x"/>
                                          </p:val>
                                        </p:tav>
                                        <p:tav tm="100000">
                                          <p:val>
                                            <p:strVal val="ppt_x"/>
                                          </p:val>
                                        </p:tav>
                                      </p:tavLst>
                                    </p:anim>
                                    <p:anim calcmode="lin" valueType="num">
                                      <p:cBhvr additive="base">
                                        <p:cTn id="191" dur="2000"/>
                                        <p:tgtEl>
                                          <p:spTgt spid="4"/>
                                        </p:tgtEl>
                                        <p:attrNameLst>
                                          <p:attrName>ppt_y</p:attrName>
                                        </p:attrNameLst>
                                      </p:cBhvr>
                                      <p:tavLst>
                                        <p:tav tm="0">
                                          <p:val>
                                            <p:strVal val="ppt_y"/>
                                          </p:val>
                                        </p:tav>
                                        <p:tav tm="100000">
                                          <p:val>
                                            <p:strVal val="0-ppt_h/2"/>
                                          </p:val>
                                        </p:tav>
                                      </p:tavLst>
                                    </p:anim>
                                    <p:set>
                                      <p:cBhvr>
                                        <p:cTn id="192" dur="1" fill="hold">
                                          <p:stCondLst>
                                            <p:cond delay="1999"/>
                                          </p:stCondLst>
                                        </p:cTn>
                                        <p:tgtEl>
                                          <p:spTgt spid="4"/>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2000"/>
                                        <p:tgtEl>
                                          <p:spTgt spid="5"/>
                                        </p:tgtEl>
                                        <p:attrNameLst>
                                          <p:attrName>ppt_x</p:attrName>
                                        </p:attrNameLst>
                                      </p:cBhvr>
                                      <p:tavLst>
                                        <p:tav tm="0">
                                          <p:val>
                                            <p:strVal val="ppt_x"/>
                                          </p:val>
                                        </p:tav>
                                        <p:tav tm="100000">
                                          <p:val>
                                            <p:strVal val="ppt_x"/>
                                          </p:val>
                                        </p:tav>
                                      </p:tavLst>
                                    </p:anim>
                                    <p:anim calcmode="lin" valueType="num">
                                      <p:cBhvr additive="base">
                                        <p:cTn id="195" dur="2000"/>
                                        <p:tgtEl>
                                          <p:spTgt spid="5"/>
                                        </p:tgtEl>
                                        <p:attrNameLst>
                                          <p:attrName>ppt_y</p:attrName>
                                        </p:attrNameLst>
                                      </p:cBhvr>
                                      <p:tavLst>
                                        <p:tav tm="0">
                                          <p:val>
                                            <p:strVal val="ppt_y"/>
                                          </p:val>
                                        </p:tav>
                                        <p:tav tm="100000">
                                          <p:val>
                                            <p:strVal val="0-ppt_h/2"/>
                                          </p:val>
                                        </p:tav>
                                      </p:tavLst>
                                    </p:anim>
                                    <p:set>
                                      <p:cBhvr>
                                        <p:cTn id="196" dur="1" fill="hold">
                                          <p:stCondLst>
                                            <p:cond delay="1999"/>
                                          </p:stCondLst>
                                        </p:cTn>
                                        <p:tgtEl>
                                          <p:spTgt spid="5"/>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2000"/>
                                        <p:tgtEl>
                                          <p:spTgt spid="6"/>
                                        </p:tgtEl>
                                        <p:attrNameLst>
                                          <p:attrName>ppt_x</p:attrName>
                                        </p:attrNameLst>
                                      </p:cBhvr>
                                      <p:tavLst>
                                        <p:tav tm="0">
                                          <p:val>
                                            <p:strVal val="ppt_x"/>
                                          </p:val>
                                        </p:tav>
                                        <p:tav tm="100000">
                                          <p:val>
                                            <p:strVal val="ppt_x"/>
                                          </p:val>
                                        </p:tav>
                                      </p:tavLst>
                                    </p:anim>
                                    <p:anim calcmode="lin" valueType="num">
                                      <p:cBhvr additive="base">
                                        <p:cTn id="199" dur="2000"/>
                                        <p:tgtEl>
                                          <p:spTgt spid="6"/>
                                        </p:tgtEl>
                                        <p:attrNameLst>
                                          <p:attrName>ppt_y</p:attrName>
                                        </p:attrNameLst>
                                      </p:cBhvr>
                                      <p:tavLst>
                                        <p:tav tm="0">
                                          <p:val>
                                            <p:strVal val="ppt_y"/>
                                          </p:val>
                                        </p:tav>
                                        <p:tav tm="100000">
                                          <p:val>
                                            <p:strVal val="0-ppt_h/2"/>
                                          </p:val>
                                        </p:tav>
                                      </p:tavLst>
                                    </p:anim>
                                    <p:set>
                                      <p:cBhvr>
                                        <p:cTn id="200" dur="1" fill="hold">
                                          <p:stCondLst>
                                            <p:cond delay="1999"/>
                                          </p:stCondLst>
                                        </p:cTn>
                                        <p:tgtEl>
                                          <p:spTgt spid="6"/>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ppt_x"/>
                                          </p:val>
                                        </p:tav>
                                      </p:tavLst>
                                    </p:anim>
                                    <p:anim calcmode="lin" valueType="num">
                                      <p:cBhvr additive="base">
                                        <p:cTn id="211" dur="2000"/>
                                        <p:tgtEl>
                                          <p:spTgt spid="9"/>
                                        </p:tgtEl>
                                        <p:attrNameLst>
                                          <p:attrName>ppt_y</p:attrName>
                                        </p:attrNameLst>
                                      </p:cBhvr>
                                      <p:tavLst>
                                        <p:tav tm="0">
                                          <p:val>
                                            <p:strVal val="ppt_y"/>
                                          </p:val>
                                        </p:tav>
                                        <p:tav tm="100000">
                                          <p:val>
                                            <p:strVal val="0-ppt_h/2"/>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ppt_x"/>
                                          </p:val>
                                        </p:tav>
                                      </p:tavLst>
                                    </p:anim>
                                    <p:anim calcmode="lin" valueType="num">
                                      <p:cBhvr additive="base">
                                        <p:cTn id="215" dur="2000"/>
                                        <p:tgtEl>
                                          <p:spTgt spid="10"/>
                                        </p:tgtEl>
                                        <p:attrNameLst>
                                          <p:attrName>ppt_y</p:attrName>
                                        </p:attrNameLst>
                                      </p:cBhvr>
                                      <p:tavLst>
                                        <p:tav tm="0">
                                          <p:val>
                                            <p:strVal val="ppt_y"/>
                                          </p:val>
                                        </p:tav>
                                        <p:tav tm="100000">
                                          <p:val>
                                            <p:strVal val="0-ppt_h/2"/>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1"/>
                                        </p:tgtEl>
                                        <p:attrNameLst>
                                          <p:attrName>ppt_x</p:attrName>
                                        </p:attrNameLst>
                                      </p:cBhvr>
                                      <p:tavLst>
                                        <p:tav tm="0">
                                          <p:val>
                                            <p:strVal val="ppt_x"/>
                                          </p:val>
                                        </p:tav>
                                        <p:tav tm="100000">
                                          <p:val>
                                            <p:strVal val="ppt_x"/>
                                          </p:val>
                                        </p:tav>
                                      </p:tavLst>
                                    </p:anim>
                                    <p:anim calcmode="lin" valueType="num">
                                      <p:cBhvr additive="base">
                                        <p:cTn id="219" dur="2000"/>
                                        <p:tgtEl>
                                          <p:spTgt spid="11"/>
                                        </p:tgtEl>
                                        <p:attrNameLst>
                                          <p:attrName>ppt_y</p:attrName>
                                        </p:attrNameLst>
                                      </p:cBhvr>
                                      <p:tavLst>
                                        <p:tav tm="0">
                                          <p:val>
                                            <p:strVal val="ppt_y"/>
                                          </p:val>
                                        </p:tav>
                                        <p:tav tm="100000">
                                          <p:val>
                                            <p:strVal val="0-ppt_h/2"/>
                                          </p:val>
                                        </p:tav>
                                      </p:tavLst>
                                    </p:anim>
                                    <p:set>
                                      <p:cBhvr>
                                        <p:cTn id="220" dur="1" fill="hold">
                                          <p:stCondLst>
                                            <p:cond delay="1999"/>
                                          </p:stCondLst>
                                        </p:cTn>
                                        <p:tgtEl>
                                          <p:spTgt spid="11"/>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12"/>
                                        </p:tgtEl>
                                        <p:attrNameLst>
                                          <p:attrName>ppt_x</p:attrName>
                                        </p:attrNameLst>
                                      </p:cBhvr>
                                      <p:tavLst>
                                        <p:tav tm="0">
                                          <p:val>
                                            <p:strVal val="ppt_x"/>
                                          </p:val>
                                        </p:tav>
                                        <p:tav tm="100000">
                                          <p:val>
                                            <p:strVal val="ppt_x"/>
                                          </p:val>
                                        </p:tav>
                                      </p:tavLst>
                                    </p:anim>
                                    <p:anim calcmode="lin" valueType="num">
                                      <p:cBhvr additive="base">
                                        <p:cTn id="223" dur="2000"/>
                                        <p:tgtEl>
                                          <p:spTgt spid="12"/>
                                        </p:tgtEl>
                                        <p:attrNameLst>
                                          <p:attrName>ppt_y</p:attrName>
                                        </p:attrNameLst>
                                      </p:cBhvr>
                                      <p:tavLst>
                                        <p:tav tm="0">
                                          <p:val>
                                            <p:strVal val="ppt_y"/>
                                          </p:val>
                                        </p:tav>
                                        <p:tav tm="100000">
                                          <p:val>
                                            <p:strVal val="0-ppt_h/2"/>
                                          </p:val>
                                        </p:tav>
                                      </p:tavLst>
                                    </p:anim>
                                    <p:set>
                                      <p:cBhvr>
                                        <p:cTn id="224" dur="1" fill="hold">
                                          <p:stCondLst>
                                            <p:cond delay="1999"/>
                                          </p:stCondLst>
                                        </p:cTn>
                                        <p:tgtEl>
                                          <p:spTgt spid="12"/>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13"/>
                                        </p:tgtEl>
                                        <p:attrNameLst>
                                          <p:attrName>ppt_x</p:attrName>
                                        </p:attrNameLst>
                                      </p:cBhvr>
                                      <p:tavLst>
                                        <p:tav tm="0">
                                          <p:val>
                                            <p:strVal val="ppt_x"/>
                                          </p:val>
                                        </p:tav>
                                        <p:tav tm="100000">
                                          <p:val>
                                            <p:strVal val="ppt_x"/>
                                          </p:val>
                                        </p:tav>
                                      </p:tavLst>
                                    </p:anim>
                                    <p:anim calcmode="lin" valueType="num">
                                      <p:cBhvr additive="base">
                                        <p:cTn id="227" dur="2000"/>
                                        <p:tgtEl>
                                          <p:spTgt spid="13"/>
                                        </p:tgtEl>
                                        <p:attrNameLst>
                                          <p:attrName>ppt_y</p:attrName>
                                        </p:attrNameLst>
                                      </p:cBhvr>
                                      <p:tavLst>
                                        <p:tav tm="0">
                                          <p:val>
                                            <p:strVal val="ppt_y"/>
                                          </p:val>
                                        </p:tav>
                                        <p:tav tm="100000">
                                          <p:val>
                                            <p:strVal val="0-ppt_h/2"/>
                                          </p:val>
                                        </p:tav>
                                      </p:tavLst>
                                    </p:anim>
                                    <p:set>
                                      <p:cBhvr>
                                        <p:cTn id="228" dur="1" fill="hold">
                                          <p:stCondLst>
                                            <p:cond delay="1999"/>
                                          </p:stCondLst>
                                        </p:cTn>
                                        <p:tgtEl>
                                          <p:spTgt spid="13"/>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2000"/>
                                        <p:tgtEl>
                                          <p:spTgt spid="14"/>
                                        </p:tgtEl>
                                      </p:cBhvr>
                                    </p:animEffect>
                                    <p:set>
                                      <p:cBhvr>
                                        <p:cTn id="231" dur="1" fill="hold">
                                          <p:stCondLst>
                                            <p:cond delay="1999"/>
                                          </p:stCondLst>
                                        </p:cTn>
                                        <p:tgtEl>
                                          <p:spTgt spid="14"/>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2000"/>
                                        <p:tgtEl>
                                          <p:spTgt spid="15"/>
                                        </p:tgtEl>
                                      </p:cBhvr>
                                    </p:animEffect>
                                    <p:set>
                                      <p:cBhvr>
                                        <p:cTn id="234" dur="1" fill="hold">
                                          <p:stCondLst>
                                            <p:cond delay="1999"/>
                                          </p:stCondLst>
                                        </p:cTn>
                                        <p:tgtEl>
                                          <p:spTgt spid="15"/>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2000"/>
                                        <p:tgtEl>
                                          <p:spTgt spid="16"/>
                                        </p:tgtEl>
                                      </p:cBhvr>
                                    </p:animEffect>
                                    <p:set>
                                      <p:cBhvr>
                                        <p:cTn id="237" dur="1" fill="hold">
                                          <p:stCondLst>
                                            <p:cond delay="1999"/>
                                          </p:stCondLst>
                                        </p:cTn>
                                        <p:tgtEl>
                                          <p:spTgt spid="16"/>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2000"/>
                                        <p:tgtEl>
                                          <p:spTgt spid="17"/>
                                        </p:tgtEl>
                                      </p:cBhvr>
                                    </p:animEffect>
                                    <p:set>
                                      <p:cBhvr>
                                        <p:cTn id="240" dur="1" fill="hold">
                                          <p:stCondLst>
                                            <p:cond delay="1999"/>
                                          </p:stCondLst>
                                        </p:cTn>
                                        <p:tgtEl>
                                          <p:spTgt spid="17"/>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2000"/>
                                        <p:tgtEl>
                                          <p:spTgt spid="18"/>
                                        </p:tgtEl>
                                      </p:cBhvr>
                                    </p:animEffect>
                                    <p:set>
                                      <p:cBhvr>
                                        <p:cTn id="243" dur="1" fill="hold">
                                          <p:stCondLst>
                                            <p:cond delay="1999"/>
                                          </p:stCondLst>
                                        </p:cTn>
                                        <p:tgtEl>
                                          <p:spTgt spid="18"/>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2000"/>
                                        <p:tgtEl>
                                          <p:spTgt spid="19"/>
                                        </p:tgtEl>
                                      </p:cBhvr>
                                    </p:animEffect>
                                    <p:set>
                                      <p:cBhvr>
                                        <p:cTn id="246" dur="1" fill="hold">
                                          <p:stCondLst>
                                            <p:cond delay="1999"/>
                                          </p:stCondLst>
                                        </p:cTn>
                                        <p:tgtEl>
                                          <p:spTgt spid="19"/>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2000"/>
                                        <p:tgtEl>
                                          <p:spTgt spid="20"/>
                                        </p:tgtEl>
                                      </p:cBhvr>
                                    </p:animEffect>
                                    <p:set>
                                      <p:cBhvr>
                                        <p:cTn id="249" dur="1" fill="hold">
                                          <p:stCondLst>
                                            <p:cond delay="1999"/>
                                          </p:stCondLst>
                                        </p:cTn>
                                        <p:tgtEl>
                                          <p:spTgt spid="20"/>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2000"/>
                                        <p:tgtEl>
                                          <p:spTgt spid="21"/>
                                        </p:tgtEl>
                                      </p:cBhvr>
                                    </p:animEffect>
                                    <p:set>
                                      <p:cBhvr>
                                        <p:cTn id="252" dur="1" fill="hold">
                                          <p:stCondLst>
                                            <p:cond delay="1999"/>
                                          </p:stCondLst>
                                        </p:cTn>
                                        <p:tgtEl>
                                          <p:spTgt spid="21"/>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2000"/>
                                        <p:tgtEl>
                                          <p:spTgt spid="22"/>
                                        </p:tgtEl>
                                      </p:cBhvr>
                                    </p:animEffect>
                                    <p:set>
                                      <p:cBhvr>
                                        <p:cTn id="255" dur="1" fill="hold">
                                          <p:stCondLst>
                                            <p:cond delay="1999"/>
                                          </p:stCondLst>
                                        </p:cTn>
                                        <p:tgtEl>
                                          <p:spTgt spid="22"/>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2000"/>
                                        <p:tgtEl>
                                          <p:spTgt spid="4"/>
                                        </p:tgtEl>
                                      </p:cBhvr>
                                    </p:animEffect>
                                    <p:set>
                                      <p:cBhvr>
                                        <p:cTn id="261" dur="1" fill="hold">
                                          <p:stCondLst>
                                            <p:cond delay="1999"/>
                                          </p:stCondLst>
                                        </p:cTn>
                                        <p:tgtEl>
                                          <p:spTgt spid="4"/>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2000"/>
                                        <p:tgtEl>
                                          <p:spTgt spid="5"/>
                                        </p:tgtEl>
                                      </p:cBhvr>
                                    </p:animEffect>
                                    <p:set>
                                      <p:cBhvr>
                                        <p:cTn id="264" dur="1" fill="hold">
                                          <p:stCondLst>
                                            <p:cond delay="1999"/>
                                          </p:stCondLst>
                                        </p:cTn>
                                        <p:tgtEl>
                                          <p:spTgt spid="5"/>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2000"/>
                                        <p:tgtEl>
                                          <p:spTgt spid="6"/>
                                        </p:tgtEl>
                                      </p:cBhvr>
                                    </p:animEffect>
                                    <p:set>
                                      <p:cBhvr>
                                        <p:cTn id="267" dur="1" fill="hold">
                                          <p:stCondLst>
                                            <p:cond delay="1999"/>
                                          </p:stCondLst>
                                        </p:cTn>
                                        <p:tgtEl>
                                          <p:spTgt spid="6"/>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2000"/>
                                        <p:tgtEl>
                                          <p:spTgt spid="7"/>
                                        </p:tgtEl>
                                      </p:cBhvr>
                                    </p:animEffect>
                                    <p:set>
                                      <p:cBhvr>
                                        <p:cTn id="270" dur="1" fill="hold">
                                          <p:stCondLst>
                                            <p:cond delay="1999"/>
                                          </p:stCondLst>
                                        </p:cTn>
                                        <p:tgtEl>
                                          <p:spTgt spid="7"/>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2000"/>
                                        <p:tgtEl>
                                          <p:spTgt spid="8"/>
                                        </p:tgtEl>
                                      </p:cBhvr>
                                    </p:animEffect>
                                    <p:set>
                                      <p:cBhvr>
                                        <p:cTn id="273" dur="1" fill="hold">
                                          <p:stCondLst>
                                            <p:cond delay="1999"/>
                                          </p:stCondLst>
                                        </p:cTn>
                                        <p:tgtEl>
                                          <p:spTgt spid="8"/>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2000"/>
                                        <p:tgtEl>
                                          <p:spTgt spid="9"/>
                                        </p:tgtEl>
                                      </p:cBhvr>
                                    </p:animEffect>
                                    <p:set>
                                      <p:cBhvr>
                                        <p:cTn id="276" dur="1" fill="hold">
                                          <p:stCondLst>
                                            <p:cond delay="1999"/>
                                          </p:stCondLst>
                                        </p:cTn>
                                        <p:tgtEl>
                                          <p:spTgt spid="9"/>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2000"/>
                                        <p:tgtEl>
                                          <p:spTgt spid="10"/>
                                        </p:tgtEl>
                                      </p:cBhvr>
                                    </p:animEffect>
                                    <p:set>
                                      <p:cBhvr>
                                        <p:cTn id="279" dur="1" fill="hold">
                                          <p:stCondLst>
                                            <p:cond delay="1999"/>
                                          </p:stCondLst>
                                        </p:cTn>
                                        <p:tgtEl>
                                          <p:spTgt spid="10"/>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2000"/>
                                        <p:tgtEl>
                                          <p:spTgt spid="11"/>
                                        </p:tgtEl>
                                      </p:cBhvr>
                                    </p:animEffect>
                                    <p:set>
                                      <p:cBhvr>
                                        <p:cTn id="282" dur="1" fill="hold">
                                          <p:stCondLst>
                                            <p:cond delay="1999"/>
                                          </p:stCondLst>
                                        </p:cTn>
                                        <p:tgtEl>
                                          <p:spTgt spid="11"/>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2000"/>
                                        <p:tgtEl>
                                          <p:spTgt spid="12"/>
                                        </p:tgtEl>
                                      </p:cBhvr>
                                    </p:animEffect>
                                    <p:set>
                                      <p:cBhvr>
                                        <p:cTn id="285" dur="1" fill="hold">
                                          <p:stCondLst>
                                            <p:cond delay="1999"/>
                                          </p:stCondLst>
                                        </p:cTn>
                                        <p:tgtEl>
                                          <p:spTgt spid="12"/>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2000"/>
                                        <p:tgtEl>
                                          <p:spTgt spid="13"/>
                                        </p:tgtEl>
                                      </p:cBhvr>
                                    </p:animEffect>
                                    <p:set>
                                      <p:cBhvr>
                                        <p:cTn id="288" dur="1" fill="hold">
                                          <p:stCondLst>
                                            <p:cond delay="1999"/>
                                          </p:stCondLst>
                                        </p:cTn>
                                        <p:tgtEl>
                                          <p:spTgt spid="1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2000" fill="hold"/>
                                        <p:tgtEl>
                                          <p:spTgt spid="2"/>
                                        </p:tgtEl>
                                        <p:attrNameLst>
                                          <p:attrName>ppt_w</p:attrName>
                                        </p:attrNameLst>
                                      </p:cBhvr>
                                      <p:tavLst>
                                        <p:tav tm="0">
                                          <p:val>
                                            <p:strVal val="4/3*#ppt_w"/>
                                          </p:val>
                                        </p:tav>
                                        <p:tav tm="100000">
                                          <p:val>
                                            <p:strVal val="#ppt_w"/>
                                          </p:val>
                                        </p:tav>
                                      </p:tavLst>
                                    </p:anim>
                                    <p:anim calcmode="lin" valueType="num">
                                      <p:cBhvr>
                                        <p:cTn id="292" dur="2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Horizontal)">
                                      <p:cBhvr>
                                        <p:cTn id="2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8f0daea.png"/>
          <p:cNvPicPr>
            <a:picLocks noChangeAspect="1"/>
          </p:cNvPicPr>
          <p:nvPr/>
        </p:nvPicPr>
        <p:blipFill>
          <a:blip r:embed="rId2"/>
          <a:stretch>
            <a:fillRect/>
          </a:stretch>
        </p:blipFill>
        <p:spPr>
          <a:xfrm>
            <a:off x="0" y="0"/>
            <a:ext cx="9144000" cy="5143500"/>
          </a:xfrm>
          <a:prstGeom prst="rect">
            <a:avLst/>
          </a:prstGeom>
        </p:spPr>
      </p:pic>
      <p:sp>
        <p:nvSpPr>
          <p:cNvPr id="2050" name="AutoShape 2" descr="data:image/jpeg;base64,/9j/4AAQSkZJRgABAQAAAQABAAD/2wCEAAkGBxMTEhUTExMWFhUVFRcVFRUXFxYYFhcVFRUWFhYVFxYYHSggGBolHRUVITEhJSkrLi4uFx8zODMsNygtLisBCgoKDg0OGhAQGy0lHyYtLS0tLSstLS0tLS0tLS0tLS0tLS0rLS0tLS8tLS0tLS0tLS0tLS0tLS0tLS0tLS0rLf/AABEIALEBHQMBIgACEQEDEQH/xAAcAAACAgMBAQAAAAAAAAAAAAAEBQIDAAEGBwj/xABDEAACAAQDBAYHBQcCBwEAAAABAgADBBESITEFQVFhEyJxgZGhBjJCUrHB0QcUYuHwFSMzcoKS8VOiFiRDY3Oywhf/xAAaAQACAwEBAAAAAAAAAAAAAAABAgADBAUG/8QAKxEAAgIBBAICAgEEAwEAAAAAAAECEQMEEiExE1EyQQVhsRQicZEjgaEV/9oADAMBAAIRAxEAPwDj02m41F4Kl7W4pAUl4JWMtsdsLXaw9yNPtVjosUC0Syicg3EDMmNqbRJU5xIKI1AaBubLJaCCpUtYEAJgiVKMQFMMSSvCNmQu8RCVJcwR90bnDoG0pqaJMOJYWnI2hm9E2mecblUiKeuYSTQ8YsCFO53RcNnND6TUygALi40+kXzmlMBY2MMoJ/ZHwc+uySYhO2WwF4evU4Rkw7erfxgOqrBa2K/GC4RREznWlteCJMobzF7svAiMSVi0ziuwtGsQiaSrxtKImCU2a8FIraKRIG8xmBYvOzHipqVhuh6XoWmRwrwjRtwiYktwit0aJZNrJBuUSE7sgYgxomBvG8YZ95G8RTMnruEBtMHGI44DmwqCLZj33RQwiWPlES8LY2xFZEQIi/FGriDZNiBiBECIMEq8RakMFMGwEiJESmnDGw4hhNpFVtuiwZxYspjExTmFHortaI4uEXGSYskywIDYyiaSSY2VAg0S8QyIEVvRges4hLH2+gVZ4g6mmpb17dxgN50oaXYxEVBPqoBDRbQrQ4lOoPrjuvDFNoSgOJ4mOZCk6mCZMld+cWKcit0hvM2tLFzqYSVs9ppyBAhjLRRoBFotxEBq+yb/AEJpdGeB84KlUTHS/jBy1jKciPCLajaeJcwL7iPnBSiLbAZmz2AzI8YFZCIuaeTvgWfUQjoZNlhmFeBhtsyWjdYdVvI8oRyqgb4ZU+0ZQ1hbp2WpWuTo3o1NmGR8jBsmWpGuE8D9Y5ldtIPaMTHpCv6EaFliVuDH86nbkYDemf3YW/8AEw5xW/pNyMF5Ii7WNzLAGdh2wHVOvs+J+QhTN2/f2TAszaznRbQksi+hlH2xiaddWNhAU+skrkExeMCsWf1m7oslylGgipuxtyXRo1hPqygO6NdJMPsqIvMyIuTEpC+RlJL7wIgWbgIsaK2iUDeyJY+6Ij0n4RGMYhjg0Teyz72w0URXMqZh3xpmEVl4lB3sqeQTqYxZIESM6IGdBFHlPPl8u3UfUeEFCTLPtwkWn5wRLpxxMPGb9DNDGZKlj2rnlATyiTkO4RJRb8xF0upYaZd0R89g6JJSso62XKBp8nFBWMnWLElwrgvoKm0KBQcBF60jcIbqgjZl8oGwm4VilMWJTQYZRvkPjFyI/u+MRIlgIkncYNkbPJFyfGIVU6ZLUNYDFcA23jWx5XhHVbRmE3aaQeA3d+6NWLSymrXRVLLGLpnTHZgtc5DjuhfNlSwbYl8RCCQBMa97/idsVuYBh7RUshL3OM8MIHfrFWojixfKXP65Num0+TNzFcfvghOlKBcsO4g/CFc3M5C8PZi0v+kg7PW8QbwK/Rj1GIHA5+dr/GOctTC/s25PxuRRuNMXyqEmCpezV3+ZieMHfeMsI0Jpq0cualF1JUWJQLyjbUgG6KrCNq5GhMESyqZKO4CKWktwg0zuJimZUCAGwJ0ceyYq6QjdByveDZFBiiWWKLYqlFjugtJBMHfd8BzUkcotVhqpDctD4GClZKSAUpDFhpIZrOQ6hh2WPxtErpuDtyC/5i1QXsRsRzZNoFYw/nXOQlqg4vmfA/SF8yiBOuLiT8lgSiRMASVi0jdRICDMiDJ64BZBnvMJ3p3Ju0IPSSKHm8BeIdG5g0S7bo0YYrAjTtxiHQNxg7ON9GeEQgxWbKGgYxhqxuEBhW4/CJYG94+Ig2w8BBn8vKNiYeB8IoEk+8fGJCm/EfEwLZOAlZrcPIRYJzfq31gVKQcfjFybNB3/ABickuJb0rfq0SE1+B8oFnbPC7x4mAnln2SfExHuQVTHX3pxqWHaIJoZhd0Vm6rMATwXVj3AE90LNmzXGTG44HOLmJQTWAvaVNt3y2B8ATEhJuSTBkVRbQq9JdvY5xCA5kKii91TSWij3sxe2pJOpjpNgfZ4+UytcqTmJCYS9v8AuOQQp/CLnmDCz7IdkBjM2jNGJhMMunB0D2u83tAYKOGfKPVafOOjl1qvZEy4NK4rdLsFothSEHUkqL6k3Zv7mubchBg2RKtbokI4FVOfhByLbWLQwinhmndL2JZ/ozSuLNTyj/QuXZllHObb+zqS4YyGaS+oFy0sngVOg7I77GIrZgYDxxfaHjmyR6bPnXaDz6aaZU5Skxedwy7mVt6n/IjoPR+tSpUi9pijNeI0xL8xuj0n0v8ARuXWyGluAHAJlzN6NuIPDiNCI+eRUTqWf7k6U1iCL2ZTmCDqD8DGZ4FB2ujQ83mjUuz1R9kG14FnbPIjWyfTdKhbkATQOsmtua8Vjc7atzfCWPcBAmkujOl7AaqnKi8AKjMbDOG9NJmVM1UJwKb3IzsBwHGOik+j1PL1eZfjkflFEskYfJlscUp/FHHjZ04Z2y7D9Islypw0cef0jtJeyif4M1W/Ceqx7jkYXV1EWupGCYMr6An3WG7t8cs4RZ4t/wBy49jy080v7X/0c+9XPXVge384xNovfrIp7ormq4Yqy2INiDuMakzFQ5gxe6+ilX9jQTVIvht2fSBZs4A5MR3mMfaMki3WHdAjTpPvn+2IiSGMqsBtiN4JWagOZsN0IMcvc57gYsSev4j3Q6mJtOm6NCOqQYFqKQ+6PKFSVTbkPfYRLp5h3AecW716F2v2aqKcDXyzgZivCCGVzrFTSDFbCU9JwEWLNG9opeXFRA4xE6ITVomLQ0/Y53RWdkuPZibZeiUgRUi9FHGLDs9t4iqZT21ECq7REkXdMi74En7T93KNmWOEDTqKJuDsQbTIH1cX4E2+MXGmI9k/LxGUC0ez5Z1NoKNCg9UE/wBRgbW+Q7kuCxL+7E5809G4w6owtcC91It5xT0IHsj+4wfsXZYnPh6MEKCzm7Gw7t5OkFWgL+50R+z2dh2XTkbmnYv5ulbP+3B4R0n7QabInS5MxZc8y2EpmNgHIyOLd2xzno3VSZY+4MOhAduhLHVmOaMSfWJtbmbcIaPQlSQNxjlajPlxZ/LFWjsLSpQ8U+GKfQagr6ae0+uqDgEsoJImiYZrbmaxIFtcR6xh9Wbamk+sRfcLZcv8mB+iNjn252ippQte4ta/rAAjS5xAAjMZ6ZiJ/U6jUSvpfoaGnw4f2/2Sfa0//UmD+lr/APoR8oEn+kFbLW6ux/8AJKNv7sC/GNVKrLUFlNtzFf3XD1llEDw74FMvIt0YtvmL0LIO1pYlle83i1ZJ43aky3xYsipxX+iVB9qjq2GplKBoZku5X+qWTe38pJ5HSAvT3YUvaCCupCpcL+8UMLMq5Yg2lhob2IyuF0ija2whMXg2otiNx2G7AczlzjlaStq9nzMctiqk6+tLcjLO2WLPt7iRHT0+qjl4l2cfV6PJglujzH+DmMcyU9xdHU9hBj0z0P27JqVwTOrPA03OPeXnxEJnq6SpvMRElTj/ABqZw33eYd7SJq5yb5nCdDoRncCu2BhUVVG7AJZmkzCBUSSDqugny7+2nHMCL5QTMu89b2FLTpSAM8JI7rfWDqwQg9Aa4zwsxuq4VldLEZhdRfccjHQVkcH8hxNI7P4/mDF5axhlT1iTBgni+5Zo9ZeF/eELXGcRtaOdDLKDtHRlijNUzPSDZuBgrkZi8qb7JXcrH3efs9kczUyWQlXWxH6uOI5x3NOv3inenbN1Vpkk78S5lOwxxkutUjo5tynssM2l9g9pOK+Ft/Vxahcen1+n6OTm0zt12v8A39gJC8I1ZeEE1VKUOYuCLqy5qw95Tw+EDE8o2nPbo0QNwjcsxEzO3wjXS9vhEJYYRldSL8DFL1MwbhFQIPtEd0bKL70PYtEGqZpiJlzDv84myjc3nGCew3gwLDSKzQudSPGNfs8+8IsM0xrpjB4AO5G1VXQkngIc0U+9mmDDfRd5hDIr/dUDkC/yNoOlbRcerLUcSNe+3zi+MvbA0OavPQW5b/yhBUKSbW8ILO1DbrKezQeAjF2gvC3YD9IMmn9iqwKVstz6o8fpFr7KI11gj9pyxvI5Zj4CInbMoeqvefqTeFqAbYCuy2J1Ai6Xsu3tdsVvWqTf4C/mYpn1hbeey/yEI9iCtw5ofR9pzYUuTqToqjiTDDaNLLpZHR4wqk3msbgPbUGxvbgt+POAtibdMilmS1VhMd7hj7pUDxFtOccrtusJJY3d/eY4iL8L6d0Txua4R0tEow/5JFW1Z0ia1pcsBT1Q79VAOIQC58PDWKNm+ldQs1ZDMZoxYVexxAHIDMm4HEwsMqZMbeSTbn/mPQth7JWXgbCt2sMR7hcHeMRUX357ozamCxpKXTNssktQ7XFDMqylQd5AHDE17WO6+Fhe2pXW5ADYkmwDX9dSGKFlBwGYjjNZq3CurFgdbgZQW7iYwzOYExQMrIKgsh8lgEVikI9gFxzXdd2GfTy5rry61z3RmeaMVSFWFtmnoQLtfP8A1pf7mYCQCpmoOqb4hnYa57yBUmFetkpW4OglzADhYjfIcNkV9W4zOYMDT9pnGH3BbTb5Yg64mvzDG4/nYaEwnnbWYuRe5ZRiUDUiXgDdpHHUWhIqWV1FWWuSxK5uhxUVEtAXQWGLrovstvxyGyv2EcbxU05JwsZTG+/d4tn3XIgKlp8QJtbIDranqgXuezy5wXLxpmpBy0IA8xpHS0/4fJkjvf8APJzNR+ZjBuEFf8BNLs5ZQ6mBOYXPxH5xe5tkJwvzUt8xCio9IG9V1sRrw8YGO3QvWxKAM+ta3nlHTehWOPLf/Zw/67fP4/6Oy9GJJDNMdw5syqwBW5JUnLTIWz/EINqTnCv0Xq5tRiqJhJBVZcrIKoRSzEqgAAuSLm2dhDZ5V48lr57szp9HrNDDbhV/YNhjOjggSrRCa1hGJo2Irk1PRTFceyQe4ajwjmvSCkAqJoXTpGI7GOIeRhrVvwjjX2tVPNfDTdImIhWDhSVGQOeukaNNjy5U4wV1yZ9Tkx42pTdfQzoKjD+6mfw2OR9x9zjluI4dgjVVKKki2mUChJ0wWNNNU8+jt/7X8oPpqCaUGKWwbO92/EbHXhaOvpseVJxnFnH1eTC2pQkgQExICCX2VNHsHxH1jabPme5/uEadj9GPfH2DiUI0ZA4QY9K66yl7zf4mBJ09hkVA7ojVDLkh917B2kfKNNTKPav2D5mKGaCZFSo1APd+cKlY1oFmC3qgxTifhD1doSfd8I0ayVz/ALfzh9v7EbXoVibfh84sFUR7R8T9Y390UC5J8gIrODdc9trRXuZY1RYa1jvJ8REsTHU27ST5RT0vDLsgyhoWfPJR7zaecFW+ANpFKLfQE+Qi+XTsdwHZmfnDV9lBADjQ8SXFh3AxfTyL5Yx2KPmcosWL2I5ixKBt4y/EflBUqYksEkrYAk4VvkOcMH6BPXZb8GNz/aIS+ku1pZp2CMQSyKBbCCC1zYbxYHWLFBJguyVNOabdzv0HAbh+ucDVezbnEYu2JNBUcO3Q8/CL9pV1hZBic5AAXJY5WAEdCMElbNqnFKhXLlIhDNko55n8Itnne1+0x0YrmmqiqCuPAiXBFwxAbALZ4FYtlkCbZYYXLspaRTP2iRiw40pFPWe+nTN/05e8qLE4bG+hlsPbhSRN2zWKGwnoKCTbCrTLdYoNyixHIK/KMGq06zu39dAhr9jqKHFejpNmLYBujCge6CQJaDhcJe3G8c/MnKcg11ws/V3y5eFQR2gKvYYz0X2lNr5s2abgFeu+nXYkqo4FQ7+Uar/s3eZYS6jAAAAGBYAAAAC1uA46RycenwxytZXwb8msl408atieqriGJdbIStraWBuQO3nnYRuXtimDEsuEsbk2vnx4+UNqb7Jn0eua3uolh/ucjyg6X9kdOfWqZ57OjHmVMd7DrtJgW3HE4ebBnzS3TkcrtD0hlLdTdgbEMhFrDS2eRgKXt8zDaSsxjzUtbvS5HbaPTKL7MtmpYmU0wj35jm/aAQPKOlotmSpQtLREUaBVAHwgf/X28QQn9An8jxmpp6jBjannG/uoGW3FyWBQcyLQR6Lej4qpq9PKCqDiXrBlfkGUkdxj1mdTZ5ZDjz5cO6Ee1vR+SzdIoeVNOfSyjhbtdM0maX66316wyhM2repi4bqsbFpo4ZKSiOUpVQBVFgMgOEadRCaRtmZKwy6vMXCrVIP3ZJNlWdLJxSXOYBzViMiTlDGecgQQQdCMxlqO3lrHmNTpcuHmUePf0ek0+eGXhPn0VTploAnzonPeF9RNjDdm2qBNrVGFCQRiNlT+dzhT/cRDLYnoj0csK8++EbpVu8EvYxyk2r6StloSRLkDp5jXlqqtomJ5pCra9877sm0hjtX7Q6OSLKzT34ShdMQ4zpy4R2ypK9sel/E4fFi3y7f8Hn/yk45cmz6R133GUFv0rMPeRFC3/nZsI72gWsmSJAvOm9Gv/cmIr8rLhs/9LGPJ9r/aNWziRLIkLYj93iabY8aiYWmeDAco5gu7MWYlmOZZiSxPMnMx1nlX0cvwwX0e2r6Q0oJ6LFOvocSqotfcbNfuMAVW23NzKSQjcSHmeWIDyjyunLDeRB6NfUm/EZHxEI5yl1wSox6OvfadcDctJflhCf7cLCIPWu5/egg8boV7gLHyjnJdQV0eZ3uT8bxfLrSdbn9chFMoTfDYVNDu+8CINfhEJG00UW61t46pHmIt/aUs6AjlcfMxW8Ml2MpxZEyH4RH7q/AQUVVvVc94Nu4nXuilQTow77j4iKqLFRelK8ywCkkfHjG1omOQB4GD2mvjALWSWLnde27ncwwqZsxujZVwhib+FwDFigiOTBqXYwGbaRdPM0HAhtbcDYDw1MH1NXdVTQ3Aud7fQZnwgSkdZTsGJIOYbI574t2pcIrtgMynZQS+InygRprnIEgctPKH20JiTMABuvWFt+LUE+FohLpbDpBYpbE2WeXyiuUX9DJoTy9nO+dt2u4d8CekmyGFK7ggmWUcgZ3UsEOe71790NnrWmG2IDgtwoH65xHaT/8ALTkbEC8vAutsyBccbaxIKKdhbYk9Fy84iVKUs+thfTj2c47sJJ2VL6SaVnbQdbotiRKD5AWB6oyOd7sQQMr2XejNUuztlzKlArT2yJHWKHrBSwtcKPAXJudI43ZX3zaNSVQ45jkYpjXIUkZux4Ko07AN0bZZHJforv2G01PVbXqWRBiAIM+a+SAk2Ay4ZnCPdgP7RtsisqZNBR2MimAkSbZK83JXmfy5WB4AnfHQ+lO3pGz6U7M2cxm1E44Z89c2xOQHsRrMb1bD1RztC30R9HvugaZNI6U9UAG4Vcr58SfhGbPnWONssxYnN0jrtkSEpZKSZeiCxPvN7TcyTBq7QjnZtdERXR5nI5SdnZhGKVHVpX84uXaEch+0ecTTaMInMLijrv2hGHaHOOTO0YkK2++H3zF2o6k10aapG+Oa+/8AOIjaF98HyTBsQ9nzJdiGF1KlWTXEpFmU65EW3EZDI2jntl1UyU82USWEprKzKVE+SQChYbnUHCSNCOdjaKwQLV1i2zOY0PyPLXs7yD2fx+vgv+PPzF8MwarTT+eLhrodT1DKHX1Tx1BGqtzHnrCevcKrMdFBJ7BnBOwNorMBG5xod0xeI3G1x4Rz/wBolaJcjADnOOEclHrH5d8c7V/j1i1nih8Xyv8ADOrptb5NL5Zdrh/5PPqSketq1QGzT5mtr4QSRe2+wEdttD7GqpFvKmrNPulcB82Igf7JD/z62AGIFRfUADdzyj6AVY9AopKjhSbvk+cJX2a7SvnSsN2bJbtuG0i//wDOtojP7sT2PLP/ANR9EEQPMsNIIlHzpUejFZL9ekni3CW7DxUEQCFIJFjiGosbjtG6Po2cSYS1tKmZIF+NhBEaPEpVBNbRG7xb4wYmzJg3AR3W16hRkLRzk27HO3jFU8m0aMbFS0B3t4CC5EhV0GfE5wR0R4fCN9EeEUOcpdliikXUzA6iGCy092FsqXxBgpZnIw0SMeTzT4WVcOIj1jcm40zgGVXOJYUjS4PMEQsl1gAscJ8YkK04cOLLUcu+0RzTDtC0qAQDiJI0vuMUY2YEjUajlxECTKgg2B1PmdYkZz31FxzzhHOwqJN6iZkSRlobDMQfQbWVQQwBvre5B7xC0zDa1oqloCdbQu9p2HbY66WWxBCoDwByPdFm3cBkphYdVvVB4g7tYSpILaXy3EC/xjcyWRqSe4/PKLIzvihdtfYxkgvRzVQkNLYOwFwTLIsTlwMBbGmTko6qTTMJZKhnwr+9ZL2fC175A577QZses6GYswjEBk6+8hyYeEVbWp2oqvFL0FnQe9LcGysOy6nsi12hKEPovLWnLTSgeaMkfLqAjMgHec8/8w3baWLM38CfMRPb9EkvBVU+cibkwHqox9k71366FTADywRiGYMY88LlcjTiyUuCZrVN7X+Hx+MVmpzy+X+YqIMVTLk5gHgbC/Ze0UeOBcsz+y56qM++mBGUcPjFbLzPlA8URvMMvv8AaMXaUKsJ4+IiS3toO4/lAeGIfMNG2geMbWs5wpLGIYmgeFB8o6baMBVFdAVr63imdLY6Eef0grAhXlLKTabSpgdSbXBK8bfP6wv27tCZUTi7nL2FvcKvbx4wbI2czbx5kwJUUJLZEeFjfnaNmOcNyb7Sr/CKpWlX0+Tt/sgpganFhJKLkdwvqe20e0mYI8U9BdrvTgoq4jqeth+Rjr/+J5u6Wo7ST9I2eRNGbJ8juXnQJNqRujhar0gqiMigz3KdOGZgCbtqpI/iBexR87mB5EVnbV+01QZm0chtPbhdsKm19Ga4XxhVXbQnPa7AEe0gCMe1ltC2fVzTmZjk65sT8YrlkIohFQSGILAniDcdxioTAf8AMWSQs0EAAOM7AZN2Em4PdFE6WFNmUqRreKXZYiwTTut4xikn8rmBlUnTP9cIZUWyHyZsh2i57hnBVsj4ISZa+1jEGiVwXLiWMHy6dRmAO3UdnGINl7Lf7frFyx0I5HNSsPtfXxETIl64gOzFfwtG7oNAT25RvApNsJueBHzEZqLrK0bhu/W+LpeJb2U2Jue3jx+MYJZVrAG/cfPSHNLTSgpebYcAGuSee+GjGxW6FnTodR+vjEMWeQuOeg7zDT902aoP7yvxOfhFUqilsSZiso3HMr42z7rQzg2BSSF0ydY9U/l2HUd0baffUeH6+Jhv+yZN7KSeQvfwzi5KOWMsPzPkICxyX2FzQourLa9oP27VirEtwVE5EEt0JAD4dGRjlfP1SQeF4LraBlAMkI4I6wNyR2gEEd4hLUkk9aQt+Ksynzh/I+mP421Yx2GVNDVUxB6cqxWSRZmIIYYFPrEAXsM8o5rY7ZlTwvbmNYNacoGk0WzAIVsJGhRwQy25RqorknsHcMs3/VWwL5ZGYtsLN+IYbjW+sLOUZKhFBxZKZI4RQaeC0qcuut7b133/AAnsiazZR9u38wIjFUjRaFr08VmnMPEpQ3qsrdhB+ERegI3QNxKERkcoj0PKHEykPCKzIg7gUKjLjBLho0qIdDBsFCwyogyQ36ERF6S9hvOn5w8E5OkLKl2AUdSEuCDnoRqDFyPKc5lSTrixL5gqL98GS9gA5s9hfO2nYOJgSr2QozRyeRHziOEYTd9lkZScb+hxsaiTpFKkrfLQsh/qFwPGOofZ/BlPfY+ceb0FQZMxWz6p3ZGOuHpjL9oOTzUH5xsxtVyZ8lN9DCfSEboCmyREG9LZB9k/2gfAwM/pBJb3h/SYduJVTNzZMLaiRFs3asrcW/t/OAZm0bnQ2hHQVZC5Vgy5EG4i6dXPMa7G/lbkLQK9QDFazbG4hGMh9spiCTYZ7sNz8IeSGXenfY/PKOXpdsWyYNYe7b4GHNJWJNBKMzW1UkAjnhteLoULIZKhvqe87u6IPIvx8WPzForpQrG2IjvH0hpLkW95uYsPnFyVlZxBpgPbF+Fj9IY0uzHw4rALqWuNO7SA6mQAb5ntJPxggyw8nhZgN2V9WOV4yqPJe2WNWSgrIqs5PtKbW8QbwVszo7WuL+63VJ7zl5wKsoL1TkRwtY8xaNTLb4ZWuxXTDKilzui6brwZQ7SUdVy0s8R8wcoWUtZhyJy48PyhqRiGYDDxy4iGj+gMhUSS3sJMG5k/duP7er5RkoTlN0Yn8M0C/c2YPlA6ylvdGKHy8IJl1k5eDjlkYnBC5dqWNpkrCeQwnu3HxgTbNZK6PEt8XAg+d7+N4ImbUVhaYhHaIV1VPKe6qcmFrcOBiS5VDRbi7QtmUpZbkhb6DUkcdchFQS2WWVhpBCKWlqTu6h7UsPhaLOgspIXG24E2HOMUlJyo0b01bAyh1t4dmfyjWC+ovusRoBwAzg+lpywOKWUI0INweVjmIw0zcIjUl2iJxfTF0yiXhbt/Vx4xZTVE1PVmG3u3xDwbTugz7sfdjBQH3PgPnBTl9qySjH2QXbLe3KVuakqfA3gmnrZEw2JMs/jyH92kDnZr71wrvJYfSF5p1ZsKOSeXyi7wQavoo8kkdA2z7+qQRyIMUTNnndCh9mzgLdGe3Ab+IMXbLqeiusxHsd59UdqmKsmDar5Hhk3Ogw0LDIgdpIAHM3tYb79sDpLLlStwBoSDc8SBw0h6kxd2W/L8ojNN98U49Soc7S+Wm3fZRLGFSHyvu337N0Kq82BK5nhDCZJgSbJhJZHOe9lqgox2o5rpzivviUqpK6eG7whhNpsLhrC3tZZdsPqSXSEddZY7UJ+UbIbZrsxSUos5Q1F/YEbmEHSVh7MXzjsW2bSvmhld6nL4RVM2DLOaBD/KRfwvFixeitz9nINlutGlMdNO2OF1QjsAPygSbslXHUmKGGgsAD4QdrJYkaMgidQTUNjLJ5r1h5RQh3adsLRCGKJ0dYZTh1AO4g6Eb890amyzAzQOgncUNWJqh0lWvketexGo9WGyO1sx+u8xzfo7M/cADcxv2wzzO+NMZcWVNci6dBFJ6r9nzjcZCR+Q76Kqr1l/limo0jcZCS7YUDJHR7J9RP1uMZGRMfZJlR9du2LVjIyHQC+Z6sKPa/XGNxkT7G+gWl/gj/yP8oLkRkZGafzGXxDmicajIuENGJrGRkPASXQFtn+C/Z9IRbL39ojIyEy/IeHxO+2Z6o7IPm+qeyMjIvXRUuzjk9RP5F+EajIyOEdhdIkIqqI1GREEBn6HsgRdB2D4RkZFsOiqfY4l+rL74sqt0ZGR0cXRgyfIY7J/iy+35GAvtBjIyL30VrsW+je6KPSX+IYyMiiXRYuxTLimujIyFGY59H9PD4Q/EZGRbDorl2f/2Q=="/>
          <p:cNvSpPr>
            <a:spLocks noChangeAspect="1" noChangeArrowheads="1"/>
          </p:cNvSpPr>
          <p:nvPr/>
        </p:nvSpPr>
        <p:spPr bwMode="auto">
          <a:xfrm>
            <a:off x="155575" y="-1347788"/>
            <a:ext cx="4552950" cy="28194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052" name="Picture 4" descr="http://vignette1.wikia.nocookie.net/reinoanimalia/images/7/7f/Pato_mandarin_3.png/revision/latest?cb=20130601181908&amp;path-prefix=es"/>
          <p:cNvPicPr>
            <a:picLocks noChangeAspect="1" noChangeArrowheads="1"/>
          </p:cNvPicPr>
          <p:nvPr/>
        </p:nvPicPr>
        <p:blipFill>
          <a:blip r:embed="rId3"/>
          <a:srcRect t="6250"/>
          <a:stretch>
            <a:fillRect/>
          </a:stretch>
        </p:blipFill>
        <p:spPr bwMode="auto">
          <a:xfrm>
            <a:off x="4929190" y="2357436"/>
            <a:ext cx="4214810" cy="2786064"/>
          </a:xfrm>
          <a:prstGeom prst="rect">
            <a:avLst/>
          </a:prstGeom>
          <a:noFill/>
          <a:effectLst>
            <a:softEdge rad="635000"/>
          </a:effectLst>
        </p:spPr>
      </p:pic>
      <p:sp>
        <p:nvSpPr>
          <p:cNvPr id="7" name="6 CuadroTexto"/>
          <p:cNvSpPr txBox="1"/>
          <p:nvPr/>
        </p:nvSpPr>
        <p:spPr>
          <a:xfrm>
            <a:off x="1500166" y="857238"/>
            <a:ext cx="3643338" cy="258532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gency FB" pitchFamily="34" charset="0"/>
              </a:rPr>
              <a:t>El pecho y la garganta son de color morado; el vientre, blanco. Los flancos de color crema poseen dos bandas azuladas marginales que terminan en otras dos franjas anaranjadas curvadas hacia arriba. El obispillo es de color verdoso oscuro. La hembra, por su parte, es de color pardo grisáceo. En invierno puede formar grupos, pero raramente se asocia con otros patos.</a:t>
            </a:r>
            <a:endParaRPr lang="es-ES"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BC3"/>
            </a:gs>
            <a:gs pos="30000">
              <a:srgbClr val="D49E6C"/>
            </a:gs>
            <a:gs pos="70000">
              <a:srgbClr val="A65528"/>
            </a:gs>
            <a:gs pos="100000">
              <a:srgbClr val="663012"/>
            </a:gs>
          </a:gsLst>
          <a:lin ang="810000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FF6600"/>
              </a:gs>
              <a:gs pos="39999">
                <a:srgbClr val="0A128C"/>
              </a:gs>
              <a:gs pos="70000">
                <a:srgbClr val="181CC7"/>
              </a:gs>
              <a:gs pos="88000">
                <a:srgbClr val="7005D4"/>
              </a:gs>
              <a:gs pos="100000">
                <a:srgbClr val="8C3D91"/>
              </a:gs>
            </a:gsLst>
            <a:lin ang="108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6572296"/>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plus(in)">
                                      <p:cBhvr>
                                        <p:cTn id="25" dur="3000"/>
                                        <p:tgtEl>
                                          <p:spTgt spid="13"/>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plus(in)">
                                      <p:cBhvr>
                                        <p:cTn id="31" dur="3000"/>
                                        <p:tgtEl>
                                          <p:spTgt spid="6"/>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plus(in)">
                                      <p:cBhvr>
                                        <p:cTn id="34" dur="3000"/>
                                        <p:tgtEl>
                                          <p:spTgt spid="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plus(in)">
                                      <p:cBhvr>
                                        <p:cTn id="37" dur="3000"/>
                                        <p:tgtEl>
                                          <p:spTgt spid="10"/>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plus(in)">
                                      <p:cBhvr>
                                        <p:cTn id="40" dur="3000"/>
                                        <p:tgtEl>
                                          <p:spTgt spid="12"/>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5"/>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2" presetClass="entr" presetSubtype="9" fill="hold" grpId="2" nodeType="with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3000" fill="hold"/>
                                        <p:tgtEl>
                                          <p:spTgt spid="3"/>
                                        </p:tgtEl>
                                        <p:attrNameLst>
                                          <p:attrName>ppt_x</p:attrName>
                                        </p:attrNameLst>
                                      </p:cBhvr>
                                      <p:tavLst>
                                        <p:tav tm="0">
                                          <p:val>
                                            <p:strVal val="0-#ppt_w/2"/>
                                          </p:val>
                                        </p:tav>
                                        <p:tav tm="100000">
                                          <p:val>
                                            <p:strVal val="#ppt_x"/>
                                          </p:val>
                                        </p:tav>
                                      </p:tavLst>
                                    </p:anim>
                                    <p:anim calcmode="lin" valueType="num">
                                      <p:cBhvr additive="base">
                                        <p:cTn id="71" dur="3000" fill="hold"/>
                                        <p:tgtEl>
                                          <p:spTgt spid="3"/>
                                        </p:tgtEl>
                                        <p:attrNameLst>
                                          <p:attrName>ppt_y</p:attrName>
                                        </p:attrNameLst>
                                      </p:cBhvr>
                                      <p:tavLst>
                                        <p:tav tm="0">
                                          <p:val>
                                            <p:strVal val="0-#ppt_h/2"/>
                                          </p:val>
                                        </p:tav>
                                        <p:tav tm="100000">
                                          <p:val>
                                            <p:strVal val="#ppt_y"/>
                                          </p:val>
                                        </p:tav>
                                      </p:tavLst>
                                    </p:anim>
                                  </p:childTnLst>
                                </p:cTn>
                              </p:par>
                              <p:par>
                                <p:cTn id="72" presetID="2" presetClass="entr" presetSubtype="9" fill="hold" grpId="2"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9" fill="hold" grpId="2"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0-#ppt_h/2"/>
                                          </p:val>
                                        </p:tav>
                                        <p:tav tm="100000">
                                          <p:val>
                                            <p:strVal val="#ppt_y"/>
                                          </p:val>
                                        </p:tav>
                                      </p:tavLst>
                                    </p:anim>
                                  </p:childTnLst>
                                </p:cTn>
                              </p:par>
                              <p:par>
                                <p:cTn id="80" presetID="2" presetClass="entr" presetSubtype="9"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0-#ppt_w/2"/>
                                          </p:val>
                                        </p:tav>
                                        <p:tav tm="100000">
                                          <p:val>
                                            <p:strVal val="#ppt_x"/>
                                          </p:val>
                                        </p:tav>
                                      </p:tavLst>
                                    </p:anim>
                                    <p:anim calcmode="lin" valueType="num">
                                      <p:cBhvr additive="base">
                                        <p:cTn id="83" dur="3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2"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2"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0-#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1+#ppt_w/2"/>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3"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1+#ppt_w/2"/>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3"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1+#ppt_w/2"/>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ntr" presetSubtype="288"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 calcmode="lin" valueType="num">
                                      <p:cBhvr>
                                        <p:cTn id="167" dur="3000" fill="hold"/>
                                        <p:tgtEl>
                                          <p:spTgt spid="2"/>
                                        </p:tgtEl>
                                        <p:attrNameLst>
                                          <p:attrName>ppt_w</p:attrName>
                                        </p:attrNameLst>
                                      </p:cBhvr>
                                      <p:tavLst>
                                        <p:tav tm="0">
                                          <p:val>
                                            <p:strVal val="4/3*#ppt_w"/>
                                          </p:val>
                                        </p:tav>
                                        <p:tav tm="100000">
                                          <p:val>
                                            <p:strVal val="#ppt_w"/>
                                          </p:val>
                                        </p:tav>
                                      </p:tavLst>
                                    </p:anim>
                                    <p:anim calcmode="lin" valueType="num">
                                      <p:cBhvr>
                                        <p:cTn id="168" dur="3000" fill="hold"/>
                                        <p:tgtEl>
                                          <p:spTgt spid="2"/>
                                        </p:tgtEl>
                                        <p:attrNameLst>
                                          <p:attrName>ppt_h</p:attrName>
                                        </p:attrNameLst>
                                      </p:cBhvr>
                                      <p:tavLst>
                                        <p:tav tm="0">
                                          <p:val>
                                            <p:strVal val="4/3*#ppt_h"/>
                                          </p:val>
                                        </p:tav>
                                        <p:tav tm="100000">
                                          <p:val>
                                            <p:strVal val="#ppt_h"/>
                                          </p:val>
                                        </p:tav>
                                      </p:tavLst>
                                    </p:anim>
                                  </p:childTnLst>
                                </p:cTn>
                              </p:par>
                              <p:par>
                                <p:cTn id="169" presetID="16" presetClass="entr" presetSubtype="37"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Effect transition="in" filter="barn(outVertical)">
                                      <p:cBhvr>
                                        <p:cTn id="1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20000">
              <a:srgbClr val="000040"/>
            </a:gs>
            <a:gs pos="50000">
              <a:srgbClr val="400040"/>
            </a:gs>
            <a:gs pos="75000">
              <a:srgbClr val="8F0040"/>
            </a:gs>
            <a:gs pos="89999">
              <a:srgbClr val="F27300"/>
            </a:gs>
            <a:gs pos="100000">
              <a:srgbClr val="FFBF00"/>
            </a:gs>
          </a:gsLst>
          <a:lin ang="5400000" scaled="1"/>
          <a:tileRect/>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ppt_x"/>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ppt_x"/>
                                          </p:val>
                                        </p:tav>
                                        <p:tav tm="100000">
                                          <p:val>
                                            <p:strVal val="#ppt_x"/>
                                          </p:val>
                                        </p:tav>
                                      </p:tavLst>
                                    </p:anim>
                                    <p:anim calcmode="lin" valueType="num">
                                      <p:cBhvr additive="base">
                                        <p:cTn id="31" dur="2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ppt_x"/>
                                          </p:val>
                                        </p:tav>
                                        <p:tav tm="100000">
                                          <p:val>
                                            <p:strVal val="#ppt_x"/>
                                          </p:val>
                                        </p:tav>
                                      </p:tavLst>
                                    </p:anim>
                                    <p:anim calcmode="lin" valueType="num">
                                      <p:cBhvr additive="base">
                                        <p:cTn id="35" dur="2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ppt_x"/>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ppt_x"/>
                                          </p:val>
                                        </p:tav>
                                        <p:tav tm="100000">
                                          <p:val>
                                            <p:strVal val="#ppt_x"/>
                                          </p:val>
                                        </p:tav>
                                      </p:tavLst>
                                    </p:anim>
                                    <p:anim calcmode="lin" valueType="num">
                                      <p:cBhvr additive="base">
                                        <p:cTn id="43" dur="2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16" presetClass="entr" presetSubtype="26" fill="hold" grpId="1"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barn(inHorizontal)">
                                      <p:cBhvr>
                                        <p:cTn id="50" dur="2000"/>
                                        <p:tgtEl>
                                          <p:spTgt spid="3"/>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arn(inHorizontal)">
                                      <p:cBhvr>
                                        <p:cTn id="53" dur="2000"/>
                                        <p:tgtEl>
                                          <p:spTgt spid="5"/>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arn(inHorizontal)">
                                      <p:cBhvr>
                                        <p:cTn id="56" dur="2000"/>
                                        <p:tgtEl>
                                          <p:spTgt spid="7"/>
                                        </p:tgtEl>
                                      </p:cBhvr>
                                    </p:animEffect>
                                  </p:childTnLst>
                                </p:cTn>
                              </p:par>
                              <p:par>
                                <p:cTn id="57" presetID="16" presetClass="entr" presetSubtype="2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arn(inHorizontal)">
                                      <p:cBhvr>
                                        <p:cTn id="59" dur="2000"/>
                                        <p:tgtEl>
                                          <p:spTgt spid="9"/>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Horizontal)">
                                      <p:cBhvr>
                                        <p:cTn id="62" dur="2000"/>
                                        <p:tgtEl>
                                          <p:spTgt spid="11"/>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Horizontal)">
                                      <p:cBhvr>
                                        <p:cTn id="65" dur="2000"/>
                                        <p:tgtEl>
                                          <p:spTgt spid="4"/>
                                        </p:tgtEl>
                                      </p:cBhvr>
                                    </p:animEffect>
                                  </p:childTnLst>
                                </p:cTn>
                              </p:par>
                              <p:par>
                                <p:cTn id="66" presetID="16" presetClass="entr" presetSubtype="26"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barn(inHorizontal)">
                                      <p:cBhvr>
                                        <p:cTn id="68" dur="2000"/>
                                        <p:tgtEl>
                                          <p:spTgt spid="6"/>
                                        </p:tgtEl>
                                      </p:cBhvr>
                                    </p:animEffect>
                                  </p:childTnLst>
                                </p:cTn>
                              </p:par>
                              <p:par>
                                <p:cTn id="69" presetID="16" presetClass="entr" presetSubtype="26"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inHorizontal)">
                                      <p:cBhvr>
                                        <p:cTn id="71" dur="2000"/>
                                        <p:tgtEl>
                                          <p:spTgt spid="8"/>
                                        </p:tgtEl>
                                      </p:cBhvr>
                                    </p:animEffect>
                                  </p:childTnLst>
                                </p:cTn>
                              </p:par>
                              <p:par>
                                <p:cTn id="72" presetID="16" presetClass="entr" presetSubtype="26"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barn(inHorizontal)">
                                      <p:cBhvr>
                                        <p:cTn id="74" dur="2000"/>
                                        <p:tgtEl>
                                          <p:spTgt spid="10"/>
                                        </p:tgtEl>
                                      </p:cBhvr>
                                    </p:animEffect>
                                  </p:childTnLst>
                                </p:cTn>
                              </p:par>
                              <p:par>
                                <p:cTn id="75" presetID="16" presetClass="entr" presetSubtype="26"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barn(inHorizontal)">
                                      <p:cBhvr>
                                        <p:cTn id="77" dur="2000"/>
                                        <p:tgtEl>
                                          <p:spTgt spid="12"/>
                                        </p:tgtEl>
                                      </p:cBhvr>
                                    </p:animEffect>
                                  </p:childTnLst>
                                </p:cTn>
                              </p:par>
                              <p:par>
                                <p:cTn id="78" presetID="3" presetClass="entr" presetSubtype="10" fill="hold" grpId="3" nodeType="with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blinds(horizontal)">
                                      <p:cBhvr>
                                        <p:cTn id="80" dur="2000"/>
                                        <p:tgtEl>
                                          <p:spTgt spid="3"/>
                                        </p:tgtEl>
                                      </p:cBhvr>
                                    </p:animEffect>
                                  </p:childTnLst>
                                </p:cTn>
                              </p:par>
                              <p:par>
                                <p:cTn id="81" presetID="3" presetClass="entr" presetSubtype="10" fill="hold" grpId="3"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linds(horizontal)">
                                      <p:cBhvr>
                                        <p:cTn id="83" dur="2000"/>
                                        <p:tgtEl>
                                          <p:spTgt spid="4"/>
                                        </p:tgtEl>
                                      </p:cBhvr>
                                    </p:animEffect>
                                  </p:childTnLst>
                                </p:cTn>
                              </p:par>
                              <p:par>
                                <p:cTn id="84" presetID="3" presetClass="entr" presetSubtype="10" fill="hold" grpId="3"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blinds(horizontal)">
                                      <p:cBhvr>
                                        <p:cTn id="86" dur="2000"/>
                                        <p:tgtEl>
                                          <p:spTgt spid="5"/>
                                        </p:tgtEl>
                                      </p:cBhvr>
                                    </p:animEffect>
                                  </p:childTnLst>
                                </p:cTn>
                              </p:par>
                              <p:par>
                                <p:cTn id="87" presetID="3" presetClass="entr" presetSubtype="10" fill="hold" grpId="3" nodeType="with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blinds(horizontal)">
                                      <p:cBhvr>
                                        <p:cTn id="89" dur="2000"/>
                                        <p:tgtEl>
                                          <p:spTgt spid="6"/>
                                        </p:tgtEl>
                                      </p:cBhvr>
                                    </p:animEffect>
                                  </p:childTnLst>
                                </p:cTn>
                              </p:par>
                              <p:par>
                                <p:cTn id="90" presetID="3" presetClass="entr" presetSubtype="10" fill="hold" grpId="3"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blinds(horizontal)">
                                      <p:cBhvr>
                                        <p:cTn id="92" dur="2000"/>
                                        <p:tgtEl>
                                          <p:spTgt spid="7"/>
                                        </p:tgtEl>
                                      </p:cBhvr>
                                    </p:animEffect>
                                  </p:childTnLst>
                                </p:cTn>
                              </p:par>
                              <p:par>
                                <p:cTn id="93" presetID="3" presetClass="entr" presetSubtype="10" fill="hold" grpId="3" nodeType="with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blinds(horizontal)">
                                      <p:cBhvr>
                                        <p:cTn id="95" dur="2000"/>
                                        <p:tgtEl>
                                          <p:spTgt spid="8"/>
                                        </p:tgtEl>
                                      </p:cBhvr>
                                    </p:animEffect>
                                  </p:childTnLst>
                                </p:cTn>
                              </p:par>
                              <p:par>
                                <p:cTn id="96" presetID="3" presetClass="entr" presetSubtype="10" fill="hold" grpId="3" nodeType="withEffect">
                                  <p:stCondLst>
                                    <p:cond delay="0"/>
                                  </p:stCondLst>
                                  <p:childTnLst>
                                    <p:set>
                                      <p:cBhvr>
                                        <p:cTn id="97" dur="1" fill="hold">
                                          <p:stCondLst>
                                            <p:cond delay="0"/>
                                          </p:stCondLst>
                                        </p:cTn>
                                        <p:tgtEl>
                                          <p:spTgt spid="9"/>
                                        </p:tgtEl>
                                        <p:attrNameLst>
                                          <p:attrName>style.visibility</p:attrName>
                                        </p:attrNameLst>
                                      </p:cBhvr>
                                      <p:to>
                                        <p:strVal val="visible"/>
                                      </p:to>
                                    </p:set>
                                    <p:animEffect transition="in" filter="blinds(horizontal)">
                                      <p:cBhvr>
                                        <p:cTn id="98" dur="2000"/>
                                        <p:tgtEl>
                                          <p:spTgt spid="9"/>
                                        </p:tgtEl>
                                      </p:cBhvr>
                                    </p:animEffect>
                                  </p:childTnLst>
                                </p:cTn>
                              </p:par>
                              <p:par>
                                <p:cTn id="99" presetID="3" presetClass="entr" presetSubtype="10" fill="hold" grpId="3" nodeType="withEffect">
                                  <p:stCondLst>
                                    <p:cond delay="0"/>
                                  </p:stCondLst>
                                  <p:childTnLst>
                                    <p:set>
                                      <p:cBhvr>
                                        <p:cTn id="100" dur="1" fill="hold">
                                          <p:stCondLst>
                                            <p:cond delay="0"/>
                                          </p:stCondLst>
                                        </p:cTn>
                                        <p:tgtEl>
                                          <p:spTgt spid="10"/>
                                        </p:tgtEl>
                                        <p:attrNameLst>
                                          <p:attrName>style.visibility</p:attrName>
                                        </p:attrNameLst>
                                      </p:cBhvr>
                                      <p:to>
                                        <p:strVal val="visible"/>
                                      </p:to>
                                    </p:set>
                                    <p:animEffect transition="in" filter="blinds(horizontal)">
                                      <p:cBhvr>
                                        <p:cTn id="101" dur="2000"/>
                                        <p:tgtEl>
                                          <p:spTgt spid="10"/>
                                        </p:tgtEl>
                                      </p:cBhvr>
                                    </p:animEffect>
                                  </p:childTnLst>
                                </p:cTn>
                              </p:par>
                              <p:par>
                                <p:cTn id="102" presetID="3" presetClass="entr" presetSubtype="10" fill="hold" grpId="3"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blinds(horizontal)">
                                      <p:cBhvr>
                                        <p:cTn id="104" dur="2000"/>
                                        <p:tgtEl>
                                          <p:spTgt spid="11"/>
                                        </p:tgtEl>
                                      </p:cBhvr>
                                    </p:animEffect>
                                  </p:childTnLst>
                                </p:cTn>
                              </p:par>
                              <p:par>
                                <p:cTn id="105" presetID="3" presetClass="entr" presetSubtype="10" fill="hold" grpId="3"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horizontal)">
                                      <p:cBhvr>
                                        <p:cTn id="107" dur="2000"/>
                                        <p:tgtEl>
                                          <p:spTgt spid="12"/>
                                        </p:tgtEl>
                                      </p:cBhvr>
                                    </p:animEffect>
                                  </p:childTnLst>
                                </p:cTn>
                              </p:par>
                            </p:childTnLst>
                          </p:cTn>
                        </p:par>
                        <p:par>
                          <p:cTn id="108" fill="hold">
                            <p:stCondLst>
                              <p:cond delay="2000"/>
                            </p:stCondLst>
                            <p:childTnLst>
                              <p:par>
                                <p:cTn id="109" presetID="2" presetClass="exit" presetSubtype="4" fill="hold" grpId="2" nodeType="afterEffect">
                                  <p:stCondLst>
                                    <p:cond delay="0"/>
                                  </p:stCondLst>
                                  <p:childTnLst>
                                    <p:anim calcmode="lin" valueType="num">
                                      <p:cBhvr additive="base">
                                        <p:cTn id="110" dur="2000"/>
                                        <p:tgtEl>
                                          <p:spTgt spid="3"/>
                                        </p:tgtEl>
                                        <p:attrNameLst>
                                          <p:attrName>ppt_x</p:attrName>
                                        </p:attrNameLst>
                                      </p:cBhvr>
                                      <p:tavLst>
                                        <p:tav tm="0">
                                          <p:val>
                                            <p:strVal val="ppt_x"/>
                                          </p:val>
                                        </p:tav>
                                        <p:tav tm="100000">
                                          <p:val>
                                            <p:strVal val="ppt_x"/>
                                          </p:val>
                                        </p:tav>
                                      </p:tavLst>
                                    </p:anim>
                                    <p:anim calcmode="lin" valueType="num">
                                      <p:cBhvr additive="base">
                                        <p:cTn id="111" dur="2000"/>
                                        <p:tgtEl>
                                          <p:spTgt spid="3"/>
                                        </p:tgtEl>
                                        <p:attrNameLst>
                                          <p:attrName>ppt_y</p:attrName>
                                        </p:attrNameLst>
                                      </p:cBhvr>
                                      <p:tavLst>
                                        <p:tav tm="0">
                                          <p:val>
                                            <p:strVal val="ppt_y"/>
                                          </p:val>
                                        </p:tav>
                                        <p:tav tm="100000">
                                          <p:val>
                                            <p:strVal val="1+ppt_h/2"/>
                                          </p:val>
                                        </p:tav>
                                      </p:tavLst>
                                    </p:anim>
                                    <p:set>
                                      <p:cBhvr>
                                        <p:cTn id="112" dur="1" fill="hold">
                                          <p:stCondLst>
                                            <p:cond delay="1999"/>
                                          </p:stCondLst>
                                        </p:cTn>
                                        <p:tgtEl>
                                          <p:spTgt spid="3"/>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ppt_x"/>
                                          </p:val>
                                        </p:tav>
                                      </p:tavLst>
                                    </p:anim>
                                    <p:anim calcmode="lin" valueType="num">
                                      <p:cBhvr additive="base">
                                        <p:cTn id="115" dur="2000"/>
                                        <p:tgtEl>
                                          <p:spTgt spid="5"/>
                                        </p:tgtEl>
                                        <p:attrNameLst>
                                          <p:attrName>ppt_y</p:attrName>
                                        </p:attrNameLst>
                                      </p:cBhvr>
                                      <p:tavLst>
                                        <p:tav tm="0">
                                          <p:val>
                                            <p:strVal val="ppt_y"/>
                                          </p:val>
                                        </p:tav>
                                        <p:tav tm="100000">
                                          <p:val>
                                            <p:strVal val="1+ppt_h/2"/>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1+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ppt_x"/>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ppt_x"/>
                                          </p:val>
                                        </p:tav>
                                      </p:tavLst>
                                    </p:anim>
                                    <p:anim calcmode="lin" valueType="num">
                                      <p:cBhvr additive="base">
                                        <p:cTn id="127" dur="2000"/>
                                        <p:tgtEl>
                                          <p:spTgt spid="11"/>
                                        </p:tgtEl>
                                        <p:attrNameLst>
                                          <p:attrName>ppt_y</p:attrName>
                                        </p:attrNameLst>
                                      </p:cBhvr>
                                      <p:tavLst>
                                        <p:tav tm="0">
                                          <p:val>
                                            <p:strVal val="ppt_y"/>
                                          </p:val>
                                        </p:tav>
                                        <p:tav tm="100000">
                                          <p:val>
                                            <p:strVal val="1+ppt_h/2"/>
                                          </p:val>
                                        </p:tav>
                                      </p:tavLst>
                                    </p:anim>
                                    <p:set>
                                      <p:cBhvr>
                                        <p:cTn id="128" dur="1" fill="hold">
                                          <p:stCondLst>
                                            <p:cond delay="1999"/>
                                          </p:stCondLst>
                                        </p:cTn>
                                        <p:tgtEl>
                                          <p:spTgt spid="11"/>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ppt_x"/>
                                          </p:val>
                                        </p:tav>
                                      </p:tavLst>
                                    </p:anim>
                                    <p:anim calcmode="lin" valueType="num">
                                      <p:cBhvr additive="base">
                                        <p:cTn id="131" dur="2000"/>
                                        <p:tgtEl>
                                          <p:spTgt spid="4"/>
                                        </p:tgtEl>
                                        <p:attrNameLst>
                                          <p:attrName>ppt_y</p:attrName>
                                        </p:attrNameLst>
                                      </p:cBhvr>
                                      <p:tavLst>
                                        <p:tav tm="0">
                                          <p:val>
                                            <p:strVal val="ppt_y"/>
                                          </p:val>
                                        </p:tav>
                                        <p:tav tm="100000">
                                          <p:val>
                                            <p:strVal val="0-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0-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0-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0-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ppt_x"/>
                                          </p:val>
                                        </p:tav>
                                      </p:tavLst>
                                    </p:anim>
                                    <p:anim calcmode="lin" valueType="num">
                                      <p:cBhvr additive="base">
                                        <p:cTn id="147" dur="2000"/>
                                        <p:tgtEl>
                                          <p:spTgt spid="12"/>
                                        </p:tgtEl>
                                        <p:attrNameLst>
                                          <p:attrName>ppt_y</p:attrName>
                                        </p:attrNameLst>
                                      </p:cBhvr>
                                      <p:tavLst>
                                        <p:tav tm="0">
                                          <p:val>
                                            <p:strVal val="ppt_y"/>
                                          </p:val>
                                        </p:tav>
                                        <p:tav tm="100000">
                                          <p:val>
                                            <p:strVal val="0-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3" presetClass="exit" presetSubtype="5" fill="hold" grpId="4" nodeType="withEffect">
                                  <p:stCondLst>
                                    <p:cond delay="0"/>
                                  </p:stCondLst>
                                  <p:childTnLst>
                                    <p:animEffect transition="out" filter="blinds(vertical)">
                                      <p:cBhvr>
                                        <p:cTn id="150" dur="2000"/>
                                        <p:tgtEl>
                                          <p:spTgt spid="3"/>
                                        </p:tgtEl>
                                      </p:cBhvr>
                                    </p:animEffect>
                                    <p:set>
                                      <p:cBhvr>
                                        <p:cTn id="151" dur="1" fill="hold">
                                          <p:stCondLst>
                                            <p:cond delay="1999"/>
                                          </p:stCondLst>
                                        </p:cTn>
                                        <p:tgtEl>
                                          <p:spTgt spid="3"/>
                                        </p:tgtEl>
                                        <p:attrNameLst>
                                          <p:attrName>style.visibility</p:attrName>
                                        </p:attrNameLst>
                                      </p:cBhvr>
                                      <p:to>
                                        <p:strVal val="hidden"/>
                                      </p:to>
                                    </p:set>
                                  </p:childTnLst>
                                </p:cTn>
                              </p:par>
                              <p:par>
                                <p:cTn id="152" presetID="3" presetClass="exit" presetSubtype="5" fill="hold" grpId="4" nodeType="withEffect">
                                  <p:stCondLst>
                                    <p:cond delay="0"/>
                                  </p:stCondLst>
                                  <p:childTnLst>
                                    <p:animEffect transition="out" filter="blinds(vertical)">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3" presetClass="exit" presetSubtype="5" fill="hold" grpId="4" nodeType="withEffect">
                                  <p:stCondLst>
                                    <p:cond delay="0"/>
                                  </p:stCondLst>
                                  <p:childTnLst>
                                    <p:animEffect transition="out" filter="blinds(vertical)">
                                      <p:cBhvr>
                                        <p:cTn id="156" dur="2000"/>
                                        <p:tgtEl>
                                          <p:spTgt spid="5"/>
                                        </p:tgtEl>
                                      </p:cBhvr>
                                    </p:animEffect>
                                    <p:set>
                                      <p:cBhvr>
                                        <p:cTn id="157" dur="1" fill="hold">
                                          <p:stCondLst>
                                            <p:cond delay="1999"/>
                                          </p:stCondLst>
                                        </p:cTn>
                                        <p:tgtEl>
                                          <p:spTgt spid="5"/>
                                        </p:tgtEl>
                                        <p:attrNameLst>
                                          <p:attrName>style.visibility</p:attrName>
                                        </p:attrNameLst>
                                      </p:cBhvr>
                                      <p:to>
                                        <p:strVal val="hidden"/>
                                      </p:to>
                                    </p:set>
                                  </p:childTnLst>
                                </p:cTn>
                              </p:par>
                              <p:par>
                                <p:cTn id="158" presetID="3" presetClass="exit" presetSubtype="5" fill="hold" grpId="4" nodeType="withEffect">
                                  <p:stCondLst>
                                    <p:cond delay="0"/>
                                  </p:stCondLst>
                                  <p:childTnLst>
                                    <p:animEffect transition="out" filter="blinds(vertical)">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3" presetClass="exit" presetSubtype="5" fill="hold" grpId="4" nodeType="withEffect">
                                  <p:stCondLst>
                                    <p:cond delay="0"/>
                                  </p:stCondLst>
                                  <p:childTnLst>
                                    <p:animEffect transition="out" filter="blinds(vertical)">
                                      <p:cBhvr>
                                        <p:cTn id="162" dur="2000"/>
                                        <p:tgtEl>
                                          <p:spTgt spid="7"/>
                                        </p:tgtEl>
                                      </p:cBhvr>
                                    </p:animEffect>
                                    <p:set>
                                      <p:cBhvr>
                                        <p:cTn id="163" dur="1" fill="hold">
                                          <p:stCondLst>
                                            <p:cond delay="1999"/>
                                          </p:stCondLst>
                                        </p:cTn>
                                        <p:tgtEl>
                                          <p:spTgt spid="7"/>
                                        </p:tgtEl>
                                        <p:attrNameLst>
                                          <p:attrName>style.visibility</p:attrName>
                                        </p:attrNameLst>
                                      </p:cBhvr>
                                      <p:to>
                                        <p:strVal val="hidden"/>
                                      </p:to>
                                    </p:set>
                                  </p:childTnLst>
                                </p:cTn>
                              </p:par>
                              <p:par>
                                <p:cTn id="164" presetID="3" presetClass="exit" presetSubtype="5" fill="hold" grpId="4" nodeType="withEffect">
                                  <p:stCondLst>
                                    <p:cond delay="0"/>
                                  </p:stCondLst>
                                  <p:childTnLst>
                                    <p:animEffect transition="out" filter="blinds(vertical)">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3" presetClass="exit" presetSubtype="5" fill="hold" grpId="4" nodeType="withEffect">
                                  <p:stCondLst>
                                    <p:cond delay="0"/>
                                  </p:stCondLst>
                                  <p:childTnLst>
                                    <p:animEffect transition="out" filter="blinds(vertical)">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3" presetClass="exit" presetSubtype="5" fill="hold" grpId="4" nodeType="withEffect">
                                  <p:stCondLst>
                                    <p:cond delay="0"/>
                                  </p:stCondLst>
                                  <p:childTnLst>
                                    <p:animEffect transition="out" filter="blinds(vertical)">
                                      <p:cBhvr>
                                        <p:cTn id="171" dur="2000"/>
                                        <p:tgtEl>
                                          <p:spTgt spid="10"/>
                                        </p:tgtEl>
                                      </p:cBhvr>
                                    </p:animEffect>
                                    <p:set>
                                      <p:cBhvr>
                                        <p:cTn id="172" dur="1" fill="hold">
                                          <p:stCondLst>
                                            <p:cond delay="1999"/>
                                          </p:stCondLst>
                                        </p:cTn>
                                        <p:tgtEl>
                                          <p:spTgt spid="10"/>
                                        </p:tgtEl>
                                        <p:attrNameLst>
                                          <p:attrName>style.visibility</p:attrName>
                                        </p:attrNameLst>
                                      </p:cBhvr>
                                      <p:to>
                                        <p:strVal val="hidden"/>
                                      </p:to>
                                    </p:set>
                                  </p:childTnLst>
                                </p:cTn>
                              </p:par>
                              <p:par>
                                <p:cTn id="173" presetID="3" presetClass="exit" presetSubtype="5" fill="hold" grpId="4" nodeType="withEffect">
                                  <p:stCondLst>
                                    <p:cond delay="0"/>
                                  </p:stCondLst>
                                  <p:childTnLst>
                                    <p:animEffect transition="out" filter="blinds(vertical)">
                                      <p:cBhvr>
                                        <p:cTn id="174" dur="2000"/>
                                        <p:tgtEl>
                                          <p:spTgt spid="11"/>
                                        </p:tgtEl>
                                      </p:cBhvr>
                                    </p:animEffect>
                                    <p:set>
                                      <p:cBhvr>
                                        <p:cTn id="175" dur="1" fill="hold">
                                          <p:stCondLst>
                                            <p:cond delay="1999"/>
                                          </p:stCondLst>
                                        </p:cTn>
                                        <p:tgtEl>
                                          <p:spTgt spid="11"/>
                                        </p:tgtEl>
                                        <p:attrNameLst>
                                          <p:attrName>style.visibility</p:attrName>
                                        </p:attrNameLst>
                                      </p:cBhvr>
                                      <p:to>
                                        <p:strVal val="hidden"/>
                                      </p:to>
                                    </p:set>
                                  </p:childTnLst>
                                </p:cTn>
                              </p:par>
                              <p:par>
                                <p:cTn id="176" presetID="3" presetClass="exit" presetSubtype="5" fill="hold" grpId="4" nodeType="withEffect">
                                  <p:stCondLst>
                                    <p:cond delay="0"/>
                                  </p:stCondLst>
                                  <p:childTnLst>
                                    <p:animEffect transition="out" filter="blinds(vertical)">
                                      <p:cBhvr>
                                        <p:cTn id="177" dur="2000"/>
                                        <p:tgtEl>
                                          <p:spTgt spid="12"/>
                                        </p:tgtEl>
                                      </p:cBhvr>
                                    </p:animEffect>
                                    <p:set>
                                      <p:cBhvr>
                                        <p:cTn id="178" dur="1" fill="hold">
                                          <p:stCondLst>
                                            <p:cond delay="1999"/>
                                          </p:stCondLst>
                                        </p:cTn>
                                        <p:tgtEl>
                                          <p:spTgt spid="12"/>
                                        </p:tgtEl>
                                        <p:attrNameLst>
                                          <p:attrName>style.visibility</p:attrName>
                                        </p:attrNameLst>
                                      </p:cBhvr>
                                      <p:to>
                                        <p:strVal val="hidden"/>
                                      </p:to>
                                    </p:set>
                                  </p:childTnLst>
                                </p:cTn>
                              </p:par>
                              <p:par>
                                <p:cTn id="179" presetID="23" presetClass="entr" presetSubtype="288" fill="hold" nodeType="withEffect">
                                  <p:stCondLst>
                                    <p:cond delay="0"/>
                                  </p:stCondLst>
                                  <p:childTnLst>
                                    <p:set>
                                      <p:cBhvr>
                                        <p:cTn id="180" dur="1" fill="hold">
                                          <p:stCondLst>
                                            <p:cond delay="0"/>
                                          </p:stCondLst>
                                        </p:cTn>
                                        <p:tgtEl>
                                          <p:spTgt spid="2"/>
                                        </p:tgtEl>
                                        <p:attrNameLst>
                                          <p:attrName>style.visibility</p:attrName>
                                        </p:attrNameLst>
                                      </p:cBhvr>
                                      <p:to>
                                        <p:strVal val="visible"/>
                                      </p:to>
                                    </p:set>
                                    <p:anim calcmode="lin" valueType="num">
                                      <p:cBhvr>
                                        <p:cTn id="181" dur="2000" fill="hold"/>
                                        <p:tgtEl>
                                          <p:spTgt spid="2"/>
                                        </p:tgtEl>
                                        <p:attrNameLst>
                                          <p:attrName>ppt_w</p:attrName>
                                        </p:attrNameLst>
                                      </p:cBhvr>
                                      <p:tavLst>
                                        <p:tav tm="0">
                                          <p:val>
                                            <p:strVal val="4/3*#ppt_w"/>
                                          </p:val>
                                        </p:tav>
                                        <p:tav tm="100000">
                                          <p:val>
                                            <p:strVal val="#ppt_w"/>
                                          </p:val>
                                        </p:tav>
                                      </p:tavLst>
                                    </p:anim>
                                    <p:anim calcmode="lin" valueType="num">
                                      <p:cBhvr>
                                        <p:cTn id="182" dur="2000" fill="hold"/>
                                        <p:tgtEl>
                                          <p:spTgt spid="2"/>
                                        </p:tgtEl>
                                        <p:attrNameLst>
                                          <p:attrName>ppt_h</p:attrName>
                                        </p:attrNameLst>
                                      </p:cBhvr>
                                      <p:tavLst>
                                        <p:tav tm="0">
                                          <p:val>
                                            <p:strVal val="4/3*#ppt_h"/>
                                          </p:val>
                                        </p:tav>
                                        <p:tav tm="100000">
                                          <p:val>
                                            <p:strVal val="#ppt_h"/>
                                          </p:val>
                                        </p:tav>
                                      </p:tavLst>
                                    </p:anim>
                                  </p:childTnLst>
                                </p:cTn>
                              </p:par>
                              <p:par>
                                <p:cTn id="183" presetID="16" presetClass="entr" presetSubtype="4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Effect transition="in" filter="barn(outHorizontal)">
                                      <p:cBhvr>
                                        <p:cTn id="18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8f0daea.png"/>
          <p:cNvPicPr>
            <a:picLocks noChangeAspect="1"/>
          </p:cNvPicPr>
          <p:nvPr/>
        </p:nvPicPr>
        <p:blipFill>
          <a:blip r:embed="rId2"/>
          <a:stretch>
            <a:fillRect/>
          </a:stretch>
        </p:blipFill>
        <p:spPr>
          <a:xfrm>
            <a:off x="0" y="0"/>
            <a:ext cx="9144000" cy="5143500"/>
          </a:xfrm>
          <a:prstGeom prst="rect">
            <a:avLst/>
          </a:prstGeom>
        </p:spPr>
      </p:pic>
      <p:sp>
        <p:nvSpPr>
          <p:cNvPr id="2050" name="AutoShape 2" descr="data:image/jpeg;base64,/9j/4AAQSkZJRgABAQAAAQABAAD/2wCEAAkGBxMTEhUTExMWFhUVFRcVFRUXFxYYFhcVFRUWFhYVFxYYHSggGBolHRUVITEhJSkrLi4uFx8zODMsNygtLisBCgoKDg0OGhAQGy0lHyYtLS0tLSstLS0tLS0tLS0tLS0tLS0rLS0tLS8tLS0tLS0tLS0tLS0tLS0tLS0tLS0rLf/AABEIALEBHQMBIgACEQEDEQH/xAAcAAACAgMBAQAAAAAAAAAAAAAEBQIDAAEGBwj/xABDEAACAAQDBAYHBQcCBwEAAAABAgADBBESITEFQVFhEyJxgZGhBjJCUrHB0QcUYuHwFSMzcoKS8VOiFiRDY3Oywhf/xAAaAQACAwEBAAAAAAAAAAAAAAABAgADBAUG/8QAKxEAAgIBBAICAgEEAwEAAAAAAAECEQMEEiExE1EyQQVhsRQicZEjgaEV/9oADAMBAAIRAxEAPwDj02m41F4Kl7W4pAUl4JWMtsdsLXaw9yNPtVjosUC0Syicg3EDMmNqbRJU5xIKI1AaBubLJaCCpUtYEAJgiVKMQFMMSSvCNmQu8RCVJcwR90bnDoG0pqaJMOJYWnI2hm9E2mecblUiKeuYSTQ8YsCFO53RcNnND6TUygALi40+kXzmlMBY2MMoJ/ZHwc+uySYhO2WwF4evU4Rkw7erfxgOqrBa2K/GC4RREznWlteCJMobzF7svAiMSVi0ziuwtGsQiaSrxtKImCU2a8FIraKRIG8xmBYvOzHipqVhuh6XoWmRwrwjRtwiYktwit0aJZNrJBuUSE7sgYgxomBvG8YZ95G8RTMnruEBtMHGI44DmwqCLZj33RQwiWPlES8LY2xFZEQIi/FGriDZNiBiBECIMEq8RakMFMGwEiJESmnDGw4hhNpFVtuiwZxYspjExTmFHortaI4uEXGSYskywIDYyiaSSY2VAg0S8QyIEVvRges4hLH2+gVZ4g6mmpb17dxgN50oaXYxEVBPqoBDRbQrQ4lOoPrjuvDFNoSgOJ4mOZCk6mCZMld+cWKcit0hvM2tLFzqYSVs9ppyBAhjLRRoBFotxEBq+yb/AEJpdGeB84KlUTHS/jBy1jKciPCLajaeJcwL7iPnBSiLbAZmz2AzI8YFZCIuaeTvgWfUQjoZNlhmFeBhtsyWjdYdVvI8oRyqgb4ZU+0ZQ1hbp2WpWuTo3o1NmGR8jBsmWpGuE8D9Y5ldtIPaMTHpCv6EaFliVuDH86nbkYDemf3YW/8AEw5xW/pNyMF5Ii7WNzLAGdh2wHVOvs+J+QhTN2/f2TAszaznRbQksi+hlH2xiaddWNhAU+skrkExeMCsWf1m7oslylGgipuxtyXRo1hPqygO6NdJMPsqIvMyIuTEpC+RlJL7wIgWbgIsaK2iUDeyJY+6Ij0n4RGMYhjg0Teyz72w0URXMqZh3xpmEVl4lB3sqeQTqYxZIESM6IGdBFHlPPl8u3UfUeEFCTLPtwkWn5wRLpxxMPGb9DNDGZKlj2rnlATyiTkO4RJRb8xF0upYaZd0R89g6JJSso62XKBp8nFBWMnWLElwrgvoKm0KBQcBF60jcIbqgjZl8oGwm4VilMWJTQYZRvkPjFyI/u+MRIlgIkncYNkbPJFyfGIVU6ZLUNYDFcA23jWx5XhHVbRmE3aaQeA3d+6NWLSymrXRVLLGLpnTHZgtc5DjuhfNlSwbYl8RCCQBMa97/idsVuYBh7RUshL3OM8MIHfrFWojixfKXP65Num0+TNzFcfvghOlKBcsO4g/CFc3M5C8PZi0v+kg7PW8QbwK/Rj1GIHA5+dr/GOctTC/s25PxuRRuNMXyqEmCpezV3+ZieMHfeMsI0Jpq0cualF1JUWJQLyjbUgG6KrCNq5GhMESyqZKO4CKWktwg0zuJimZUCAGwJ0ceyYq6QjdByveDZFBiiWWKLYqlFjugtJBMHfd8BzUkcotVhqpDctD4GClZKSAUpDFhpIZrOQ6hh2WPxtErpuDtyC/5i1QXsRsRzZNoFYw/nXOQlqg4vmfA/SF8yiBOuLiT8lgSiRMASVi0jdRICDMiDJ64BZBnvMJ3p3Ju0IPSSKHm8BeIdG5g0S7bo0YYrAjTtxiHQNxg7ON9GeEQgxWbKGgYxhqxuEBhW4/CJYG94+Ig2w8BBn8vKNiYeB8IoEk+8fGJCm/EfEwLZOAlZrcPIRYJzfq31gVKQcfjFybNB3/ABickuJb0rfq0SE1+B8oFnbPC7x4mAnln2SfExHuQVTHX3pxqWHaIJoZhd0Vm6rMATwXVj3AE90LNmzXGTG44HOLmJQTWAvaVNt3y2B8ATEhJuSTBkVRbQq9JdvY5xCA5kKii91TSWij3sxe2pJOpjpNgfZ4+UytcqTmJCYS9v8AuOQQp/CLnmDCz7IdkBjM2jNGJhMMunB0D2u83tAYKOGfKPVafOOjl1qvZEy4NK4rdLsFothSEHUkqL6k3Zv7mubchBg2RKtbokI4FVOfhByLbWLQwinhmndL2JZ/ozSuLNTyj/QuXZllHObb+zqS4YyGaS+oFy0sngVOg7I77GIrZgYDxxfaHjmyR6bPnXaDz6aaZU5Skxedwy7mVt6n/IjoPR+tSpUi9pijNeI0xL8xuj0n0v8ARuXWyGluAHAJlzN6NuIPDiNCI+eRUTqWf7k6U1iCL2ZTmCDqD8DGZ4FB2ujQ83mjUuz1R9kG14FnbPIjWyfTdKhbkATQOsmtua8Vjc7atzfCWPcBAmkujOl7AaqnKi8AKjMbDOG9NJmVM1UJwKb3IzsBwHGOik+j1PL1eZfjkflFEskYfJlscUp/FHHjZ04Z2y7D9Islypw0cef0jtJeyif4M1W/Ceqx7jkYXV1EWupGCYMr6An3WG7t8cs4RZ4t/wBy49jy080v7X/0c+9XPXVge384xNovfrIp7ormq4Yqy2INiDuMakzFQ5gxe6+ilX9jQTVIvht2fSBZs4A5MR3mMfaMki3WHdAjTpPvn+2IiSGMqsBtiN4JWagOZsN0IMcvc57gYsSev4j3Q6mJtOm6NCOqQYFqKQ+6PKFSVTbkPfYRLp5h3AecW716F2v2aqKcDXyzgZivCCGVzrFTSDFbCU9JwEWLNG9opeXFRA4xE6ITVomLQ0/Y53RWdkuPZibZeiUgRUi9FHGLDs9t4iqZT21ECq7REkXdMi74En7T93KNmWOEDTqKJuDsQbTIH1cX4E2+MXGmI9k/LxGUC0ez5Z1NoKNCg9UE/wBRgbW+Q7kuCxL+7E5809G4w6owtcC91It5xT0IHsj+4wfsXZYnPh6MEKCzm7Gw7t5OkFWgL+50R+z2dh2XTkbmnYv5ulbP+3B4R0n7QabInS5MxZc8y2EpmNgHIyOLd2xzno3VSZY+4MOhAduhLHVmOaMSfWJtbmbcIaPQlSQNxjlajPlxZ/LFWjsLSpQ8U+GKfQagr6ae0+uqDgEsoJImiYZrbmaxIFtcR6xh9Wbamk+sRfcLZcv8mB+iNjn252ippQte4ta/rAAjS5xAAjMZ6ZiJ/U6jUSvpfoaGnw4f2/2Sfa0//UmD+lr/APoR8oEn+kFbLW6ux/8AJKNv7sC/GNVKrLUFlNtzFf3XD1llEDw74FMvIt0YtvmL0LIO1pYlle83i1ZJ43aky3xYsipxX+iVB9qjq2GplKBoZku5X+qWTe38pJ5HSAvT3YUvaCCupCpcL+8UMLMq5Yg2lhob2IyuF0ija2whMXg2otiNx2G7AczlzjlaStq9nzMctiqk6+tLcjLO2WLPt7iRHT0+qjl4l2cfV6PJglujzH+DmMcyU9xdHU9hBj0z0P27JqVwTOrPA03OPeXnxEJnq6SpvMRElTj/ABqZw33eYd7SJq5yb5nCdDoRncCu2BhUVVG7AJZmkzCBUSSDqugny7+2nHMCL5QTMu89b2FLTpSAM8JI7rfWDqwQg9Aa4zwsxuq4VldLEZhdRfccjHQVkcH8hxNI7P4/mDF5axhlT1iTBgni+5Zo9ZeF/eELXGcRtaOdDLKDtHRlijNUzPSDZuBgrkZi8qb7JXcrH3efs9kczUyWQlXWxH6uOI5x3NOv3inenbN1Vpkk78S5lOwxxkutUjo5tynssM2l9g9pOK+Ft/Vxahcen1+n6OTm0zt12v8A39gJC8I1ZeEE1VKUOYuCLqy5qw95Tw+EDE8o2nPbo0QNwjcsxEzO3wjXS9vhEJYYRldSL8DFL1MwbhFQIPtEd0bKL70PYtEGqZpiJlzDv84myjc3nGCew3gwLDSKzQudSPGNfs8+8IsM0xrpjB4AO5G1VXQkngIc0U+9mmDDfRd5hDIr/dUDkC/yNoOlbRcerLUcSNe+3zi+MvbA0OavPQW5b/yhBUKSbW8ILO1DbrKezQeAjF2gvC3YD9IMmn9iqwKVstz6o8fpFr7KI11gj9pyxvI5Zj4CInbMoeqvefqTeFqAbYCuy2J1Ai6Xsu3tdsVvWqTf4C/mYpn1hbeey/yEI9iCtw5ofR9pzYUuTqToqjiTDDaNLLpZHR4wqk3msbgPbUGxvbgt+POAtibdMilmS1VhMd7hj7pUDxFtOccrtusJJY3d/eY4iL8L6d0Txua4R0tEow/5JFW1Z0ia1pcsBT1Q79VAOIQC58PDWKNm+ldQs1ZDMZoxYVexxAHIDMm4HEwsMqZMbeSTbn/mPQth7JWXgbCt2sMR7hcHeMRUX357ozamCxpKXTNssktQ7XFDMqylQd5AHDE17WO6+Fhe2pXW5ADYkmwDX9dSGKFlBwGYjjNZq3CurFgdbgZQW7iYwzOYExQMrIKgsh8lgEVikI9gFxzXdd2GfTy5rry61z3RmeaMVSFWFtmnoQLtfP8A1pf7mYCQCpmoOqb4hnYa57yBUmFetkpW4OglzADhYjfIcNkV9W4zOYMDT9pnGH3BbTb5Yg64mvzDG4/nYaEwnnbWYuRe5ZRiUDUiXgDdpHHUWhIqWV1FWWuSxK5uhxUVEtAXQWGLrovstvxyGyv2EcbxU05JwsZTG+/d4tn3XIgKlp8QJtbIDranqgXuezy5wXLxpmpBy0IA8xpHS0/4fJkjvf8APJzNR+ZjBuEFf8BNLs5ZQ6mBOYXPxH5xe5tkJwvzUt8xCio9IG9V1sRrw8YGO3QvWxKAM+ta3nlHTehWOPLf/Zw/67fP4/6Oy9GJJDNMdw5syqwBW5JUnLTIWz/EINqTnCv0Xq5tRiqJhJBVZcrIKoRSzEqgAAuSLm2dhDZ5V48lr57szp9HrNDDbhV/YNhjOjggSrRCa1hGJo2Irk1PRTFceyQe4ajwjmvSCkAqJoXTpGI7GOIeRhrVvwjjX2tVPNfDTdImIhWDhSVGQOeukaNNjy5U4wV1yZ9Tkx42pTdfQzoKjD+6mfw2OR9x9zjluI4dgjVVKKki2mUChJ0wWNNNU8+jt/7X8oPpqCaUGKWwbO92/EbHXhaOvpseVJxnFnH1eTC2pQkgQExICCX2VNHsHxH1jabPme5/uEadj9GPfH2DiUI0ZA4QY9K66yl7zf4mBJ09hkVA7ojVDLkh917B2kfKNNTKPav2D5mKGaCZFSo1APd+cKlY1oFmC3qgxTifhD1doSfd8I0ayVz/ALfzh9v7EbXoVibfh84sFUR7R8T9Y390UC5J8gIrODdc9trRXuZY1RYa1jvJ8REsTHU27ST5RT0vDLsgyhoWfPJR7zaecFW+ANpFKLfQE+Qi+XTsdwHZmfnDV9lBADjQ8SXFh3AxfTyL5Yx2KPmcosWL2I5ixKBt4y/EflBUqYksEkrYAk4VvkOcMH6BPXZb8GNz/aIS+ku1pZp2CMQSyKBbCCC1zYbxYHWLFBJguyVNOabdzv0HAbh+ucDVezbnEYu2JNBUcO3Q8/CL9pV1hZBic5AAXJY5WAEdCMElbNqnFKhXLlIhDNko55n8Itnne1+0x0YrmmqiqCuPAiXBFwxAbALZ4FYtlkCbZYYXLspaRTP2iRiw40pFPWe+nTN/05e8qLE4bG+hlsPbhSRN2zWKGwnoKCTbCrTLdYoNyixHIK/KMGq06zu39dAhr9jqKHFejpNmLYBujCge6CQJaDhcJe3G8c/MnKcg11ws/V3y5eFQR2gKvYYz0X2lNr5s2abgFeu+nXYkqo4FQ7+Uar/s3eZYS6jAAAAGBYAAAAC1uA46RycenwxytZXwb8msl408atieqriGJdbIStraWBuQO3nnYRuXtimDEsuEsbk2vnx4+UNqb7Jn0eua3uolh/ucjyg6X9kdOfWqZ57OjHmVMd7DrtJgW3HE4ebBnzS3TkcrtD0hlLdTdgbEMhFrDS2eRgKXt8zDaSsxjzUtbvS5HbaPTKL7MtmpYmU0wj35jm/aAQPKOlotmSpQtLREUaBVAHwgf/X28QQn9An8jxmpp6jBjannG/uoGW3FyWBQcyLQR6Lej4qpq9PKCqDiXrBlfkGUkdxj1mdTZ5ZDjz5cO6Ee1vR+SzdIoeVNOfSyjhbtdM0maX66316wyhM2repi4bqsbFpo4ZKSiOUpVQBVFgMgOEadRCaRtmZKwy6vMXCrVIP3ZJNlWdLJxSXOYBzViMiTlDGecgQQQdCMxlqO3lrHmNTpcuHmUePf0ek0+eGXhPn0VTploAnzonPeF9RNjDdm2qBNrVGFCQRiNlT+dzhT/cRDLYnoj0csK8++EbpVu8EvYxyk2r6StloSRLkDp5jXlqqtomJ5pCra9877sm0hjtX7Q6OSLKzT34ShdMQ4zpy4R2ypK9sel/E4fFi3y7f8Hn/yk45cmz6R133GUFv0rMPeRFC3/nZsI72gWsmSJAvOm9Gv/cmIr8rLhs/9LGPJ9r/aNWziRLIkLYj93iabY8aiYWmeDAco5gu7MWYlmOZZiSxPMnMx1nlX0cvwwX0e2r6Q0oJ6LFOvocSqotfcbNfuMAVW23NzKSQjcSHmeWIDyjyunLDeRB6NfUm/EZHxEI5yl1wSox6OvfadcDctJflhCf7cLCIPWu5/egg8boV7gLHyjnJdQV0eZ3uT8bxfLrSdbn9chFMoTfDYVNDu+8CINfhEJG00UW61t46pHmIt/aUs6AjlcfMxW8Ml2MpxZEyH4RH7q/AQUVVvVc94Nu4nXuilQTow77j4iKqLFRelK8ywCkkfHjG1omOQB4GD2mvjALWSWLnde27ncwwqZsxujZVwhib+FwDFigiOTBqXYwGbaRdPM0HAhtbcDYDw1MH1NXdVTQ3Aud7fQZnwgSkdZTsGJIOYbI574t2pcIrtgMynZQS+InygRprnIEgctPKH20JiTMABuvWFt+LUE+FohLpbDpBYpbE2WeXyiuUX9DJoTy9nO+dt2u4d8CekmyGFK7ggmWUcgZ3UsEOe71790NnrWmG2IDgtwoH65xHaT/8ALTkbEC8vAutsyBccbaxIKKdhbYk9Fy84iVKUs+thfTj2c47sJJ2VL6SaVnbQdbotiRKD5AWB6oyOd7sQQMr2XejNUuztlzKlArT2yJHWKHrBSwtcKPAXJudI43ZX3zaNSVQ45jkYpjXIUkZux4Ko07AN0bZZHJforv2G01PVbXqWRBiAIM+a+SAk2Ay4ZnCPdgP7RtsisqZNBR2MimAkSbZK83JXmfy5WB4AnfHQ+lO3pGz6U7M2cxm1E44Z89c2xOQHsRrMb1bD1RztC30R9HvugaZNI6U9UAG4Vcr58SfhGbPnWONssxYnN0jrtkSEpZKSZeiCxPvN7TcyTBq7QjnZtdERXR5nI5SdnZhGKVHVpX84uXaEch+0ecTTaMInMLijrv2hGHaHOOTO0YkK2++H3zF2o6k10aapG+Oa+/8AOIjaF98HyTBsQ9nzJdiGF1KlWTXEpFmU65EW3EZDI2jntl1UyU82USWEprKzKVE+SQChYbnUHCSNCOdjaKwQLV1i2zOY0PyPLXs7yD2fx+vgv+PPzF8MwarTT+eLhrodT1DKHX1Tx1BGqtzHnrCevcKrMdFBJ7BnBOwNorMBG5xod0xeI3G1x4Rz/wBolaJcjADnOOEclHrH5d8c7V/j1i1nih8Xyv8ADOrptb5NL5Zdrh/5PPqSketq1QGzT5mtr4QSRe2+wEdttD7GqpFvKmrNPulcB82Igf7JD/z62AGIFRfUADdzyj6AVY9AopKjhSbvk+cJX2a7SvnSsN2bJbtuG0i//wDOtojP7sT2PLP/ANR9EEQPMsNIIlHzpUejFZL9ekni3CW7DxUEQCFIJFjiGosbjtG6Po2cSYS1tKmZIF+NhBEaPEpVBNbRG7xb4wYmzJg3AR3W16hRkLRzk27HO3jFU8m0aMbFS0B3t4CC5EhV0GfE5wR0R4fCN9EeEUOcpdliikXUzA6iGCy092FsqXxBgpZnIw0SMeTzT4WVcOIj1jcm40zgGVXOJYUjS4PMEQsl1gAscJ8YkK04cOLLUcu+0RzTDtC0qAQDiJI0vuMUY2YEjUajlxECTKgg2B1PmdYkZz31FxzzhHOwqJN6iZkSRlobDMQfQbWVQQwBvre5B7xC0zDa1oqloCdbQu9p2HbY66WWxBCoDwByPdFm3cBkphYdVvVB4g7tYSpILaXy3EC/xjcyWRqSe4/PKLIzvihdtfYxkgvRzVQkNLYOwFwTLIsTlwMBbGmTko6qTTMJZKhnwr+9ZL2fC175A577QZses6GYswjEBk6+8hyYeEVbWp2oqvFL0FnQe9LcGysOy6nsi12hKEPovLWnLTSgeaMkfLqAjMgHec8/8w3baWLM38CfMRPb9EkvBVU+cibkwHqox9k71366FTADywRiGYMY88LlcjTiyUuCZrVN7X+Hx+MVmpzy+X+YqIMVTLk5gHgbC/Ze0UeOBcsz+y56qM++mBGUcPjFbLzPlA8URvMMvv8AaMXaUKsJ4+IiS3toO4/lAeGIfMNG2geMbWs5wpLGIYmgeFB8o6baMBVFdAVr63imdLY6Eef0grAhXlLKTabSpgdSbXBK8bfP6wv27tCZUTi7nL2FvcKvbx4wbI2czbx5kwJUUJLZEeFjfnaNmOcNyb7Sr/CKpWlX0+Tt/sgpganFhJKLkdwvqe20e0mYI8U9BdrvTgoq4jqeth+Rjr/+J5u6Wo7ST9I2eRNGbJ8juXnQJNqRujhar0gqiMigz3KdOGZgCbtqpI/iBexR87mB5EVnbV+01QZm0chtPbhdsKm19Ga4XxhVXbQnPa7AEe0gCMe1ltC2fVzTmZjk65sT8YrlkIohFQSGILAniDcdxioTAf8AMWSQs0EAAOM7AZN2Em4PdFE6WFNmUqRreKXZYiwTTut4xikn8rmBlUnTP9cIZUWyHyZsh2i57hnBVsj4ISZa+1jEGiVwXLiWMHy6dRmAO3UdnGINl7Lf7frFyx0I5HNSsPtfXxETIl64gOzFfwtG7oNAT25RvApNsJueBHzEZqLrK0bhu/W+LpeJb2U2Jue3jx+MYJZVrAG/cfPSHNLTSgpebYcAGuSee+GjGxW6FnTodR+vjEMWeQuOeg7zDT902aoP7yvxOfhFUqilsSZiso3HMr42z7rQzg2BSSF0ydY9U/l2HUd0baffUeH6+Jhv+yZN7KSeQvfwzi5KOWMsPzPkICxyX2FzQourLa9oP27VirEtwVE5EEt0JAD4dGRjlfP1SQeF4LraBlAMkI4I6wNyR2gEEd4hLUkk9aQt+Ksynzh/I+mP421Yx2GVNDVUxB6cqxWSRZmIIYYFPrEAXsM8o5rY7ZlTwvbmNYNacoGk0WzAIVsJGhRwQy25RqorknsHcMs3/VWwL5ZGYtsLN+IYbjW+sLOUZKhFBxZKZI4RQaeC0qcuut7b133/AAnsiazZR9u38wIjFUjRaFr08VmnMPEpQ3qsrdhB+ERegI3QNxKERkcoj0PKHEykPCKzIg7gUKjLjBLho0qIdDBsFCwyogyQ36ERF6S9hvOn5w8E5OkLKl2AUdSEuCDnoRqDFyPKc5lSTrixL5gqL98GS9gA5s9hfO2nYOJgSr2QozRyeRHziOEYTd9lkZScb+hxsaiTpFKkrfLQsh/qFwPGOofZ/BlPfY+ceb0FQZMxWz6p3ZGOuHpjL9oOTzUH5xsxtVyZ8lN9DCfSEboCmyREG9LZB9k/2gfAwM/pBJb3h/SYduJVTNzZMLaiRFs3asrcW/t/OAZm0bnQ2hHQVZC5Vgy5EG4i6dXPMa7G/lbkLQK9QDFazbG4hGMh9spiCTYZ7sNz8IeSGXenfY/PKOXpdsWyYNYe7b4GHNJWJNBKMzW1UkAjnhteLoULIZKhvqe87u6IPIvx8WPzForpQrG2IjvH0hpLkW95uYsPnFyVlZxBpgPbF+Fj9IY0uzHw4rALqWuNO7SA6mQAb5ntJPxggyw8nhZgN2V9WOV4yqPJe2WNWSgrIqs5PtKbW8QbwVszo7WuL+63VJ7zl5wKsoL1TkRwtY8xaNTLb4ZWuxXTDKilzui6brwZQ7SUdVy0s8R8wcoWUtZhyJy48PyhqRiGYDDxy4iGj+gMhUSS3sJMG5k/duP7er5RkoTlN0Yn8M0C/c2YPlA6ylvdGKHy8IJl1k5eDjlkYnBC5dqWNpkrCeQwnu3HxgTbNZK6PEt8XAg+d7+N4ImbUVhaYhHaIV1VPKe6qcmFrcOBiS5VDRbi7QtmUpZbkhb6DUkcdchFQS2WWVhpBCKWlqTu6h7UsPhaLOgspIXG24E2HOMUlJyo0b01bAyh1t4dmfyjWC+ovusRoBwAzg+lpywOKWUI0INweVjmIw0zcIjUl2iJxfTF0yiXhbt/Vx4xZTVE1PVmG3u3xDwbTugz7sfdjBQH3PgPnBTl9qySjH2QXbLe3KVuakqfA3gmnrZEw2JMs/jyH92kDnZr71wrvJYfSF5p1ZsKOSeXyi7wQavoo8kkdA2z7+qQRyIMUTNnndCh9mzgLdGe3Ab+IMXbLqeiusxHsd59UdqmKsmDar5Hhk3Ogw0LDIgdpIAHM3tYb79sDpLLlStwBoSDc8SBw0h6kxd2W/L8ojNN98U49Soc7S+Wm3fZRLGFSHyvu337N0Kq82BK5nhDCZJgSbJhJZHOe9lqgox2o5rpzivviUqpK6eG7whhNpsLhrC3tZZdsPqSXSEddZY7UJ+UbIbZrsxSUos5Q1F/YEbmEHSVh7MXzjsW2bSvmhld6nL4RVM2DLOaBD/KRfwvFixeitz9nINlutGlMdNO2OF1QjsAPygSbslXHUmKGGgsAD4QdrJYkaMgidQTUNjLJ5r1h5RQh3adsLRCGKJ0dYZTh1AO4g6Eb890amyzAzQOgncUNWJqh0lWvketexGo9WGyO1sx+u8xzfo7M/cADcxv2wzzO+NMZcWVNci6dBFJ6r9nzjcZCR+Q76Kqr1l/limo0jcZCS7YUDJHR7J9RP1uMZGRMfZJlR9du2LVjIyHQC+Z6sKPa/XGNxkT7G+gWl/gj/yP8oLkRkZGafzGXxDmicajIuENGJrGRkPASXQFtn+C/Z9IRbL39ojIyEy/IeHxO+2Z6o7IPm+qeyMjIvXRUuzjk9RP5F+EajIyOEdhdIkIqqI1GREEBn6HsgRdB2D4RkZFsOiqfY4l+rL74sqt0ZGR0cXRgyfIY7J/iy+35GAvtBjIyL30VrsW+je6KPSX+IYyMiiXRYuxTLimujIyFGY59H9PD4Q/EZGRbDorl2f/2Q=="/>
          <p:cNvSpPr>
            <a:spLocks noChangeAspect="1" noChangeArrowheads="1"/>
          </p:cNvSpPr>
          <p:nvPr/>
        </p:nvSpPr>
        <p:spPr bwMode="auto">
          <a:xfrm>
            <a:off x="155575" y="-1347788"/>
            <a:ext cx="4552950" cy="28194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052" name="Picture 4" descr="http://vignette1.wikia.nocookie.net/reinoanimalia/images/7/7f/Pato_mandarin_3.png/revision/latest?cb=20130601181908&amp;path-prefix=es"/>
          <p:cNvPicPr>
            <a:picLocks noChangeAspect="1" noChangeArrowheads="1"/>
          </p:cNvPicPr>
          <p:nvPr/>
        </p:nvPicPr>
        <p:blipFill>
          <a:blip r:embed="rId3"/>
          <a:srcRect t="6250"/>
          <a:stretch>
            <a:fillRect/>
          </a:stretch>
        </p:blipFill>
        <p:spPr bwMode="auto">
          <a:xfrm>
            <a:off x="4929190" y="2357436"/>
            <a:ext cx="4214810" cy="2786064"/>
          </a:xfrm>
          <a:prstGeom prst="rect">
            <a:avLst/>
          </a:prstGeom>
          <a:noFill/>
          <a:effectLst>
            <a:softEdge rad="635000"/>
          </a:effectLst>
        </p:spPr>
      </p:pic>
      <p:sp>
        <p:nvSpPr>
          <p:cNvPr id="5" name="4 CuadroTexto"/>
          <p:cNvSpPr txBox="1"/>
          <p:nvPr/>
        </p:nvSpPr>
        <p:spPr>
          <a:xfrm>
            <a:off x="1357290" y="642924"/>
            <a:ext cx="4000528" cy="3293209"/>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latin typeface="Agency FB" pitchFamily="34" charset="0"/>
              </a:rPr>
              <a:t>Se trata de un pato monógamo: si llega a criar dos temporadas seguidas con el mismo ejemplar, es posible que forme pareja estable. Cuando llega la época de la reproducción, la pareja selecciona, en primer lugar, el territorio donde anidar. El nido, que por lo general se encuentra en los huecos de los troncos de los árboles y a cierta altura, será defendido por ambos de otros miembros de la especie. Es muy extraño que aniden en el suelo. Los dos progenitores participan en la incubación de los huevos, si bien es la madre la que se pasa la mayor parte del tiempo sentada sobre el nido. La nidada consta de nueve o 10 huevos color crema blancuzcos.</a:t>
            </a:r>
            <a:endParaRPr lang="es-ES" sz="1600" b="1" dirty="0">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15000">
                <a:srgbClr val="FF6600"/>
              </a:gs>
              <a:gs pos="50000">
                <a:schemeClr val="accent6">
                  <a:lumMod val="75000"/>
                  <a:shade val="67500"/>
                  <a:satMod val="115000"/>
                </a:schemeClr>
              </a:gs>
              <a:gs pos="100000">
                <a:schemeClr val="accent6">
                  <a:lumMod val="75000"/>
                  <a:shade val="100000"/>
                  <a:satMod val="115000"/>
                </a:schemeClr>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5" presetClass="entr" presetSubtype="10" fill="hold" grpId="3"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checkerboard(across)">
                                      <p:cBhvr>
                                        <p:cTn id="90" dur="3000"/>
                                        <p:tgtEl>
                                          <p:spTgt spid="4"/>
                                        </p:tgtEl>
                                      </p:cBhvr>
                                    </p:animEffect>
                                  </p:childTnLst>
                                </p:cTn>
                              </p:par>
                              <p:par>
                                <p:cTn id="91" presetID="5" presetClass="entr" presetSubtype="10" fill="hold" grpId="3"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checkerboard(across)">
                                      <p:cBhvr>
                                        <p:cTn id="93" dur="3000"/>
                                        <p:tgtEl>
                                          <p:spTgt spid="5"/>
                                        </p:tgtEl>
                                      </p:cBhvr>
                                    </p:animEffect>
                                  </p:childTnLst>
                                </p:cTn>
                              </p:par>
                              <p:par>
                                <p:cTn id="94" presetID="5" presetClass="entr" presetSubtype="10" fill="hold" grpId="3"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checkerboard(across)">
                                      <p:cBhvr>
                                        <p:cTn id="96" dur="3000"/>
                                        <p:tgtEl>
                                          <p:spTgt spid="6"/>
                                        </p:tgtEl>
                                      </p:cBhvr>
                                    </p:animEffect>
                                  </p:childTnLst>
                                </p:cTn>
                              </p:par>
                              <p:par>
                                <p:cTn id="97" presetID="5" presetClass="entr" presetSubtype="10" fill="hold" grpId="3"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checkerboard(across)">
                                      <p:cBhvr>
                                        <p:cTn id="99" dur="3000"/>
                                        <p:tgtEl>
                                          <p:spTgt spid="7"/>
                                        </p:tgtEl>
                                      </p:cBhvr>
                                    </p:animEffect>
                                  </p:childTnLst>
                                </p:cTn>
                              </p:par>
                              <p:par>
                                <p:cTn id="100" presetID="5" presetClass="entr" presetSubtype="10" fill="hold" grpId="3" nodeType="withEffect">
                                  <p:stCondLst>
                                    <p:cond delay="0"/>
                                  </p:stCondLst>
                                  <p:childTnLst>
                                    <p:set>
                                      <p:cBhvr>
                                        <p:cTn id="101" dur="1" fill="hold">
                                          <p:stCondLst>
                                            <p:cond delay="0"/>
                                          </p:stCondLst>
                                        </p:cTn>
                                        <p:tgtEl>
                                          <p:spTgt spid="8"/>
                                        </p:tgtEl>
                                        <p:attrNameLst>
                                          <p:attrName>style.visibility</p:attrName>
                                        </p:attrNameLst>
                                      </p:cBhvr>
                                      <p:to>
                                        <p:strVal val="visible"/>
                                      </p:to>
                                    </p:set>
                                    <p:animEffect transition="in" filter="checkerboard(across)">
                                      <p:cBhvr>
                                        <p:cTn id="102" dur="3000"/>
                                        <p:tgtEl>
                                          <p:spTgt spid="8"/>
                                        </p:tgtEl>
                                      </p:cBhvr>
                                    </p:animEffect>
                                  </p:childTnLst>
                                </p:cTn>
                              </p:par>
                              <p:par>
                                <p:cTn id="103" presetID="5" presetClass="entr" presetSubtype="10" fill="hold" grpId="3" nodeType="with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checkerboard(across)">
                                      <p:cBhvr>
                                        <p:cTn id="105" dur="3000"/>
                                        <p:tgtEl>
                                          <p:spTgt spid="9"/>
                                        </p:tgtEl>
                                      </p:cBhvr>
                                    </p:animEffect>
                                  </p:childTnLst>
                                </p:cTn>
                              </p:par>
                              <p:par>
                                <p:cTn id="106" presetID="5" presetClass="entr" presetSubtype="10" fill="hold" grpId="3" nodeType="with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checkerboard(across)">
                                      <p:cBhvr>
                                        <p:cTn id="108" dur="3000"/>
                                        <p:tgtEl>
                                          <p:spTgt spid="10"/>
                                        </p:tgtEl>
                                      </p:cBhvr>
                                    </p:animEffect>
                                  </p:childTnLst>
                                </p:cTn>
                              </p:par>
                              <p:par>
                                <p:cTn id="109" presetID="5" presetClass="entr" presetSubtype="10" fill="hold" grpId="3"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checkerboard(across)">
                                      <p:cBhvr>
                                        <p:cTn id="111" dur="3000"/>
                                        <p:tgtEl>
                                          <p:spTgt spid="11"/>
                                        </p:tgtEl>
                                      </p:cBhvr>
                                    </p:animEffect>
                                  </p:childTnLst>
                                </p:cTn>
                              </p:par>
                              <p:par>
                                <p:cTn id="112" presetID="5" presetClass="entr" presetSubtype="10" fill="hold" grpId="3" nodeType="with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checkerboard(across)">
                                      <p:cBhvr>
                                        <p:cTn id="114" dur="3000"/>
                                        <p:tgtEl>
                                          <p:spTgt spid="12"/>
                                        </p:tgtEl>
                                      </p:cBhvr>
                                    </p:animEffect>
                                  </p:childTnLst>
                                </p:cTn>
                              </p:par>
                              <p:par>
                                <p:cTn id="115" presetID="5" presetClass="entr" presetSubtype="10" fill="hold" grpId="3"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checkerboard(across)">
                                      <p:cBhvr>
                                        <p:cTn id="117" dur="3000"/>
                                        <p:tgtEl>
                                          <p:spTgt spid="13"/>
                                        </p:tgtEl>
                                      </p:cBhvr>
                                    </p:animEffect>
                                  </p:childTnLst>
                                </p:cTn>
                              </p:par>
                              <p:par>
                                <p:cTn id="118" presetID="5" presetClass="entr" presetSubtype="10" fill="hold" grpId="3"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checkerboard(across)">
                                      <p:cBhvr>
                                        <p:cTn id="120" dur="3000"/>
                                        <p:tgtEl>
                                          <p:spTgt spid="14"/>
                                        </p:tgtEl>
                                      </p:cBhvr>
                                    </p:animEffect>
                                  </p:childTnLst>
                                </p:cTn>
                              </p:par>
                              <p:par>
                                <p:cTn id="121" presetID="5" presetClass="entr" presetSubtype="10" fill="hold" grpId="3" nodeType="with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checkerboard(across)">
                                      <p:cBhvr>
                                        <p:cTn id="123" dur="3000"/>
                                        <p:tgtEl>
                                          <p:spTgt spid="15"/>
                                        </p:tgtEl>
                                      </p:cBhvr>
                                    </p:animEffect>
                                  </p:childTnLst>
                                </p:cTn>
                              </p:par>
                              <p:par>
                                <p:cTn id="124" presetID="5" presetClass="entr" presetSubtype="10" fill="hold" grpId="3" nodeType="with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checkerboard(across)">
                                      <p:cBhvr>
                                        <p:cTn id="126" dur="3000"/>
                                        <p:tgtEl>
                                          <p:spTgt spid="16"/>
                                        </p:tgtEl>
                                      </p:cBhvr>
                                    </p:animEffect>
                                  </p:childTnLst>
                                </p:cTn>
                              </p:par>
                              <p:par>
                                <p:cTn id="127" presetID="5" presetClass="entr" presetSubtype="10" fill="hold" grpId="3"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checkerboard(across)">
                                      <p:cBhvr>
                                        <p:cTn id="129" dur="3000"/>
                                        <p:tgtEl>
                                          <p:spTgt spid="17"/>
                                        </p:tgtEl>
                                      </p:cBhvr>
                                    </p:animEffect>
                                  </p:childTnLst>
                                </p:cTn>
                              </p:par>
                              <p:par>
                                <p:cTn id="130" presetID="5" presetClass="entr" presetSubtype="10" fill="hold" grpId="3" nodeType="withEffect">
                                  <p:stCondLst>
                                    <p:cond delay="0"/>
                                  </p:stCondLst>
                                  <p:childTnLst>
                                    <p:set>
                                      <p:cBhvr>
                                        <p:cTn id="131" dur="1" fill="hold">
                                          <p:stCondLst>
                                            <p:cond delay="0"/>
                                          </p:stCondLst>
                                        </p:cTn>
                                        <p:tgtEl>
                                          <p:spTgt spid="18"/>
                                        </p:tgtEl>
                                        <p:attrNameLst>
                                          <p:attrName>style.visibility</p:attrName>
                                        </p:attrNameLst>
                                      </p:cBhvr>
                                      <p:to>
                                        <p:strVal val="visible"/>
                                      </p:to>
                                    </p:set>
                                    <p:animEffect transition="in" filter="checkerboard(across)">
                                      <p:cBhvr>
                                        <p:cTn id="132" dur="3000"/>
                                        <p:tgtEl>
                                          <p:spTgt spid="18"/>
                                        </p:tgtEl>
                                      </p:cBhvr>
                                    </p:animEffect>
                                  </p:childTnLst>
                                </p:cTn>
                              </p:par>
                              <p:par>
                                <p:cTn id="133" presetID="5" presetClass="entr" presetSubtype="10" fill="hold" grpId="3" nodeType="with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checkerboard(across)">
                                      <p:cBhvr>
                                        <p:cTn id="135" dur="3000"/>
                                        <p:tgtEl>
                                          <p:spTgt spid="19"/>
                                        </p:tgtEl>
                                      </p:cBhvr>
                                    </p:animEffect>
                                  </p:childTnLst>
                                </p:cTn>
                              </p:par>
                              <p:par>
                                <p:cTn id="136" presetID="5" presetClass="entr" presetSubtype="10" fill="hold" grpId="3" nodeType="withEffect">
                                  <p:stCondLst>
                                    <p:cond delay="0"/>
                                  </p:stCondLst>
                                  <p:childTnLst>
                                    <p:set>
                                      <p:cBhvr>
                                        <p:cTn id="137" dur="1" fill="hold">
                                          <p:stCondLst>
                                            <p:cond delay="0"/>
                                          </p:stCondLst>
                                        </p:cTn>
                                        <p:tgtEl>
                                          <p:spTgt spid="20"/>
                                        </p:tgtEl>
                                        <p:attrNameLst>
                                          <p:attrName>style.visibility</p:attrName>
                                        </p:attrNameLst>
                                      </p:cBhvr>
                                      <p:to>
                                        <p:strVal val="visible"/>
                                      </p:to>
                                    </p:set>
                                    <p:animEffect transition="in" filter="checkerboard(across)">
                                      <p:cBhvr>
                                        <p:cTn id="138" dur="3000"/>
                                        <p:tgtEl>
                                          <p:spTgt spid="20"/>
                                        </p:tgtEl>
                                      </p:cBhvr>
                                    </p:animEffect>
                                  </p:childTnLst>
                                </p:cTn>
                              </p:par>
                              <p:par>
                                <p:cTn id="139" presetID="5" presetClass="entr" presetSubtype="10" fill="hold" grpId="3" nodeType="withEffect">
                                  <p:stCondLst>
                                    <p:cond delay="0"/>
                                  </p:stCondLst>
                                  <p:childTnLst>
                                    <p:set>
                                      <p:cBhvr>
                                        <p:cTn id="140" dur="1" fill="hold">
                                          <p:stCondLst>
                                            <p:cond delay="0"/>
                                          </p:stCondLst>
                                        </p:cTn>
                                        <p:tgtEl>
                                          <p:spTgt spid="21"/>
                                        </p:tgtEl>
                                        <p:attrNameLst>
                                          <p:attrName>style.visibility</p:attrName>
                                        </p:attrNameLst>
                                      </p:cBhvr>
                                      <p:to>
                                        <p:strVal val="visible"/>
                                      </p:to>
                                    </p:set>
                                    <p:animEffect transition="in" filter="checkerboard(across)">
                                      <p:cBhvr>
                                        <p:cTn id="141" dur="3000"/>
                                        <p:tgtEl>
                                          <p:spTgt spid="21"/>
                                        </p:tgtEl>
                                      </p:cBhvr>
                                    </p:animEffect>
                                  </p:childTnLst>
                                </p:cTn>
                              </p:par>
                              <p:par>
                                <p:cTn id="142" presetID="5" presetClass="entr" presetSubtype="10" fill="hold" grpId="3" nodeType="with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checkerboard(across)">
                                      <p:cBhvr>
                                        <p:cTn id="144" dur="3000"/>
                                        <p:tgtEl>
                                          <p:spTgt spid="22"/>
                                        </p:tgtEl>
                                      </p:cBhvr>
                                    </p:animEffect>
                                  </p:childTnLst>
                                </p:cTn>
                              </p:par>
                              <p:par>
                                <p:cTn id="145" presetID="5" presetClass="entr" presetSubtype="10" fill="hold" grpId="3" nodeType="withEffect">
                                  <p:stCondLst>
                                    <p:cond delay="0"/>
                                  </p:stCondLst>
                                  <p:childTnLst>
                                    <p:set>
                                      <p:cBhvr>
                                        <p:cTn id="146" dur="1" fill="hold">
                                          <p:stCondLst>
                                            <p:cond delay="0"/>
                                          </p:stCondLst>
                                        </p:cTn>
                                        <p:tgtEl>
                                          <p:spTgt spid="23"/>
                                        </p:tgtEl>
                                        <p:attrNameLst>
                                          <p:attrName>style.visibility</p:attrName>
                                        </p:attrNameLst>
                                      </p:cBhvr>
                                      <p:to>
                                        <p:strVal val="visible"/>
                                      </p:to>
                                    </p:set>
                                    <p:animEffect transition="in" filter="checkerboard(across)">
                                      <p:cBhvr>
                                        <p:cTn id="147" dur="3000"/>
                                        <p:tgtEl>
                                          <p:spTgt spid="23"/>
                                        </p:tgtEl>
                                      </p:cBhvr>
                                    </p:animEffect>
                                  </p:childTnLst>
                                </p:cTn>
                              </p:par>
                            </p:childTnLst>
                          </p:cTn>
                        </p:par>
                        <p:par>
                          <p:cTn id="148" fill="hold">
                            <p:stCondLst>
                              <p:cond delay="3000"/>
                            </p:stCondLst>
                            <p:childTnLst>
                              <p:par>
                                <p:cTn id="149" presetID="2" presetClass="exit" presetSubtype="2" fill="hold" grpId="1" nodeType="after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1+ppt_w/2"/>
                                          </p:val>
                                        </p:tav>
                                      </p:tavLst>
                                    </p:anim>
                                    <p:anim calcmode="lin" valueType="num">
                                      <p:cBhvr additive="base">
                                        <p:cTn id="151" dur="3000"/>
                                        <p:tgtEl>
                                          <p:spTgt spid="4"/>
                                        </p:tgtEl>
                                        <p:attrNameLst>
                                          <p:attrName>ppt_y</p:attrName>
                                        </p:attrNameLst>
                                      </p:cBhvr>
                                      <p:tavLst>
                                        <p:tav tm="0">
                                          <p:val>
                                            <p:strVal val="ppt_y"/>
                                          </p:val>
                                        </p:tav>
                                        <p:tav tm="100000">
                                          <p:val>
                                            <p:strVal val="ppt_y"/>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1+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1+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1+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1+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1+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xit" presetSubtype="2" fill="hold" grpId="1"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1+ppt_w/2"/>
                                          </p:val>
                                        </p:tav>
                                      </p:tavLst>
                                    </p:anim>
                                    <p:anim calcmode="lin" valueType="num">
                                      <p:cBhvr additive="base">
                                        <p:cTn id="227" dur="3000"/>
                                        <p:tgtEl>
                                          <p:spTgt spid="23"/>
                                        </p:tgtEl>
                                        <p:attrNameLst>
                                          <p:attrName>ppt_y</p:attrName>
                                        </p:attrNameLst>
                                      </p:cBhvr>
                                      <p:tavLst>
                                        <p:tav tm="0">
                                          <p:val>
                                            <p:strVal val="ppt_y"/>
                                          </p:val>
                                        </p:tav>
                                        <p:tav tm="100000">
                                          <p:val>
                                            <p:strVal val="ppt_y"/>
                                          </p:val>
                                        </p:tav>
                                      </p:tavLst>
                                    </p:anim>
                                    <p:set>
                                      <p:cBhvr>
                                        <p:cTn id="228" dur="1" fill="hold">
                                          <p:stCondLst>
                                            <p:cond delay="2999"/>
                                          </p:stCondLst>
                                        </p:cTn>
                                        <p:tgtEl>
                                          <p:spTgt spid="23"/>
                                        </p:tgtEl>
                                        <p:attrNameLst>
                                          <p:attrName>style.visibility</p:attrName>
                                        </p:attrNameLst>
                                      </p:cBhvr>
                                      <p:to>
                                        <p:strVal val="hidden"/>
                                      </p:to>
                                    </p:set>
                                  </p:childTnLst>
                                </p:cTn>
                              </p:par>
                              <p:par>
                                <p:cTn id="229" presetID="5" presetClass="exit" presetSubtype="10" fill="hold" grpId="2" nodeType="withEffect">
                                  <p:stCondLst>
                                    <p:cond delay="0"/>
                                  </p:stCondLst>
                                  <p:childTnLst>
                                    <p:animEffect transition="out" filter="checkerboard(across)">
                                      <p:cBhvr>
                                        <p:cTn id="230" dur="3000"/>
                                        <p:tgtEl>
                                          <p:spTgt spid="4"/>
                                        </p:tgtEl>
                                      </p:cBhvr>
                                    </p:animEffect>
                                    <p:set>
                                      <p:cBhvr>
                                        <p:cTn id="231" dur="1" fill="hold">
                                          <p:stCondLst>
                                            <p:cond delay="2999"/>
                                          </p:stCondLst>
                                        </p:cTn>
                                        <p:tgtEl>
                                          <p:spTgt spid="4"/>
                                        </p:tgtEl>
                                        <p:attrNameLst>
                                          <p:attrName>style.visibility</p:attrName>
                                        </p:attrNameLst>
                                      </p:cBhvr>
                                      <p:to>
                                        <p:strVal val="hidden"/>
                                      </p:to>
                                    </p:set>
                                  </p:childTnLst>
                                </p:cTn>
                              </p:par>
                              <p:par>
                                <p:cTn id="232" presetID="5" presetClass="exit" presetSubtype="10" fill="hold" grpId="2" nodeType="withEffect">
                                  <p:stCondLst>
                                    <p:cond delay="0"/>
                                  </p:stCondLst>
                                  <p:childTnLst>
                                    <p:animEffect transition="out" filter="checkerboard(across)">
                                      <p:cBhvr>
                                        <p:cTn id="233" dur="3000"/>
                                        <p:tgtEl>
                                          <p:spTgt spid="5"/>
                                        </p:tgtEl>
                                      </p:cBhvr>
                                    </p:animEffect>
                                    <p:set>
                                      <p:cBhvr>
                                        <p:cTn id="234" dur="1" fill="hold">
                                          <p:stCondLst>
                                            <p:cond delay="2999"/>
                                          </p:stCondLst>
                                        </p:cTn>
                                        <p:tgtEl>
                                          <p:spTgt spid="5"/>
                                        </p:tgtEl>
                                        <p:attrNameLst>
                                          <p:attrName>style.visibility</p:attrName>
                                        </p:attrNameLst>
                                      </p:cBhvr>
                                      <p:to>
                                        <p:strVal val="hidden"/>
                                      </p:to>
                                    </p:set>
                                  </p:childTnLst>
                                </p:cTn>
                              </p:par>
                              <p:par>
                                <p:cTn id="235" presetID="5" presetClass="exit" presetSubtype="10" fill="hold" grpId="2" nodeType="withEffect">
                                  <p:stCondLst>
                                    <p:cond delay="0"/>
                                  </p:stCondLst>
                                  <p:childTnLst>
                                    <p:animEffect transition="out" filter="checkerboard(across)">
                                      <p:cBhvr>
                                        <p:cTn id="236" dur="3000"/>
                                        <p:tgtEl>
                                          <p:spTgt spid="6"/>
                                        </p:tgtEl>
                                      </p:cBhvr>
                                    </p:animEffect>
                                    <p:set>
                                      <p:cBhvr>
                                        <p:cTn id="237" dur="1" fill="hold">
                                          <p:stCondLst>
                                            <p:cond delay="2999"/>
                                          </p:stCondLst>
                                        </p:cTn>
                                        <p:tgtEl>
                                          <p:spTgt spid="6"/>
                                        </p:tgtEl>
                                        <p:attrNameLst>
                                          <p:attrName>style.visibility</p:attrName>
                                        </p:attrNameLst>
                                      </p:cBhvr>
                                      <p:to>
                                        <p:strVal val="hidden"/>
                                      </p:to>
                                    </p:set>
                                  </p:childTnLst>
                                </p:cTn>
                              </p:par>
                              <p:par>
                                <p:cTn id="238" presetID="5" presetClass="exit" presetSubtype="10" fill="hold" grpId="2" nodeType="withEffect">
                                  <p:stCondLst>
                                    <p:cond delay="0"/>
                                  </p:stCondLst>
                                  <p:childTnLst>
                                    <p:animEffect transition="out" filter="checkerboard(across)">
                                      <p:cBhvr>
                                        <p:cTn id="239" dur="3000"/>
                                        <p:tgtEl>
                                          <p:spTgt spid="7"/>
                                        </p:tgtEl>
                                      </p:cBhvr>
                                    </p:animEffect>
                                    <p:set>
                                      <p:cBhvr>
                                        <p:cTn id="240" dur="1" fill="hold">
                                          <p:stCondLst>
                                            <p:cond delay="2999"/>
                                          </p:stCondLst>
                                        </p:cTn>
                                        <p:tgtEl>
                                          <p:spTgt spid="7"/>
                                        </p:tgtEl>
                                        <p:attrNameLst>
                                          <p:attrName>style.visibility</p:attrName>
                                        </p:attrNameLst>
                                      </p:cBhvr>
                                      <p:to>
                                        <p:strVal val="hidden"/>
                                      </p:to>
                                    </p:set>
                                  </p:childTnLst>
                                </p:cTn>
                              </p:par>
                              <p:par>
                                <p:cTn id="241" presetID="5" presetClass="exit" presetSubtype="10" fill="hold" grpId="2" nodeType="withEffect">
                                  <p:stCondLst>
                                    <p:cond delay="0"/>
                                  </p:stCondLst>
                                  <p:childTnLst>
                                    <p:animEffect transition="out" filter="checkerboard(across)">
                                      <p:cBhvr>
                                        <p:cTn id="242" dur="3000"/>
                                        <p:tgtEl>
                                          <p:spTgt spid="8"/>
                                        </p:tgtEl>
                                      </p:cBhvr>
                                    </p:animEffect>
                                    <p:set>
                                      <p:cBhvr>
                                        <p:cTn id="243" dur="1" fill="hold">
                                          <p:stCondLst>
                                            <p:cond delay="2999"/>
                                          </p:stCondLst>
                                        </p:cTn>
                                        <p:tgtEl>
                                          <p:spTgt spid="8"/>
                                        </p:tgtEl>
                                        <p:attrNameLst>
                                          <p:attrName>style.visibility</p:attrName>
                                        </p:attrNameLst>
                                      </p:cBhvr>
                                      <p:to>
                                        <p:strVal val="hidden"/>
                                      </p:to>
                                    </p:set>
                                  </p:childTnLst>
                                </p:cTn>
                              </p:par>
                              <p:par>
                                <p:cTn id="244" presetID="5" presetClass="exit" presetSubtype="10" fill="hold" grpId="2" nodeType="withEffect">
                                  <p:stCondLst>
                                    <p:cond delay="0"/>
                                  </p:stCondLst>
                                  <p:childTnLst>
                                    <p:animEffect transition="out" filter="checkerboard(across)">
                                      <p:cBhvr>
                                        <p:cTn id="245" dur="3000"/>
                                        <p:tgtEl>
                                          <p:spTgt spid="9"/>
                                        </p:tgtEl>
                                      </p:cBhvr>
                                    </p:animEffect>
                                    <p:set>
                                      <p:cBhvr>
                                        <p:cTn id="246" dur="1" fill="hold">
                                          <p:stCondLst>
                                            <p:cond delay="2999"/>
                                          </p:stCondLst>
                                        </p:cTn>
                                        <p:tgtEl>
                                          <p:spTgt spid="9"/>
                                        </p:tgtEl>
                                        <p:attrNameLst>
                                          <p:attrName>style.visibility</p:attrName>
                                        </p:attrNameLst>
                                      </p:cBhvr>
                                      <p:to>
                                        <p:strVal val="hidden"/>
                                      </p:to>
                                    </p:set>
                                  </p:childTnLst>
                                </p:cTn>
                              </p:par>
                              <p:par>
                                <p:cTn id="247" presetID="5" presetClass="exit" presetSubtype="10" fill="hold" grpId="2" nodeType="withEffect">
                                  <p:stCondLst>
                                    <p:cond delay="0"/>
                                  </p:stCondLst>
                                  <p:childTnLst>
                                    <p:animEffect transition="out" filter="checkerboard(across)">
                                      <p:cBhvr>
                                        <p:cTn id="248" dur="3000"/>
                                        <p:tgtEl>
                                          <p:spTgt spid="10"/>
                                        </p:tgtEl>
                                      </p:cBhvr>
                                    </p:animEffect>
                                    <p:set>
                                      <p:cBhvr>
                                        <p:cTn id="249" dur="1" fill="hold">
                                          <p:stCondLst>
                                            <p:cond delay="2999"/>
                                          </p:stCondLst>
                                        </p:cTn>
                                        <p:tgtEl>
                                          <p:spTgt spid="10"/>
                                        </p:tgtEl>
                                        <p:attrNameLst>
                                          <p:attrName>style.visibility</p:attrName>
                                        </p:attrNameLst>
                                      </p:cBhvr>
                                      <p:to>
                                        <p:strVal val="hidden"/>
                                      </p:to>
                                    </p:set>
                                  </p:childTnLst>
                                </p:cTn>
                              </p:par>
                              <p:par>
                                <p:cTn id="250" presetID="5" presetClass="exit" presetSubtype="10" fill="hold" grpId="2" nodeType="withEffect">
                                  <p:stCondLst>
                                    <p:cond delay="0"/>
                                  </p:stCondLst>
                                  <p:childTnLst>
                                    <p:animEffect transition="out" filter="checkerboard(across)">
                                      <p:cBhvr>
                                        <p:cTn id="251" dur="3000"/>
                                        <p:tgtEl>
                                          <p:spTgt spid="11"/>
                                        </p:tgtEl>
                                      </p:cBhvr>
                                    </p:animEffect>
                                    <p:set>
                                      <p:cBhvr>
                                        <p:cTn id="252" dur="1" fill="hold">
                                          <p:stCondLst>
                                            <p:cond delay="2999"/>
                                          </p:stCondLst>
                                        </p:cTn>
                                        <p:tgtEl>
                                          <p:spTgt spid="11"/>
                                        </p:tgtEl>
                                        <p:attrNameLst>
                                          <p:attrName>style.visibility</p:attrName>
                                        </p:attrNameLst>
                                      </p:cBhvr>
                                      <p:to>
                                        <p:strVal val="hidden"/>
                                      </p:to>
                                    </p:set>
                                  </p:childTnLst>
                                </p:cTn>
                              </p:par>
                              <p:par>
                                <p:cTn id="253" presetID="5" presetClass="exit" presetSubtype="10" fill="hold" grpId="2" nodeType="withEffect">
                                  <p:stCondLst>
                                    <p:cond delay="0"/>
                                  </p:stCondLst>
                                  <p:childTnLst>
                                    <p:animEffect transition="out" filter="checkerboard(across)">
                                      <p:cBhvr>
                                        <p:cTn id="254" dur="3000"/>
                                        <p:tgtEl>
                                          <p:spTgt spid="12"/>
                                        </p:tgtEl>
                                      </p:cBhvr>
                                    </p:animEffect>
                                    <p:set>
                                      <p:cBhvr>
                                        <p:cTn id="255" dur="1" fill="hold">
                                          <p:stCondLst>
                                            <p:cond delay="2999"/>
                                          </p:stCondLst>
                                        </p:cTn>
                                        <p:tgtEl>
                                          <p:spTgt spid="12"/>
                                        </p:tgtEl>
                                        <p:attrNameLst>
                                          <p:attrName>style.visibility</p:attrName>
                                        </p:attrNameLst>
                                      </p:cBhvr>
                                      <p:to>
                                        <p:strVal val="hidden"/>
                                      </p:to>
                                    </p:set>
                                  </p:childTnLst>
                                </p:cTn>
                              </p:par>
                              <p:par>
                                <p:cTn id="256" presetID="5" presetClass="exit" presetSubtype="10" fill="hold" grpId="2" nodeType="withEffect">
                                  <p:stCondLst>
                                    <p:cond delay="0"/>
                                  </p:stCondLst>
                                  <p:childTnLst>
                                    <p:animEffect transition="out" filter="checkerboard(across)">
                                      <p:cBhvr>
                                        <p:cTn id="257" dur="3000"/>
                                        <p:tgtEl>
                                          <p:spTgt spid="13"/>
                                        </p:tgtEl>
                                      </p:cBhvr>
                                    </p:animEffect>
                                    <p:set>
                                      <p:cBhvr>
                                        <p:cTn id="258" dur="1" fill="hold">
                                          <p:stCondLst>
                                            <p:cond delay="2999"/>
                                          </p:stCondLst>
                                        </p:cTn>
                                        <p:tgtEl>
                                          <p:spTgt spid="13"/>
                                        </p:tgtEl>
                                        <p:attrNameLst>
                                          <p:attrName>style.visibility</p:attrName>
                                        </p:attrNameLst>
                                      </p:cBhvr>
                                      <p:to>
                                        <p:strVal val="hidden"/>
                                      </p:to>
                                    </p:set>
                                  </p:childTnLst>
                                </p:cTn>
                              </p:par>
                              <p:par>
                                <p:cTn id="259" presetID="5" presetClass="exit" presetSubtype="10" fill="hold" grpId="2" nodeType="withEffect">
                                  <p:stCondLst>
                                    <p:cond delay="0"/>
                                  </p:stCondLst>
                                  <p:childTnLst>
                                    <p:animEffect transition="out" filter="checkerboard(across)">
                                      <p:cBhvr>
                                        <p:cTn id="260" dur="3000"/>
                                        <p:tgtEl>
                                          <p:spTgt spid="14"/>
                                        </p:tgtEl>
                                      </p:cBhvr>
                                    </p:animEffect>
                                    <p:set>
                                      <p:cBhvr>
                                        <p:cTn id="261" dur="1" fill="hold">
                                          <p:stCondLst>
                                            <p:cond delay="2999"/>
                                          </p:stCondLst>
                                        </p:cTn>
                                        <p:tgtEl>
                                          <p:spTgt spid="14"/>
                                        </p:tgtEl>
                                        <p:attrNameLst>
                                          <p:attrName>style.visibility</p:attrName>
                                        </p:attrNameLst>
                                      </p:cBhvr>
                                      <p:to>
                                        <p:strVal val="hidden"/>
                                      </p:to>
                                    </p:set>
                                  </p:childTnLst>
                                </p:cTn>
                              </p:par>
                              <p:par>
                                <p:cTn id="262" presetID="5" presetClass="exit" presetSubtype="10" fill="hold" grpId="2" nodeType="withEffect">
                                  <p:stCondLst>
                                    <p:cond delay="0"/>
                                  </p:stCondLst>
                                  <p:childTnLst>
                                    <p:animEffect transition="out" filter="checkerboard(across)">
                                      <p:cBhvr>
                                        <p:cTn id="263" dur="3000"/>
                                        <p:tgtEl>
                                          <p:spTgt spid="15"/>
                                        </p:tgtEl>
                                      </p:cBhvr>
                                    </p:animEffect>
                                    <p:set>
                                      <p:cBhvr>
                                        <p:cTn id="264" dur="1" fill="hold">
                                          <p:stCondLst>
                                            <p:cond delay="2999"/>
                                          </p:stCondLst>
                                        </p:cTn>
                                        <p:tgtEl>
                                          <p:spTgt spid="15"/>
                                        </p:tgtEl>
                                        <p:attrNameLst>
                                          <p:attrName>style.visibility</p:attrName>
                                        </p:attrNameLst>
                                      </p:cBhvr>
                                      <p:to>
                                        <p:strVal val="hidden"/>
                                      </p:to>
                                    </p:set>
                                  </p:childTnLst>
                                </p:cTn>
                              </p:par>
                              <p:par>
                                <p:cTn id="265" presetID="5" presetClass="exit" presetSubtype="10" fill="hold" grpId="2" nodeType="withEffect">
                                  <p:stCondLst>
                                    <p:cond delay="0"/>
                                  </p:stCondLst>
                                  <p:childTnLst>
                                    <p:animEffect transition="out" filter="checkerboard(across)">
                                      <p:cBhvr>
                                        <p:cTn id="266" dur="3000"/>
                                        <p:tgtEl>
                                          <p:spTgt spid="16"/>
                                        </p:tgtEl>
                                      </p:cBhvr>
                                    </p:animEffect>
                                    <p:set>
                                      <p:cBhvr>
                                        <p:cTn id="267" dur="1" fill="hold">
                                          <p:stCondLst>
                                            <p:cond delay="2999"/>
                                          </p:stCondLst>
                                        </p:cTn>
                                        <p:tgtEl>
                                          <p:spTgt spid="16"/>
                                        </p:tgtEl>
                                        <p:attrNameLst>
                                          <p:attrName>style.visibility</p:attrName>
                                        </p:attrNameLst>
                                      </p:cBhvr>
                                      <p:to>
                                        <p:strVal val="hidden"/>
                                      </p:to>
                                    </p:set>
                                  </p:childTnLst>
                                </p:cTn>
                              </p:par>
                              <p:par>
                                <p:cTn id="268" presetID="5" presetClass="exit" presetSubtype="10" fill="hold" grpId="2" nodeType="withEffect">
                                  <p:stCondLst>
                                    <p:cond delay="0"/>
                                  </p:stCondLst>
                                  <p:childTnLst>
                                    <p:animEffect transition="out" filter="checkerboard(across)">
                                      <p:cBhvr>
                                        <p:cTn id="269" dur="3000"/>
                                        <p:tgtEl>
                                          <p:spTgt spid="17"/>
                                        </p:tgtEl>
                                      </p:cBhvr>
                                    </p:animEffect>
                                    <p:set>
                                      <p:cBhvr>
                                        <p:cTn id="270" dur="1" fill="hold">
                                          <p:stCondLst>
                                            <p:cond delay="2999"/>
                                          </p:stCondLst>
                                        </p:cTn>
                                        <p:tgtEl>
                                          <p:spTgt spid="17"/>
                                        </p:tgtEl>
                                        <p:attrNameLst>
                                          <p:attrName>style.visibility</p:attrName>
                                        </p:attrNameLst>
                                      </p:cBhvr>
                                      <p:to>
                                        <p:strVal val="hidden"/>
                                      </p:to>
                                    </p:set>
                                  </p:childTnLst>
                                </p:cTn>
                              </p:par>
                              <p:par>
                                <p:cTn id="271" presetID="5" presetClass="exit" presetSubtype="10" fill="hold" grpId="2" nodeType="withEffect">
                                  <p:stCondLst>
                                    <p:cond delay="0"/>
                                  </p:stCondLst>
                                  <p:childTnLst>
                                    <p:animEffect transition="out" filter="checkerboard(across)">
                                      <p:cBhvr>
                                        <p:cTn id="272" dur="3000"/>
                                        <p:tgtEl>
                                          <p:spTgt spid="18"/>
                                        </p:tgtEl>
                                      </p:cBhvr>
                                    </p:animEffect>
                                    <p:set>
                                      <p:cBhvr>
                                        <p:cTn id="273" dur="1" fill="hold">
                                          <p:stCondLst>
                                            <p:cond delay="2999"/>
                                          </p:stCondLst>
                                        </p:cTn>
                                        <p:tgtEl>
                                          <p:spTgt spid="18"/>
                                        </p:tgtEl>
                                        <p:attrNameLst>
                                          <p:attrName>style.visibility</p:attrName>
                                        </p:attrNameLst>
                                      </p:cBhvr>
                                      <p:to>
                                        <p:strVal val="hidden"/>
                                      </p:to>
                                    </p:set>
                                  </p:childTnLst>
                                </p:cTn>
                              </p:par>
                              <p:par>
                                <p:cTn id="274" presetID="5" presetClass="exit" presetSubtype="10" fill="hold" grpId="2" nodeType="withEffect">
                                  <p:stCondLst>
                                    <p:cond delay="0"/>
                                  </p:stCondLst>
                                  <p:childTnLst>
                                    <p:animEffect transition="out" filter="checkerboard(across)">
                                      <p:cBhvr>
                                        <p:cTn id="275" dur="3000"/>
                                        <p:tgtEl>
                                          <p:spTgt spid="19"/>
                                        </p:tgtEl>
                                      </p:cBhvr>
                                    </p:animEffect>
                                    <p:set>
                                      <p:cBhvr>
                                        <p:cTn id="276" dur="1" fill="hold">
                                          <p:stCondLst>
                                            <p:cond delay="2999"/>
                                          </p:stCondLst>
                                        </p:cTn>
                                        <p:tgtEl>
                                          <p:spTgt spid="19"/>
                                        </p:tgtEl>
                                        <p:attrNameLst>
                                          <p:attrName>style.visibility</p:attrName>
                                        </p:attrNameLst>
                                      </p:cBhvr>
                                      <p:to>
                                        <p:strVal val="hidden"/>
                                      </p:to>
                                    </p:set>
                                  </p:childTnLst>
                                </p:cTn>
                              </p:par>
                              <p:par>
                                <p:cTn id="277" presetID="5" presetClass="exit" presetSubtype="10" fill="hold" grpId="2" nodeType="withEffect">
                                  <p:stCondLst>
                                    <p:cond delay="0"/>
                                  </p:stCondLst>
                                  <p:childTnLst>
                                    <p:animEffect transition="out" filter="checkerboard(across)">
                                      <p:cBhvr>
                                        <p:cTn id="278" dur="3000"/>
                                        <p:tgtEl>
                                          <p:spTgt spid="20"/>
                                        </p:tgtEl>
                                      </p:cBhvr>
                                    </p:animEffect>
                                    <p:set>
                                      <p:cBhvr>
                                        <p:cTn id="279" dur="1" fill="hold">
                                          <p:stCondLst>
                                            <p:cond delay="2999"/>
                                          </p:stCondLst>
                                        </p:cTn>
                                        <p:tgtEl>
                                          <p:spTgt spid="20"/>
                                        </p:tgtEl>
                                        <p:attrNameLst>
                                          <p:attrName>style.visibility</p:attrName>
                                        </p:attrNameLst>
                                      </p:cBhvr>
                                      <p:to>
                                        <p:strVal val="hidden"/>
                                      </p:to>
                                    </p:set>
                                  </p:childTnLst>
                                </p:cTn>
                              </p:par>
                              <p:par>
                                <p:cTn id="280" presetID="5" presetClass="exit" presetSubtype="10" fill="hold" grpId="2" nodeType="withEffect">
                                  <p:stCondLst>
                                    <p:cond delay="0"/>
                                  </p:stCondLst>
                                  <p:childTnLst>
                                    <p:animEffect transition="out" filter="checkerboard(across)">
                                      <p:cBhvr>
                                        <p:cTn id="281" dur="3000"/>
                                        <p:tgtEl>
                                          <p:spTgt spid="21"/>
                                        </p:tgtEl>
                                      </p:cBhvr>
                                    </p:animEffect>
                                    <p:set>
                                      <p:cBhvr>
                                        <p:cTn id="282" dur="1" fill="hold">
                                          <p:stCondLst>
                                            <p:cond delay="2999"/>
                                          </p:stCondLst>
                                        </p:cTn>
                                        <p:tgtEl>
                                          <p:spTgt spid="21"/>
                                        </p:tgtEl>
                                        <p:attrNameLst>
                                          <p:attrName>style.visibility</p:attrName>
                                        </p:attrNameLst>
                                      </p:cBhvr>
                                      <p:to>
                                        <p:strVal val="hidden"/>
                                      </p:to>
                                    </p:set>
                                  </p:childTnLst>
                                </p:cTn>
                              </p:par>
                              <p:par>
                                <p:cTn id="283" presetID="5" presetClass="exit" presetSubtype="10" fill="hold" grpId="2" nodeType="withEffect">
                                  <p:stCondLst>
                                    <p:cond delay="0"/>
                                  </p:stCondLst>
                                  <p:childTnLst>
                                    <p:animEffect transition="out" filter="checkerboard(across)">
                                      <p:cBhvr>
                                        <p:cTn id="284" dur="3000"/>
                                        <p:tgtEl>
                                          <p:spTgt spid="22"/>
                                        </p:tgtEl>
                                      </p:cBhvr>
                                    </p:animEffect>
                                    <p:set>
                                      <p:cBhvr>
                                        <p:cTn id="285" dur="1" fill="hold">
                                          <p:stCondLst>
                                            <p:cond delay="2999"/>
                                          </p:stCondLst>
                                        </p:cTn>
                                        <p:tgtEl>
                                          <p:spTgt spid="22"/>
                                        </p:tgtEl>
                                        <p:attrNameLst>
                                          <p:attrName>style.visibility</p:attrName>
                                        </p:attrNameLst>
                                      </p:cBhvr>
                                      <p:to>
                                        <p:strVal val="hidden"/>
                                      </p:to>
                                    </p:set>
                                  </p:childTnLst>
                                </p:cTn>
                              </p:par>
                              <p:par>
                                <p:cTn id="286" presetID="5" presetClass="exit" presetSubtype="10" fill="hold" grpId="2" nodeType="withEffect">
                                  <p:stCondLst>
                                    <p:cond delay="0"/>
                                  </p:stCondLst>
                                  <p:childTnLst>
                                    <p:animEffect transition="out" filter="checkerboard(across)">
                                      <p:cBhvr>
                                        <p:cTn id="287" dur="3000"/>
                                        <p:tgtEl>
                                          <p:spTgt spid="23"/>
                                        </p:tgtEl>
                                      </p:cBhvr>
                                    </p:animEffect>
                                    <p:set>
                                      <p:cBhvr>
                                        <p:cTn id="288" dur="1" fill="hold">
                                          <p:stCondLst>
                                            <p:cond delay="2999"/>
                                          </p:stCondLst>
                                        </p:cTn>
                                        <p:tgtEl>
                                          <p:spTgt spid="2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3000" fill="hold"/>
                                        <p:tgtEl>
                                          <p:spTgt spid="2"/>
                                        </p:tgtEl>
                                        <p:attrNameLst>
                                          <p:attrName>ppt_w</p:attrName>
                                        </p:attrNameLst>
                                      </p:cBhvr>
                                      <p:tavLst>
                                        <p:tav tm="0">
                                          <p:val>
                                            <p:strVal val="4/3*#ppt_w"/>
                                          </p:val>
                                        </p:tav>
                                        <p:tav tm="100000">
                                          <p:val>
                                            <p:strVal val="#ppt_w"/>
                                          </p:val>
                                        </p:tav>
                                      </p:tavLst>
                                    </p:anim>
                                    <p:anim calcmode="lin" valueType="num">
                                      <p:cBhvr>
                                        <p:cTn id="292" dur="3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Vertical)">
                                      <p:cBhvr>
                                        <p:cTn id="2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BC3"/>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0-ppt_w/2"/>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0-ppt_w/2"/>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0-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0-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17" presetClass="entr" presetSubtype="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ppt_y"/>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ppt_y"/>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4"/>
                                        </p:tgtEl>
                                        <p:attrNameLst>
                                          <p:attrName>ppt_x</p:attrName>
                                        </p:attrNameLst>
                                      </p:cBhvr>
                                      <p:tavLst>
                                        <p:tav tm="0">
                                          <p:val>
                                            <p:strVal val="ppt_x"/>
                                          </p:val>
                                        </p:tav>
                                        <p:tav tm="100000">
                                          <p:val>
                                            <p:strVal val="0-ppt_w/2"/>
                                          </p:val>
                                        </p:tav>
                                      </p:tavLst>
                                    </p:anim>
                                    <p:anim calcmode="lin" valueType="num">
                                      <p:cBhvr additive="base">
                                        <p:cTn id="95" dur="3000"/>
                                        <p:tgtEl>
                                          <p:spTgt spid="4"/>
                                        </p:tgtEl>
                                        <p:attrNameLst>
                                          <p:attrName>ppt_y</p:attrName>
                                        </p:attrNameLst>
                                      </p:cBhvr>
                                      <p:tavLst>
                                        <p:tav tm="0">
                                          <p:val>
                                            <p:strVal val="ppt_y"/>
                                          </p:val>
                                        </p:tav>
                                        <p:tav tm="100000">
                                          <p:val>
                                            <p:strVal val="ppt_y"/>
                                          </p:val>
                                        </p:tav>
                                      </p:tavLst>
                                    </p:anim>
                                    <p:set>
                                      <p:cBhvr>
                                        <p:cTn id="96" dur="1" fill="hold">
                                          <p:stCondLst>
                                            <p:cond delay="2999"/>
                                          </p:stCondLst>
                                        </p:cTn>
                                        <p:tgtEl>
                                          <p:spTgt spid="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 calcmode="lin" valueType="num">
                                      <p:cBhvr>
                                        <p:cTn id="119" dur="3000" fill="hold"/>
                                        <p:tgtEl>
                                          <p:spTgt spid="2"/>
                                        </p:tgtEl>
                                        <p:attrNameLst>
                                          <p:attrName>ppt_w</p:attrName>
                                        </p:attrNameLst>
                                      </p:cBhvr>
                                      <p:tavLst>
                                        <p:tav tm="0">
                                          <p:val>
                                            <p:strVal val="2/3*#ppt_w"/>
                                          </p:val>
                                        </p:tav>
                                        <p:tav tm="100000">
                                          <p:val>
                                            <p:strVal val="#ppt_w"/>
                                          </p:val>
                                        </p:tav>
                                      </p:tavLst>
                                    </p:anim>
                                    <p:anim calcmode="lin" valueType="num">
                                      <p:cBhvr>
                                        <p:cTn id="120" dur="3000" fill="hold"/>
                                        <p:tgtEl>
                                          <p:spTgt spid="2"/>
                                        </p:tgtEl>
                                        <p:attrNameLst>
                                          <p:attrName>ppt_h</p:attrName>
                                        </p:attrNameLst>
                                      </p:cBhvr>
                                      <p:tavLst>
                                        <p:tav tm="0">
                                          <p:val>
                                            <p:strVal val="2/3*#ppt_h"/>
                                          </p:val>
                                        </p:tav>
                                        <p:tav tm="100000">
                                          <p:val>
                                            <p:strVal val="#ppt_h"/>
                                          </p:val>
                                        </p:tav>
                                      </p:tavLst>
                                    </p:anim>
                                  </p:childTnLst>
                                </p:cTn>
                              </p:par>
                              <p:par>
                                <p:cTn id="121" presetID="4" presetClass="entr" presetSubtype="3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Effect transition="in" filter="box(out)">
                                      <p:cBhvr>
                                        <p:cTn id="12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FF3300"/>
              </a:gs>
              <a:gs pos="50000">
                <a:srgbClr val="E8B76E">
                  <a:shade val="67500"/>
                  <a:satMod val="115000"/>
                </a:srgbClr>
              </a:gs>
              <a:gs pos="100000">
                <a:srgbClr val="E8B76E">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72"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2/3*#ppt_w"/>
                                          </p:val>
                                        </p:tav>
                                        <p:tav tm="100000">
                                          <p:val>
                                            <p:strVal val="#ppt_w"/>
                                          </p:val>
                                        </p:tav>
                                      </p:tavLst>
                                    </p:anim>
                                    <p:anim calcmode="lin" valueType="num">
                                      <p:cBhvr>
                                        <p:cTn id="276" dur="2000" fill="hold"/>
                                        <p:tgtEl>
                                          <p:spTgt spid="2"/>
                                        </p:tgtEl>
                                        <p:attrNameLst>
                                          <p:attrName>ppt_h</p:attrName>
                                        </p:attrNameLst>
                                      </p:cBhvr>
                                      <p:tavLst>
                                        <p:tav tm="0">
                                          <p:val>
                                            <p:strVal val="2/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50000">
                <a:srgbClr val="FF6600"/>
              </a:gs>
              <a:gs pos="20000">
                <a:srgbClr val="000040"/>
              </a:gs>
              <a:gs pos="50000">
                <a:srgbClr val="400040"/>
              </a:gs>
              <a:gs pos="75000">
                <a:srgbClr val="8F0040"/>
              </a:gs>
              <a:gs pos="89999">
                <a:srgbClr val="F27300"/>
              </a:gs>
              <a:gs pos="100000">
                <a:srgbClr val="FFBF00"/>
              </a:gs>
            </a:gsLst>
            <a:lin ang="54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ppt_x"/>
                                          </p:val>
                                        </p:tav>
                                        <p:tav tm="100000">
                                          <p:val>
                                            <p:strVal val="#ppt_x"/>
                                          </p:val>
                                        </p:tav>
                                      </p:tavLst>
                                    </p:anim>
                                    <p:anim calcmode="lin" valueType="num">
                                      <p:cBhvr additive="base">
                                        <p:cTn id="55" dur="3000" fill="hold"/>
                                        <p:tgtEl>
                                          <p:spTgt spid="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ppt_x"/>
                                          </p:val>
                                        </p:tav>
                                        <p:tav tm="100000">
                                          <p:val>
                                            <p:strVal val="#ppt_x"/>
                                          </p:val>
                                        </p:tav>
                                      </p:tavLst>
                                    </p:anim>
                                    <p:anim calcmode="lin" valueType="num">
                                      <p:cBhvr additive="base">
                                        <p:cTn id="63" dur="3000" fill="hold"/>
                                        <p:tgtEl>
                                          <p:spTgt spid="10"/>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ppt_x"/>
                                          </p:val>
                                        </p:tav>
                                        <p:tav tm="100000">
                                          <p:val>
                                            <p:strVal val="#ppt_x"/>
                                          </p:val>
                                        </p:tav>
                                      </p:tavLst>
                                    </p:anim>
                                    <p:anim calcmode="lin" valueType="num">
                                      <p:cBhvr additive="base">
                                        <p:cTn id="71" dur="3000" fill="hold"/>
                                        <p:tgtEl>
                                          <p:spTgt spid="14"/>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ppt_x"/>
                                          </p:val>
                                        </p:tav>
                                        <p:tav tm="100000">
                                          <p:val>
                                            <p:strVal val="#ppt_x"/>
                                          </p:val>
                                        </p:tav>
                                      </p:tavLst>
                                    </p:anim>
                                    <p:anim calcmode="lin" valueType="num">
                                      <p:cBhvr additive="base">
                                        <p:cTn id="75" dur="3000" fill="hold"/>
                                        <p:tgtEl>
                                          <p:spTgt spid="16"/>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ppt_x"/>
                                          </p:val>
                                        </p:tav>
                                        <p:tav tm="100000">
                                          <p:val>
                                            <p:strVal val="#ppt_x"/>
                                          </p:val>
                                        </p:tav>
                                      </p:tavLst>
                                    </p:anim>
                                    <p:anim calcmode="lin" valueType="num">
                                      <p:cBhvr additive="base">
                                        <p:cTn id="79" dur="3000" fill="hold"/>
                                        <p:tgtEl>
                                          <p:spTgt spid="1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3000" fill="hold"/>
                                        <p:tgtEl>
                                          <p:spTgt spid="20"/>
                                        </p:tgtEl>
                                        <p:attrNameLst>
                                          <p:attrName>ppt_x</p:attrName>
                                        </p:attrNameLst>
                                      </p:cBhvr>
                                      <p:tavLst>
                                        <p:tav tm="0">
                                          <p:val>
                                            <p:strVal val="#ppt_x"/>
                                          </p:val>
                                        </p:tav>
                                        <p:tav tm="100000">
                                          <p:val>
                                            <p:strVal val="#ppt_x"/>
                                          </p:val>
                                        </p:tav>
                                      </p:tavLst>
                                    </p:anim>
                                    <p:anim calcmode="lin" valueType="num">
                                      <p:cBhvr additive="base">
                                        <p:cTn id="83" dur="3000" fill="hold"/>
                                        <p:tgtEl>
                                          <p:spTgt spid="20"/>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13" presetClass="entr" presetSubtype="32" fill="hold" grpId="1" nodeType="withEffect">
                                  <p:stCondLst>
                                    <p:cond delay="0"/>
                                  </p:stCondLst>
                                  <p:iterate type="lt">
                                    <p:tmPct val="0"/>
                                  </p:iterate>
                                  <p:childTnLst>
                                    <p:set>
                                      <p:cBhvr>
                                        <p:cTn id="89" dur="1" fill="hold">
                                          <p:stCondLst>
                                            <p:cond delay="0"/>
                                          </p:stCondLst>
                                        </p:cTn>
                                        <p:tgtEl>
                                          <p:spTgt spid="3"/>
                                        </p:tgtEl>
                                        <p:attrNameLst>
                                          <p:attrName>style.visibility</p:attrName>
                                        </p:attrNameLst>
                                      </p:cBhvr>
                                      <p:to>
                                        <p:strVal val="visible"/>
                                      </p:to>
                                    </p:set>
                                    <p:animEffect transition="in" filter="plus(out)">
                                      <p:cBhvr>
                                        <p:cTn id="90" dur="3000"/>
                                        <p:tgtEl>
                                          <p:spTgt spid="3"/>
                                        </p:tgtEl>
                                      </p:cBhvr>
                                    </p:animEffect>
                                  </p:childTnLst>
                                </p:cTn>
                              </p:par>
                              <p:par>
                                <p:cTn id="91" presetID="13" presetClass="entr" presetSubtype="32"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plus(out)">
                                      <p:cBhvr>
                                        <p:cTn id="93" dur="3000"/>
                                        <p:tgtEl>
                                          <p:spTgt spid="4"/>
                                        </p:tgtEl>
                                      </p:cBhvr>
                                    </p:animEffect>
                                  </p:childTnLst>
                                </p:cTn>
                              </p:par>
                              <p:par>
                                <p:cTn id="94" presetID="13" presetClass="entr" presetSubtype="32" fill="hold" grpId="1" nodeType="withEffect">
                                  <p:stCondLst>
                                    <p:cond delay="0"/>
                                  </p:stCondLst>
                                  <p:iterate type="lt">
                                    <p:tmPct val="0"/>
                                  </p:iterate>
                                  <p:childTnLst>
                                    <p:set>
                                      <p:cBhvr>
                                        <p:cTn id="95" dur="1" fill="hold">
                                          <p:stCondLst>
                                            <p:cond delay="0"/>
                                          </p:stCondLst>
                                        </p:cTn>
                                        <p:tgtEl>
                                          <p:spTgt spid="5"/>
                                        </p:tgtEl>
                                        <p:attrNameLst>
                                          <p:attrName>style.visibility</p:attrName>
                                        </p:attrNameLst>
                                      </p:cBhvr>
                                      <p:to>
                                        <p:strVal val="visible"/>
                                      </p:to>
                                    </p:set>
                                    <p:animEffect transition="in" filter="plus(out)">
                                      <p:cBhvr>
                                        <p:cTn id="96" dur="3000"/>
                                        <p:tgtEl>
                                          <p:spTgt spid="5"/>
                                        </p:tgtEl>
                                      </p:cBhvr>
                                    </p:animEffect>
                                  </p:childTnLst>
                                </p:cTn>
                              </p:par>
                              <p:par>
                                <p:cTn id="97" presetID="13" presetClass="entr" presetSubtype="32"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plus(out)">
                                      <p:cBhvr>
                                        <p:cTn id="99" dur="3000"/>
                                        <p:tgtEl>
                                          <p:spTgt spid="6"/>
                                        </p:tgtEl>
                                      </p:cBhvr>
                                    </p:animEffect>
                                  </p:childTnLst>
                                </p:cTn>
                              </p:par>
                              <p:par>
                                <p:cTn id="100" presetID="13" presetClass="entr" presetSubtype="32" fill="hold" grpId="1" nodeType="withEffect">
                                  <p:stCondLst>
                                    <p:cond delay="0"/>
                                  </p:stCondLst>
                                  <p:iterate type="lt">
                                    <p:tmPct val="0"/>
                                  </p:iterate>
                                  <p:childTnLst>
                                    <p:set>
                                      <p:cBhvr>
                                        <p:cTn id="101" dur="1" fill="hold">
                                          <p:stCondLst>
                                            <p:cond delay="0"/>
                                          </p:stCondLst>
                                        </p:cTn>
                                        <p:tgtEl>
                                          <p:spTgt spid="7"/>
                                        </p:tgtEl>
                                        <p:attrNameLst>
                                          <p:attrName>style.visibility</p:attrName>
                                        </p:attrNameLst>
                                      </p:cBhvr>
                                      <p:to>
                                        <p:strVal val="visible"/>
                                      </p:to>
                                    </p:set>
                                    <p:animEffect transition="in" filter="plus(out)">
                                      <p:cBhvr>
                                        <p:cTn id="102" dur="3000"/>
                                        <p:tgtEl>
                                          <p:spTgt spid="7"/>
                                        </p:tgtEl>
                                      </p:cBhvr>
                                    </p:animEffect>
                                  </p:childTnLst>
                                </p:cTn>
                              </p:par>
                              <p:par>
                                <p:cTn id="103" presetID="13" presetClass="entr" presetSubtype="32"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plus(out)">
                                      <p:cBhvr>
                                        <p:cTn id="105" dur="3000"/>
                                        <p:tgtEl>
                                          <p:spTgt spid="8"/>
                                        </p:tgtEl>
                                      </p:cBhvr>
                                    </p:animEffect>
                                  </p:childTnLst>
                                </p:cTn>
                              </p:par>
                              <p:par>
                                <p:cTn id="106" presetID="13" presetClass="entr" presetSubtype="32" fill="hold" grpId="1" nodeType="withEffect">
                                  <p:stCondLst>
                                    <p:cond delay="0"/>
                                  </p:stCondLst>
                                  <p:iterate type="lt">
                                    <p:tmPct val="0"/>
                                  </p:iterate>
                                  <p:childTnLst>
                                    <p:set>
                                      <p:cBhvr>
                                        <p:cTn id="107" dur="1" fill="hold">
                                          <p:stCondLst>
                                            <p:cond delay="0"/>
                                          </p:stCondLst>
                                        </p:cTn>
                                        <p:tgtEl>
                                          <p:spTgt spid="9"/>
                                        </p:tgtEl>
                                        <p:attrNameLst>
                                          <p:attrName>style.visibility</p:attrName>
                                        </p:attrNameLst>
                                      </p:cBhvr>
                                      <p:to>
                                        <p:strVal val="visible"/>
                                      </p:to>
                                    </p:set>
                                    <p:animEffect transition="in" filter="plus(out)">
                                      <p:cBhvr>
                                        <p:cTn id="108" dur="3000"/>
                                        <p:tgtEl>
                                          <p:spTgt spid="9"/>
                                        </p:tgtEl>
                                      </p:cBhvr>
                                    </p:animEffect>
                                  </p:childTnLst>
                                </p:cTn>
                              </p:par>
                              <p:par>
                                <p:cTn id="109" presetID="13" presetClass="entr" presetSubtype="32"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plus(out)">
                                      <p:cBhvr>
                                        <p:cTn id="111" dur="3000"/>
                                        <p:tgtEl>
                                          <p:spTgt spid="10"/>
                                        </p:tgtEl>
                                      </p:cBhvr>
                                    </p:animEffect>
                                  </p:childTnLst>
                                </p:cTn>
                              </p:par>
                              <p:par>
                                <p:cTn id="112" presetID="13" presetClass="entr" presetSubtype="32" fill="hold" grpId="1" nodeType="withEffect">
                                  <p:stCondLst>
                                    <p:cond delay="0"/>
                                  </p:stCondLst>
                                  <p:iterate type="lt">
                                    <p:tmPct val="0"/>
                                  </p:iterate>
                                  <p:childTnLst>
                                    <p:set>
                                      <p:cBhvr>
                                        <p:cTn id="113" dur="1" fill="hold">
                                          <p:stCondLst>
                                            <p:cond delay="0"/>
                                          </p:stCondLst>
                                        </p:cTn>
                                        <p:tgtEl>
                                          <p:spTgt spid="11"/>
                                        </p:tgtEl>
                                        <p:attrNameLst>
                                          <p:attrName>style.visibility</p:attrName>
                                        </p:attrNameLst>
                                      </p:cBhvr>
                                      <p:to>
                                        <p:strVal val="visible"/>
                                      </p:to>
                                    </p:set>
                                    <p:animEffect transition="in" filter="plus(out)">
                                      <p:cBhvr>
                                        <p:cTn id="114" dur="3000"/>
                                        <p:tgtEl>
                                          <p:spTgt spid="11"/>
                                        </p:tgtEl>
                                      </p:cBhvr>
                                    </p:animEffect>
                                  </p:childTnLst>
                                </p:cTn>
                              </p:par>
                              <p:par>
                                <p:cTn id="115" presetID="13" presetClass="entr" presetSubtype="32"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plus(out)">
                                      <p:cBhvr>
                                        <p:cTn id="117" dur="3000"/>
                                        <p:tgtEl>
                                          <p:spTgt spid="12"/>
                                        </p:tgtEl>
                                      </p:cBhvr>
                                    </p:animEffect>
                                  </p:childTnLst>
                                </p:cTn>
                              </p:par>
                              <p:par>
                                <p:cTn id="118" presetID="13" presetClass="entr" presetSubtype="32" fill="hold" grpId="1" nodeType="withEffect">
                                  <p:stCondLst>
                                    <p:cond delay="0"/>
                                  </p:stCondLst>
                                  <p:iterate type="lt">
                                    <p:tmPct val="0"/>
                                  </p:iterate>
                                  <p:childTnLst>
                                    <p:set>
                                      <p:cBhvr>
                                        <p:cTn id="119" dur="1" fill="hold">
                                          <p:stCondLst>
                                            <p:cond delay="0"/>
                                          </p:stCondLst>
                                        </p:cTn>
                                        <p:tgtEl>
                                          <p:spTgt spid="13"/>
                                        </p:tgtEl>
                                        <p:attrNameLst>
                                          <p:attrName>style.visibility</p:attrName>
                                        </p:attrNameLst>
                                      </p:cBhvr>
                                      <p:to>
                                        <p:strVal val="visible"/>
                                      </p:to>
                                    </p:set>
                                    <p:animEffect transition="in" filter="plus(out)">
                                      <p:cBhvr>
                                        <p:cTn id="120" dur="3000"/>
                                        <p:tgtEl>
                                          <p:spTgt spid="13"/>
                                        </p:tgtEl>
                                      </p:cBhvr>
                                    </p:animEffect>
                                  </p:childTnLst>
                                </p:cTn>
                              </p:par>
                              <p:par>
                                <p:cTn id="121" presetID="13" presetClass="entr" presetSubtype="32"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plus(out)">
                                      <p:cBhvr>
                                        <p:cTn id="123" dur="3000"/>
                                        <p:tgtEl>
                                          <p:spTgt spid="14"/>
                                        </p:tgtEl>
                                      </p:cBhvr>
                                    </p:animEffect>
                                  </p:childTnLst>
                                </p:cTn>
                              </p:par>
                              <p:par>
                                <p:cTn id="124" presetID="13" presetClass="entr" presetSubtype="32" fill="hold" grpId="1" nodeType="withEffect">
                                  <p:stCondLst>
                                    <p:cond delay="0"/>
                                  </p:stCondLst>
                                  <p:iterate type="lt">
                                    <p:tmPct val="0"/>
                                  </p:iterate>
                                  <p:childTnLst>
                                    <p:set>
                                      <p:cBhvr>
                                        <p:cTn id="125" dur="1" fill="hold">
                                          <p:stCondLst>
                                            <p:cond delay="0"/>
                                          </p:stCondLst>
                                        </p:cTn>
                                        <p:tgtEl>
                                          <p:spTgt spid="15"/>
                                        </p:tgtEl>
                                        <p:attrNameLst>
                                          <p:attrName>style.visibility</p:attrName>
                                        </p:attrNameLst>
                                      </p:cBhvr>
                                      <p:to>
                                        <p:strVal val="visible"/>
                                      </p:to>
                                    </p:set>
                                    <p:animEffect transition="in" filter="plus(out)">
                                      <p:cBhvr>
                                        <p:cTn id="126" dur="3000"/>
                                        <p:tgtEl>
                                          <p:spTgt spid="15"/>
                                        </p:tgtEl>
                                      </p:cBhvr>
                                    </p:animEffect>
                                  </p:childTnLst>
                                </p:cTn>
                              </p:par>
                              <p:par>
                                <p:cTn id="127" presetID="13" presetClass="entr" presetSubtype="32"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plus(out)">
                                      <p:cBhvr>
                                        <p:cTn id="129" dur="3000"/>
                                        <p:tgtEl>
                                          <p:spTgt spid="16"/>
                                        </p:tgtEl>
                                      </p:cBhvr>
                                    </p:animEffect>
                                  </p:childTnLst>
                                </p:cTn>
                              </p:par>
                              <p:par>
                                <p:cTn id="130" presetID="13" presetClass="entr" presetSubtype="32" fill="hold" grpId="1" nodeType="withEffect">
                                  <p:stCondLst>
                                    <p:cond delay="0"/>
                                  </p:stCondLst>
                                  <p:iterate type="lt">
                                    <p:tmPct val="0"/>
                                  </p:iterate>
                                  <p:childTnLst>
                                    <p:set>
                                      <p:cBhvr>
                                        <p:cTn id="131" dur="1" fill="hold">
                                          <p:stCondLst>
                                            <p:cond delay="0"/>
                                          </p:stCondLst>
                                        </p:cTn>
                                        <p:tgtEl>
                                          <p:spTgt spid="17"/>
                                        </p:tgtEl>
                                        <p:attrNameLst>
                                          <p:attrName>style.visibility</p:attrName>
                                        </p:attrNameLst>
                                      </p:cBhvr>
                                      <p:to>
                                        <p:strVal val="visible"/>
                                      </p:to>
                                    </p:set>
                                    <p:animEffect transition="in" filter="plus(out)">
                                      <p:cBhvr>
                                        <p:cTn id="132" dur="3000"/>
                                        <p:tgtEl>
                                          <p:spTgt spid="17"/>
                                        </p:tgtEl>
                                      </p:cBhvr>
                                    </p:animEffect>
                                  </p:childTnLst>
                                </p:cTn>
                              </p:par>
                              <p:par>
                                <p:cTn id="133" presetID="13" presetClass="entr" presetSubtype="32"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plus(out)">
                                      <p:cBhvr>
                                        <p:cTn id="135" dur="3000"/>
                                        <p:tgtEl>
                                          <p:spTgt spid="18"/>
                                        </p:tgtEl>
                                      </p:cBhvr>
                                    </p:animEffect>
                                  </p:childTnLst>
                                </p:cTn>
                              </p:par>
                              <p:par>
                                <p:cTn id="136" presetID="13" presetClass="entr" presetSubtype="32" fill="hold" grpId="1" nodeType="withEffect">
                                  <p:stCondLst>
                                    <p:cond delay="0"/>
                                  </p:stCondLst>
                                  <p:iterate type="lt">
                                    <p:tmPct val="0"/>
                                  </p:iterate>
                                  <p:childTnLst>
                                    <p:set>
                                      <p:cBhvr>
                                        <p:cTn id="137" dur="1" fill="hold">
                                          <p:stCondLst>
                                            <p:cond delay="0"/>
                                          </p:stCondLst>
                                        </p:cTn>
                                        <p:tgtEl>
                                          <p:spTgt spid="19"/>
                                        </p:tgtEl>
                                        <p:attrNameLst>
                                          <p:attrName>style.visibility</p:attrName>
                                        </p:attrNameLst>
                                      </p:cBhvr>
                                      <p:to>
                                        <p:strVal val="visible"/>
                                      </p:to>
                                    </p:set>
                                    <p:animEffect transition="in" filter="plus(out)">
                                      <p:cBhvr>
                                        <p:cTn id="138" dur="3000"/>
                                        <p:tgtEl>
                                          <p:spTgt spid="19"/>
                                        </p:tgtEl>
                                      </p:cBhvr>
                                    </p:animEffect>
                                  </p:childTnLst>
                                </p:cTn>
                              </p:par>
                              <p:par>
                                <p:cTn id="139" presetID="13" presetClass="entr" presetSubtype="32"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plus(out)">
                                      <p:cBhvr>
                                        <p:cTn id="141" dur="3000"/>
                                        <p:tgtEl>
                                          <p:spTgt spid="20"/>
                                        </p:tgtEl>
                                      </p:cBhvr>
                                    </p:animEffect>
                                  </p:childTnLst>
                                </p:cTn>
                              </p:par>
                              <p:par>
                                <p:cTn id="142" presetID="13" presetClass="entr" presetSubtype="32" fill="hold" grpId="1" nodeType="withEffect">
                                  <p:stCondLst>
                                    <p:cond delay="0"/>
                                  </p:stCondLst>
                                  <p:iterate type="lt">
                                    <p:tmPct val="0"/>
                                  </p:iterate>
                                  <p:childTnLst>
                                    <p:set>
                                      <p:cBhvr>
                                        <p:cTn id="143" dur="1" fill="hold">
                                          <p:stCondLst>
                                            <p:cond delay="0"/>
                                          </p:stCondLst>
                                        </p:cTn>
                                        <p:tgtEl>
                                          <p:spTgt spid="21"/>
                                        </p:tgtEl>
                                        <p:attrNameLst>
                                          <p:attrName>style.visibility</p:attrName>
                                        </p:attrNameLst>
                                      </p:cBhvr>
                                      <p:to>
                                        <p:strVal val="visible"/>
                                      </p:to>
                                    </p:set>
                                    <p:animEffect transition="in" filter="plus(out)">
                                      <p:cBhvr>
                                        <p:cTn id="144" dur="3000"/>
                                        <p:tgtEl>
                                          <p:spTgt spid="21"/>
                                        </p:tgtEl>
                                      </p:cBhvr>
                                    </p:animEffect>
                                  </p:childTnLst>
                                </p:cTn>
                              </p:par>
                              <p:par>
                                <p:cTn id="145" presetID="13" presetClass="entr" presetSubtype="32"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plus(out)">
                                      <p:cBhvr>
                                        <p:cTn id="147" dur="3000"/>
                                        <p:tgtEl>
                                          <p:spTgt spid="22"/>
                                        </p:tgtEl>
                                      </p:cBhvr>
                                    </p:animEffect>
                                  </p:childTnLst>
                                </p:cTn>
                              </p:par>
                              <p:par>
                                <p:cTn id="148" presetID="8" presetClass="emph" presetSubtype="0" fill="hold" grpId="2" nodeType="withEffect">
                                  <p:stCondLst>
                                    <p:cond delay="0"/>
                                  </p:stCondLst>
                                  <p:iterate type="lt">
                                    <p:tmPct val="0"/>
                                  </p:iterate>
                                  <p:childTnLst>
                                    <p:animRot by="21600000">
                                      <p:cBhvr>
                                        <p:cTn id="149" dur="3000" fill="hold"/>
                                        <p:tgtEl>
                                          <p:spTgt spid="3"/>
                                        </p:tgtEl>
                                        <p:attrNameLst>
                                          <p:attrName>r</p:attrName>
                                        </p:attrNameLst>
                                      </p:cBhvr>
                                    </p:animRot>
                                  </p:childTnLst>
                                </p:cTn>
                              </p:par>
                              <p:par>
                                <p:cTn id="150" presetID="8" presetClass="emph" presetSubtype="0" fill="hold" grpId="2" nodeType="withEffect">
                                  <p:stCondLst>
                                    <p:cond delay="0"/>
                                  </p:stCondLst>
                                  <p:iterate type="lt">
                                    <p:tmPct val="0"/>
                                  </p:iterate>
                                  <p:childTnLst>
                                    <p:animRot by="-21600000">
                                      <p:cBhvr>
                                        <p:cTn id="151" dur="3000" fill="hold"/>
                                        <p:tgtEl>
                                          <p:spTgt spid="5"/>
                                        </p:tgtEl>
                                        <p:attrNameLst>
                                          <p:attrName>r</p:attrName>
                                        </p:attrNameLst>
                                      </p:cBhvr>
                                    </p:animRot>
                                  </p:childTnLst>
                                </p:cTn>
                              </p:par>
                              <p:par>
                                <p:cTn id="152" presetID="8" presetClass="emph" presetSubtype="0" fill="hold" grpId="2" nodeType="withEffect">
                                  <p:stCondLst>
                                    <p:cond delay="0"/>
                                  </p:stCondLst>
                                  <p:iterate type="lt">
                                    <p:tmPct val="0"/>
                                  </p:iterate>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iterate type="lt">
                                    <p:tmPct val="0"/>
                                  </p:iterate>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iterate type="lt">
                                    <p:tmPct val="0"/>
                                  </p:iterate>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iterate type="lt">
                                    <p:tmPct val="0"/>
                                  </p:iterate>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iterate type="lt">
                                    <p:tmPct val="0"/>
                                  </p:iterate>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iterate type="lt">
                                    <p:tmPct val="0"/>
                                  </p:iterate>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iterate type="lt">
                                    <p:tmPct val="0"/>
                                  </p:iterate>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iterate type="lt">
                                    <p:tmPct val="0"/>
                                  </p:iterate>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2"/>
                                        </p:tgtEl>
                                        <p:attrNameLst>
                                          <p:attrName>r</p:attrName>
                                        </p:attrNameLst>
                                      </p:cBhvr>
                                    </p:animRot>
                                  </p:childTnLst>
                                </p:cTn>
                              </p:par>
                            </p:childTnLst>
                          </p:cTn>
                        </p:par>
                        <p:par>
                          <p:cTn id="188" fill="hold">
                            <p:stCondLst>
                              <p:cond delay="3000"/>
                            </p:stCondLst>
                            <p:childTnLst>
                              <p:par>
                                <p:cTn id="189" presetID="2" presetClass="exit" presetSubtype="4" fill="hold" grpId="3" nodeType="afterEffect">
                                  <p:stCondLst>
                                    <p:cond delay="0"/>
                                  </p:stCondLst>
                                  <p:iterate type="lt">
                                    <p:tmPct val="0"/>
                                  </p:iterate>
                                  <p:childTnLst>
                                    <p:anim calcmode="lin" valueType="num">
                                      <p:cBhvr additive="base">
                                        <p:cTn id="190" dur="3000"/>
                                        <p:tgtEl>
                                          <p:spTgt spid="3"/>
                                        </p:tgtEl>
                                        <p:attrNameLst>
                                          <p:attrName>ppt_x</p:attrName>
                                        </p:attrNameLst>
                                      </p:cBhvr>
                                      <p:tavLst>
                                        <p:tav tm="0">
                                          <p:val>
                                            <p:strVal val="ppt_x"/>
                                          </p:val>
                                        </p:tav>
                                        <p:tav tm="100000">
                                          <p:val>
                                            <p:strVal val="ppt_x"/>
                                          </p:val>
                                        </p:tav>
                                      </p:tavLst>
                                    </p:anim>
                                    <p:anim calcmode="lin" valueType="num">
                                      <p:cBhvr additive="base">
                                        <p:cTn id="191" dur="3000"/>
                                        <p:tgtEl>
                                          <p:spTgt spid="3"/>
                                        </p:tgtEl>
                                        <p:attrNameLst>
                                          <p:attrName>ppt_y</p:attrName>
                                        </p:attrNameLst>
                                      </p:cBhvr>
                                      <p:tavLst>
                                        <p:tav tm="0">
                                          <p:val>
                                            <p:strVal val="ppt_y"/>
                                          </p:val>
                                        </p:tav>
                                        <p:tav tm="100000">
                                          <p:val>
                                            <p:strVal val="1+ppt_h/2"/>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4" fill="hold" grpId="3" nodeType="withEffect">
                                  <p:stCondLst>
                                    <p:cond delay="0"/>
                                  </p:stCondLst>
                                  <p:iterate type="lt">
                                    <p:tmPct val="0"/>
                                  </p:iterate>
                                  <p:childTnLst>
                                    <p:anim calcmode="lin" valueType="num">
                                      <p:cBhvr additive="base">
                                        <p:cTn id="194" dur="3000"/>
                                        <p:tgtEl>
                                          <p:spTgt spid="5"/>
                                        </p:tgtEl>
                                        <p:attrNameLst>
                                          <p:attrName>ppt_x</p:attrName>
                                        </p:attrNameLst>
                                      </p:cBhvr>
                                      <p:tavLst>
                                        <p:tav tm="0">
                                          <p:val>
                                            <p:strVal val="ppt_x"/>
                                          </p:val>
                                        </p:tav>
                                        <p:tav tm="100000">
                                          <p:val>
                                            <p:strVal val="ppt_x"/>
                                          </p:val>
                                        </p:tav>
                                      </p:tavLst>
                                    </p:anim>
                                    <p:anim calcmode="lin" valueType="num">
                                      <p:cBhvr additive="base">
                                        <p:cTn id="195" dur="3000"/>
                                        <p:tgtEl>
                                          <p:spTgt spid="5"/>
                                        </p:tgtEl>
                                        <p:attrNameLst>
                                          <p:attrName>ppt_y</p:attrName>
                                        </p:attrNameLst>
                                      </p:cBhvr>
                                      <p:tavLst>
                                        <p:tav tm="0">
                                          <p:val>
                                            <p:strVal val="ppt_y"/>
                                          </p:val>
                                        </p:tav>
                                        <p:tav tm="100000">
                                          <p:val>
                                            <p:strVal val="1+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4" fill="hold" grpId="3" nodeType="withEffect">
                                  <p:stCondLst>
                                    <p:cond delay="0"/>
                                  </p:stCondLst>
                                  <p:iterate type="lt">
                                    <p:tmPct val="0"/>
                                  </p:iterate>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iterate type="lt">
                                    <p:tmPct val="0"/>
                                  </p:iterate>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3" nodeType="withEffect">
                                  <p:stCondLst>
                                    <p:cond delay="0"/>
                                  </p:stCondLst>
                                  <p:iterate type="lt">
                                    <p:tmPct val="0"/>
                                  </p:iterate>
                                  <p:childTnLst>
                                    <p:anim calcmode="lin" valueType="num">
                                      <p:cBhvr additive="base">
                                        <p:cTn id="206" dur="3000"/>
                                        <p:tgtEl>
                                          <p:spTgt spid="11"/>
                                        </p:tgtEl>
                                        <p:attrNameLst>
                                          <p:attrName>ppt_x</p:attrName>
                                        </p:attrNameLst>
                                      </p:cBhvr>
                                      <p:tavLst>
                                        <p:tav tm="0">
                                          <p:val>
                                            <p:strVal val="ppt_x"/>
                                          </p:val>
                                        </p:tav>
                                        <p:tav tm="100000">
                                          <p:val>
                                            <p:strVal val="ppt_x"/>
                                          </p:val>
                                        </p:tav>
                                      </p:tavLst>
                                    </p:anim>
                                    <p:anim calcmode="lin" valueType="num">
                                      <p:cBhvr additive="base">
                                        <p:cTn id="207" dur="3000"/>
                                        <p:tgtEl>
                                          <p:spTgt spid="11"/>
                                        </p:tgtEl>
                                        <p:attrNameLst>
                                          <p:attrName>ppt_y</p:attrName>
                                        </p:attrNameLst>
                                      </p:cBhvr>
                                      <p:tavLst>
                                        <p:tav tm="0">
                                          <p:val>
                                            <p:strVal val="ppt_y"/>
                                          </p:val>
                                        </p:tav>
                                        <p:tav tm="100000">
                                          <p:val>
                                            <p:strVal val="1+ppt_h/2"/>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4" fill="hold" grpId="3" nodeType="withEffect">
                                  <p:stCondLst>
                                    <p:cond delay="0"/>
                                  </p:stCondLst>
                                  <p:iterate type="lt">
                                    <p:tmPct val="0"/>
                                  </p:iterate>
                                  <p:childTnLst>
                                    <p:anim calcmode="lin" valueType="num">
                                      <p:cBhvr additive="base">
                                        <p:cTn id="210" dur="3000"/>
                                        <p:tgtEl>
                                          <p:spTgt spid="13"/>
                                        </p:tgtEl>
                                        <p:attrNameLst>
                                          <p:attrName>ppt_x</p:attrName>
                                        </p:attrNameLst>
                                      </p:cBhvr>
                                      <p:tavLst>
                                        <p:tav tm="0">
                                          <p:val>
                                            <p:strVal val="ppt_x"/>
                                          </p:val>
                                        </p:tav>
                                        <p:tav tm="100000">
                                          <p:val>
                                            <p:strVal val="ppt_x"/>
                                          </p:val>
                                        </p:tav>
                                      </p:tavLst>
                                    </p:anim>
                                    <p:anim calcmode="lin" valueType="num">
                                      <p:cBhvr additive="base">
                                        <p:cTn id="211" dur="3000"/>
                                        <p:tgtEl>
                                          <p:spTgt spid="13"/>
                                        </p:tgtEl>
                                        <p:attrNameLst>
                                          <p:attrName>ppt_y</p:attrName>
                                        </p:attrNameLst>
                                      </p:cBhvr>
                                      <p:tavLst>
                                        <p:tav tm="0">
                                          <p:val>
                                            <p:strVal val="ppt_y"/>
                                          </p:val>
                                        </p:tav>
                                        <p:tav tm="100000">
                                          <p:val>
                                            <p:strVal val="1+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4" fill="hold" grpId="3" nodeType="withEffect">
                                  <p:stCondLst>
                                    <p:cond delay="0"/>
                                  </p:stCondLst>
                                  <p:iterate type="lt">
                                    <p:tmPct val="0"/>
                                  </p:iterate>
                                  <p:childTnLst>
                                    <p:anim calcmode="lin" valueType="num">
                                      <p:cBhvr additive="base">
                                        <p:cTn id="214" dur="3000"/>
                                        <p:tgtEl>
                                          <p:spTgt spid="15"/>
                                        </p:tgtEl>
                                        <p:attrNameLst>
                                          <p:attrName>ppt_x</p:attrName>
                                        </p:attrNameLst>
                                      </p:cBhvr>
                                      <p:tavLst>
                                        <p:tav tm="0">
                                          <p:val>
                                            <p:strVal val="ppt_x"/>
                                          </p:val>
                                        </p:tav>
                                        <p:tav tm="100000">
                                          <p:val>
                                            <p:strVal val="ppt_x"/>
                                          </p:val>
                                        </p:tav>
                                      </p:tavLst>
                                    </p:anim>
                                    <p:anim calcmode="lin" valueType="num">
                                      <p:cBhvr additive="base">
                                        <p:cTn id="215" dur="3000"/>
                                        <p:tgtEl>
                                          <p:spTgt spid="15"/>
                                        </p:tgtEl>
                                        <p:attrNameLst>
                                          <p:attrName>ppt_y</p:attrName>
                                        </p:attrNameLst>
                                      </p:cBhvr>
                                      <p:tavLst>
                                        <p:tav tm="0">
                                          <p:val>
                                            <p:strVal val="ppt_y"/>
                                          </p:val>
                                        </p:tav>
                                        <p:tav tm="100000">
                                          <p:val>
                                            <p:strVal val="1+ppt_h/2"/>
                                          </p:val>
                                        </p:tav>
                                      </p:tavLst>
                                    </p:anim>
                                    <p:set>
                                      <p:cBhvr>
                                        <p:cTn id="216" dur="1" fill="hold">
                                          <p:stCondLst>
                                            <p:cond delay="2999"/>
                                          </p:stCondLst>
                                        </p:cTn>
                                        <p:tgtEl>
                                          <p:spTgt spid="15"/>
                                        </p:tgtEl>
                                        <p:attrNameLst>
                                          <p:attrName>style.visibility</p:attrName>
                                        </p:attrNameLst>
                                      </p:cBhvr>
                                      <p:to>
                                        <p:strVal val="hidden"/>
                                      </p:to>
                                    </p:set>
                                  </p:childTnLst>
                                </p:cTn>
                              </p:par>
                              <p:par>
                                <p:cTn id="217" presetID="2" presetClass="exit" presetSubtype="4" fill="hold" grpId="3" nodeType="withEffect">
                                  <p:stCondLst>
                                    <p:cond delay="0"/>
                                  </p:stCondLst>
                                  <p:iterate type="lt">
                                    <p:tmPct val="0"/>
                                  </p:iterate>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iterate type="lt">
                                    <p:tmPct val="0"/>
                                  </p:iterate>
                                  <p:childTnLst>
                                    <p:anim calcmode="lin" valueType="num">
                                      <p:cBhvr additive="base">
                                        <p:cTn id="222" dur="3000"/>
                                        <p:tgtEl>
                                          <p:spTgt spid="19"/>
                                        </p:tgtEl>
                                        <p:attrNameLst>
                                          <p:attrName>ppt_x</p:attrName>
                                        </p:attrNameLst>
                                      </p:cBhvr>
                                      <p:tavLst>
                                        <p:tav tm="0">
                                          <p:val>
                                            <p:strVal val="ppt_x"/>
                                          </p:val>
                                        </p:tav>
                                        <p:tav tm="100000">
                                          <p:val>
                                            <p:strVal val="ppt_x"/>
                                          </p:val>
                                        </p:tav>
                                      </p:tavLst>
                                    </p:anim>
                                    <p:anim calcmode="lin" valueType="num">
                                      <p:cBhvr additive="base">
                                        <p:cTn id="223" dur="3000"/>
                                        <p:tgtEl>
                                          <p:spTgt spid="19"/>
                                        </p:tgtEl>
                                        <p:attrNameLst>
                                          <p:attrName>ppt_y</p:attrName>
                                        </p:attrNameLst>
                                      </p:cBhvr>
                                      <p:tavLst>
                                        <p:tav tm="0">
                                          <p:val>
                                            <p:strVal val="ppt_y"/>
                                          </p:val>
                                        </p:tav>
                                        <p:tav tm="100000">
                                          <p:val>
                                            <p:strVal val="1+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4" fill="hold" grpId="3" nodeType="withEffect">
                                  <p:stCondLst>
                                    <p:cond delay="0"/>
                                  </p:stCondLst>
                                  <p:iterate type="lt">
                                    <p:tmPct val="0"/>
                                  </p:iterate>
                                  <p:childTnLst>
                                    <p:anim calcmode="lin" valueType="num">
                                      <p:cBhvr additive="base">
                                        <p:cTn id="226" dur="3000"/>
                                        <p:tgtEl>
                                          <p:spTgt spid="21"/>
                                        </p:tgtEl>
                                        <p:attrNameLst>
                                          <p:attrName>ppt_x</p:attrName>
                                        </p:attrNameLst>
                                      </p:cBhvr>
                                      <p:tavLst>
                                        <p:tav tm="0">
                                          <p:val>
                                            <p:strVal val="ppt_x"/>
                                          </p:val>
                                        </p:tav>
                                        <p:tav tm="100000">
                                          <p:val>
                                            <p:strVal val="ppt_x"/>
                                          </p:val>
                                        </p:tav>
                                      </p:tavLst>
                                    </p:anim>
                                    <p:anim calcmode="lin" valueType="num">
                                      <p:cBhvr additive="base">
                                        <p:cTn id="227" dur="3000"/>
                                        <p:tgtEl>
                                          <p:spTgt spid="21"/>
                                        </p:tgtEl>
                                        <p:attrNameLst>
                                          <p:attrName>ppt_y</p:attrName>
                                        </p:attrNameLst>
                                      </p:cBhvr>
                                      <p:tavLst>
                                        <p:tav tm="0">
                                          <p:val>
                                            <p:strVal val="ppt_y"/>
                                          </p:val>
                                        </p:tav>
                                        <p:tav tm="100000">
                                          <p:val>
                                            <p:strVal val="1+ppt_h/2"/>
                                          </p:val>
                                        </p:tav>
                                      </p:tavLst>
                                    </p:anim>
                                    <p:set>
                                      <p:cBhvr>
                                        <p:cTn id="228" dur="1" fill="hold">
                                          <p:stCondLst>
                                            <p:cond delay="2999"/>
                                          </p:stCondLst>
                                        </p:cTn>
                                        <p:tgtEl>
                                          <p:spTgt spid="21"/>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0-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xit" presetSubtype="16" fill="hold" grpId="4" nodeType="withEffect">
                                  <p:stCondLst>
                                    <p:cond delay="0"/>
                                  </p:stCondLst>
                                  <p:iterate type="lt">
                                    <p:tmPct val="0"/>
                                  </p:iterate>
                                  <p:childTnLst>
                                    <p:animEffect transition="out" filter="diamond(in)">
                                      <p:cBhvr>
                                        <p:cTn id="270" dur="3000"/>
                                        <p:tgtEl>
                                          <p:spTgt spid="3"/>
                                        </p:tgtEl>
                                      </p:cBhvr>
                                    </p:animEffect>
                                    <p:set>
                                      <p:cBhvr>
                                        <p:cTn id="271" dur="1" fill="hold">
                                          <p:stCondLst>
                                            <p:cond delay="2999"/>
                                          </p:stCondLst>
                                        </p:cTn>
                                        <p:tgtEl>
                                          <p:spTgt spid="3"/>
                                        </p:tgtEl>
                                        <p:attrNameLst>
                                          <p:attrName>style.visibility</p:attrName>
                                        </p:attrNameLst>
                                      </p:cBhvr>
                                      <p:to>
                                        <p:strVal val="hidden"/>
                                      </p:to>
                                    </p:set>
                                  </p:childTnLst>
                                </p:cTn>
                              </p:par>
                              <p:par>
                                <p:cTn id="272" presetID="8" presetClass="exit" presetSubtype="16" fill="hold" grpId="4" nodeType="withEffect">
                                  <p:stCondLst>
                                    <p:cond delay="0"/>
                                  </p:stCondLst>
                                  <p:childTnLst>
                                    <p:animEffect transition="out" filter="diamond(in)">
                                      <p:cBhvr>
                                        <p:cTn id="273" dur="3000"/>
                                        <p:tgtEl>
                                          <p:spTgt spid="4"/>
                                        </p:tgtEl>
                                      </p:cBhvr>
                                    </p:animEffect>
                                    <p:set>
                                      <p:cBhvr>
                                        <p:cTn id="274" dur="1" fill="hold">
                                          <p:stCondLst>
                                            <p:cond delay="2999"/>
                                          </p:stCondLst>
                                        </p:cTn>
                                        <p:tgtEl>
                                          <p:spTgt spid="4"/>
                                        </p:tgtEl>
                                        <p:attrNameLst>
                                          <p:attrName>style.visibility</p:attrName>
                                        </p:attrNameLst>
                                      </p:cBhvr>
                                      <p:to>
                                        <p:strVal val="hidden"/>
                                      </p:to>
                                    </p:set>
                                  </p:childTnLst>
                                </p:cTn>
                              </p:par>
                              <p:par>
                                <p:cTn id="275" presetID="8" presetClass="exit" presetSubtype="16" fill="hold" grpId="4" nodeType="withEffect">
                                  <p:stCondLst>
                                    <p:cond delay="0"/>
                                  </p:stCondLst>
                                  <p:iterate type="lt">
                                    <p:tmPct val="0"/>
                                  </p:iterate>
                                  <p:childTnLst>
                                    <p:animEffect transition="out" filter="diamond(in)">
                                      <p:cBhvr>
                                        <p:cTn id="276" dur="3000"/>
                                        <p:tgtEl>
                                          <p:spTgt spid="5"/>
                                        </p:tgtEl>
                                      </p:cBhvr>
                                    </p:animEffect>
                                    <p:set>
                                      <p:cBhvr>
                                        <p:cTn id="277" dur="1" fill="hold">
                                          <p:stCondLst>
                                            <p:cond delay="2999"/>
                                          </p:stCondLst>
                                        </p:cTn>
                                        <p:tgtEl>
                                          <p:spTgt spid="5"/>
                                        </p:tgtEl>
                                        <p:attrNameLst>
                                          <p:attrName>style.visibility</p:attrName>
                                        </p:attrNameLst>
                                      </p:cBhvr>
                                      <p:to>
                                        <p:strVal val="hidden"/>
                                      </p:to>
                                    </p:set>
                                  </p:childTnLst>
                                </p:cTn>
                              </p:par>
                              <p:par>
                                <p:cTn id="278" presetID="8" presetClass="exit" presetSubtype="16" fill="hold" grpId="4" nodeType="withEffect">
                                  <p:stCondLst>
                                    <p:cond delay="0"/>
                                  </p:stCondLst>
                                  <p:childTnLst>
                                    <p:animEffect transition="out" filter="diamond(in)">
                                      <p:cBhvr>
                                        <p:cTn id="279" dur="3000"/>
                                        <p:tgtEl>
                                          <p:spTgt spid="6"/>
                                        </p:tgtEl>
                                      </p:cBhvr>
                                    </p:animEffect>
                                    <p:set>
                                      <p:cBhvr>
                                        <p:cTn id="280" dur="1" fill="hold">
                                          <p:stCondLst>
                                            <p:cond delay="2999"/>
                                          </p:stCondLst>
                                        </p:cTn>
                                        <p:tgtEl>
                                          <p:spTgt spid="6"/>
                                        </p:tgtEl>
                                        <p:attrNameLst>
                                          <p:attrName>style.visibility</p:attrName>
                                        </p:attrNameLst>
                                      </p:cBhvr>
                                      <p:to>
                                        <p:strVal val="hidden"/>
                                      </p:to>
                                    </p:set>
                                  </p:childTnLst>
                                </p:cTn>
                              </p:par>
                              <p:par>
                                <p:cTn id="281" presetID="8" presetClass="exit" presetSubtype="16" fill="hold" grpId="4" nodeType="withEffect">
                                  <p:stCondLst>
                                    <p:cond delay="0"/>
                                  </p:stCondLst>
                                  <p:iterate type="lt">
                                    <p:tmPct val="0"/>
                                  </p:iterate>
                                  <p:childTnLst>
                                    <p:animEffect transition="out" filter="diamond(in)">
                                      <p:cBhvr>
                                        <p:cTn id="282" dur="3000"/>
                                        <p:tgtEl>
                                          <p:spTgt spid="7"/>
                                        </p:tgtEl>
                                      </p:cBhvr>
                                    </p:animEffect>
                                    <p:set>
                                      <p:cBhvr>
                                        <p:cTn id="283" dur="1" fill="hold">
                                          <p:stCondLst>
                                            <p:cond delay="2999"/>
                                          </p:stCondLst>
                                        </p:cTn>
                                        <p:tgtEl>
                                          <p:spTgt spid="7"/>
                                        </p:tgtEl>
                                        <p:attrNameLst>
                                          <p:attrName>style.visibility</p:attrName>
                                        </p:attrNameLst>
                                      </p:cBhvr>
                                      <p:to>
                                        <p:strVal val="hidden"/>
                                      </p:to>
                                    </p:set>
                                  </p:childTnLst>
                                </p:cTn>
                              </p:par>
                              <p:par>
                                <p:cTn id="284" presetID="8" presetClass="exit" presetSubtype="16" fill="hold" grpId="4" nodeType="withEffect">
                                  <p:stCondLst>
                                    <p:cond delay="0"/>
                                  </p:stCondLst>
                                  <p:childTnLst>
                                    <p:animEffect transition="out" filter="diamond(in)">
                                      <p:cBhvr>
                                        <p:cTn id="285" dur="3000"/>
                                        <p:tgtEl>
                                          <p:spTgt spid="8"/>
                                        </p:tgtEl>
                                      </p:cBhvr>
                                    </p:animEffect>
                                    <p:set>
                                      <p:cBhvr>
                                        <p:cTn id="286" dur="1" fill="hold">
                                          <p:stCondLst>
                                            <p:cond delay="2999"/>
                                          </p:stCondLst>
                                        </p:cTn>
                                        <p:tgtEl>
                                          <p:spTgt spid="8"/>
                                        </p:tgtEl>
                                        <p:attrNameLst>
                                          <p:attrName>style.visibility</p:attrName>
                                        </p:attrNameLst>
                                      </p:cBhvr>
                                      <p:to>
                                        <p:strVal val="hidden"/>
                                      </p:to>
                                    </p:set>
                                  </p:childTnLst>
                                </p:cTn>
                              </p:par>
                              <p:par>
                                <p:cTn id="287" presetID="8" presetClass="exit" presetSubtype="16" fill="hold" grpId="4" nodeType="withEffect">
                                  <p:stCondLst>
                                    <p:cond delay="0"/>
                                  </p:stCondLst>
                                  <p:iterate type="lt">
                                    <p:tmPct val="0"/>
                                  </p:iterate>
                                  <p:childTnLst>
                                    <p:animEffect transition="out" filter="diamond(in)">
                                      <p:cBhvr>
                                        <p:cTn id="288" dur="3000"/>
                                        <p:tgtEl>
                                          <p:spTgt spid="9"/>
                                        </p:tgtEl>
                                      </p:cBhvr>
                                    </p:animEffect>
                                    <p:set>
                                      <p:cBhvr>
                                        <p:cTn id="289" dur="1" fill="hold">
                                          <p:stCondLst>
                                            <p:cond delay="2999"/>
                                          </p:stCondLst>
                                        </p:cTn>
                                        <p:tgtEl>
                                          <p:spTgt spid="9"/>
                                        </p:tgtEl>
                                        <p:attrNameLst>
                                          <p:attrName>style.visibility</p:attrName>
                                        </p:attrNameLst>
                                      </p:cBhvr>
                                      <p:to>
                                        <p:strVal val="hidden"/>
                                      </p:to>
                                    </p:set>
                                  </p:childTnLst>
                                </p:cTn>
                              </p:par>
                              <p:par>
                                <p:cTn id="290" presetID="8" presetClass="exit" presetSubtype="16" fill="hold" grpId="4" nodeType="withEffect">
                                  <p:stCondLst>
                                    <p:cond delay="0"/>
                                  </p:stCondLst>
                                  <p:childTnLst>
                                    <p:animEffect transition="out" filter="diamond(in)">
                                      <p:cBhvr>
                                        <p:cTn id="291" dur="3000"/>
                                        <p:tgtEl>
                                          <p:spTgt spid="10"/>
                                        </p:tgtEl>
                                      </p:cBhvr>
                                    </p:animEffect>
                                    <p:set>
                                      <p:cBhvr>
                                        <p:cTn id="292" dur="1" fill="hold">
                                          <p:stCondLst>
                                            <p:cond delay="2999"/>
                                          </p:stCondLst>
                                        </p:cTn>
                                        <p:tgtEl>
                                          <p:spTgt spid="10"/>
                                        </p:tgtEl>
                                        <p:attrNameLst>
                                          <p:attrName>style.visibility</p:attrName>
                                        </p:attrNameLst>
                                      </p:cBhvr>
                                      <p:to>
                                        <p:strVal val="hidden"/>
                                      </p:to>
                                    </p:set>
                                  </p:childTnLst>
                                </p:cTn>
                              </p:par>
                              <p:par>
                                <p:cTn id="293" presetID="8" presetClass="exit" presetSubtype="16" fill="hold" grpId="4" nodeType="withEffect">
                                  <p:stCondLst>
                                    <p:cond delay="0"/>
                                  </p:stCondLst>
                                  <p:iterate type="lt">
                                    <p:tmPct val="0"/>
                                  </p:iterate>
                                  <p:childTnLst>
                                    <p:animEffect transition="out" filter="diamond(in)">
                                      <p:cBhvr>
                                        <p:cTn id="294" dur="3000"/>
                                        <p:tgtEl>
                                          <p:spTgt spid="11"/>
                                        </p:tgtEl>
                                      </p:cBhvr>
                                    </p:animEffect>
                                    <p:set>
                                      <p:cBhvr>
                                        <p:cTn id="295" dur="1" fill="hold">
                                          <p:stCondLst>
                                            <p:cond delay="2999"/>
                                          </p:stCondLst>
                                        </p:cTn>
                                        <p:tgtEl>
                                          <p:spTgt spid="11"/>
                                        </p:tgtEl>
                                        <p:attrNameLst>
                                          <p:attrName>style.visibility</p:attrName>
                                        </p:attrNameLst>
                                      </p:cBhvr>
                                      <p:to>
                                        <p:strVal val="hidden"/>
                                      </p:to>
                                    </p:set>
                                  </p:childTnLst>
                                </p:cTn>
                              </p:par>
                              <p:par>
                                <p:cTn id="296" presetID="8" presetClass="exit" presetSubtype="16" fill="hold" grpId="4" nodeType="withEffect">
                                  <p:stCondLst>
                                    <p:cond delay="0"/>
                                  </p:stCondLst>
                                  <p:childTnLst>
                                    <p:animEffect transition="out" filter="diamond(in)">
                                      <p:cBhvr>
                                        <p:cTn id="297" dur="3000"/>
                                        <p:tgtEl>
                                          <p:spTgt spid="12"/>
                                        </p:tgtEl>
                                      </p:cBhvr>
                                    </p:animEffect>
                                    <p:set>
                                      <p:cBhvr>
                                        <p:cTn id="298" dur="1" fill="hold">
                                          <p:stCondLst>
                                            <p:cond delay="2999"/>
                                          </p:stCondLst>
                                        </p:cTn>
                                        <p:tgtEl>
                                          <p:spTgt spid="12"/>
                                        </p:tgtEl>
                                        <p:attrNameLst>
                                          <p:attrName>style.visibility</p:attrName>
                                        </p:attrNameLst>
                                      </p:cBhvr>
                                      <p:to>
                                        <p:strVal val="hidden"/>
                                      </p:to>
                                    </p:set>
                                  </p:childTnLst>
                                </p:cTn>
                              </p:par>
                              <p:par>
                                <p:cTn id="299" presetID="8" presetClass="exit" presetSubtype="16" fill="hold" grpId="4" nodeType="withEffect">
                                  <p:stCondLst>
                                    <p:cond delay="0"/>
                                  </p:stCondLst>
                                  <p:iterate type="lt">
                                    <p:tmPct val="0"/>
                                  </p:iterate>
                                  <p:childTnLst>
                                    <p:animEffect transition="out" filter="diamond(in)">
                                      <p:cBhvr>
                                        <p:cTn id="300" dur="3000"/>
                                        <p:tgtEl>
                                          <p:spTgt spid="13"/>
                                        </p:tgtEl>
                                      </p:cBhvr>
                                    </p:animEffect>
                                    <p:set>
                                      <p:cBhvr>
                                        <p:cTn id="301" dur="1" fill="hold">
                                          <p:stCondLst>
                                            <p:cond delay="2999"/>
                                          </p:stCondLst>
                                        </p:cTn>
                                        <p:tgtEl>
                                          <p:spTgt spid="13"/>
                                        </p:tgtEl>
                                        <p:attrNameLst>
                                          <p:attrName>style.visibility</p:attrName>
                                        </p:attrNameLst>
                                      </p:cBhvr>
                                      <p:to>
                                        <p:strVal val="hidden"/>
                                      </p:to>
                                    </p:set>
                                  </p:childTnLst>
                                </p:cTn>
                              </p:par>
                              <p:par>
                                <p:cTn id="302" presetID="8" presetClass="exit" presetSubtype="16" fill="hold" grpId="4" nodeType="withEffect">
                                  <p:stCondLst>
                                    <p:cond delay="0"/>
                                  </p:stCondLst>
                                  <p:childTnLst>
                                    <p:animEffect transition="out" filter="diamond(in)">
                                      <p:cBhvr>
                                        <p:cTn id="303" dur="3000"/>
                                        <p:tgtEl>
                                          <p:spTgt spid="14"/>
                                        </p:tgtEl>
                                      </p:cBhvr>
                                    </p:animEffect>
                                    <p:set>
                                      <p:cBhvr>
                                        <p:cTn id="304" dur="1" fill="hold">
                                          <p:stCondLst>
                                            <p:cond delay="2999"/>
                                          </p:stCondLst>
                                        </p:cTn>
                                        <p:tgtEl>
                                          <p:spTgt spid="14"/>
                                        </p:tgtEl>
                                        <p:attrNameLst>
                                          <p:attrName>style.visibility</p:attrName>
                                        </p:attrNameLst>
                                      </p:cBhvr>
                                      <p:to>
                                        <p:strVal val="hidden"/>
                                      </p:to>
                                    </p:set>
                                  </p:childTnLst>
                                </p:cTn>
                              </p:par>
                              <p:par>
                                <p:cTn id="305" presetID="8" presetClass="exit" presetSubtype="16" fill="hold" grpId="4" nodeType="withEffect">
                                  <p:stCondLst>
                                    <p:cond delay="0"/>
                                  </p:stCondLst>
                                  <p:iterate type="lt">
                                    <p:tmPct val="0"/>
                                  </p:iterate>
                                  <p:childTnLst>
                                    <p:animEffect transition="out" filter="diamond(in)">
                                      <p:cBhvr>
                                        <p:cTn id="306" dur="3000"/>
                                        <p:tgtEl>
                                          <p:spTgt spid="15"/>
                                        </p:tgtEl>
                                      </p:cBhvr>
                                    </p:animEffect>
                                    <p:set>
                                      <p:cBhvr>
                                        <p:cTn id="307" dur="1" fill="hold">
                                          <p:stCondLst>
                                            <p:cond delay="2999"/>
                                          </p:stCondLst>
                                        </p:cTn>
                                        <p:tgtEl>
                                          <p:spTgt spid="15"/>
                                        </p:tgtEl>
                                        <p:attrNameLst>
                                          <p:attrName>style.visibility</p:attrName>
                                        </p:attrNameLst>
                                      </p:cBhvr>
                                      <p:to>
                                        <p:strVal val="hidden"/>
                                      </p:to>
                                    </p:set>
                                  </p:childTnLst>
                                </p:cTn>
                              </p:par>
                              <p:par>
                                <p:cTn id="308" presetID="8" presetClass="exit" presetSubtype="16" fill="hold" grpId="4" nodeType="withEffect">
                                  <p:stCondLst>
                                    <p:cond delay="0"/>
                                  </p:stCondLst>
                                  <p:childTnLst>
                                    <p:animEffect transition="out" filter="diamond(in)">
                                      <p:cBhvr>
                                        <p:cTn id="309" dur="3000"/>
                                        <p:tgtEl>
                                          <p:spTgt spid="16"/>
                                        </p:tgtEl>
                                      </p:cBhvr>
                                    </p:animEffect>
                                    <p:set>
                                      <p:cBhvr>
                                        <p:cTn id="310" dur="1" fill="hold">
                                          <p:stCondLst>
                                            <p:cond delay="2999"/>
                                          </p:stCondLst>
                                        </p:cTn>
                                        <p:tgtEl>
                                          <p:spTgt spid="16"/>
                                        </p:tgtEl>
                                        <p:attrNameLst>
                                          <p:attrName>style.visibility</p:attrName>
                                        </p:attrNameLst>
                                      </p:cBhvr>
                                      <p:to>
                                        <p:strVal val="hidden"/>
                                      </p:to>
                                    </p:set>
                                  </p:childTnLst>
                                </p:cTn>
                              </p:par>
                              <p:par>
                                <p:cTn id="311" presetID="8" presetClass="exit" presetSubtype="16" fill="hold" grpId="4" nodeType="withEffect">
                                  <p:stCondLst>
                                    <p:cond delay="0"/>
                                  </p:stCondLst>
                                  <p:iterate type="lt">
                                    <p:tmPct val="0"/>
                                  </p:iterate>
                                  <p:childTnLst>
                                    <p:animEffect transition="out" filter="diamond(in)">
                                      <p:cBhvr>
                                        <p:cTn id="312" dur="3000"/>
                                        <p:tgtEl>
                                          <p:spTgt spid="17"/>
                                        </p:tgtEl>
                                      </p:cBhvr>
                                    </p:animEffect>
                                    <p:set>
                                      <p:cBhvr>
                                        <p:cTn id="313" dur="1" fill="hold">
                                          <p:stCondLst>
                                            <p:cond delay="2999"/>
                                          </p:stCondLst>
                                        </p:cTn>
                                        <p:tgtEl>
                                          <p:spTgt spid="17"/>
                                        </p:tgtEl>
                                        <p:attrNameLst>
                                          <p:attrName>style.visibility</p:attrName>
                                        </p:attrNameLst>
                                      </p:cBhvr>
                                      <p:to>
                                        <p:strVal val="hidden"/>
                                      </p:to>
                                    </p:set>
                                  </p:childTnLst>
                                </p:cTn>
                              </p:par>
                              <p:par>
                                <p:cTn id="314" presetID="8" presetClass="exit" presetSubtype="16" fill="hold" grpId="4" nodeType="withEffect">
                                  <p:stCondLst>
                                    <p:cond delay="0"/>
                                  </p:stCondLst>
                                  <p:childTnLst>
                                    <p:animEffect transition="out" filter="diamond(in)">
                                      <p:cBhvr>
                                        <p:cTn id="315" dur="3000"/>
                                        <p:tgtEl>
                                          <p:spTgt spid="18"/>
                                        </p:tgtEl>
                                      </p:cBhvr>
                                    </p:animEffect>
                                    <p:set>
                                      <p:cBhvr>
                                        <p:cTn id="316" dur="1" fill="hold">
                                          <p:stCondLst>
                                            <p:cond delay="2999"/>
                                          </p:stCondLst>
                                        </p:cTn>
                                        <p:tgtEl>
                                          <p:spTgt spid="18"/>
                                        </p:tgtEl>
                                        <p:attrNameLst>
                                          <p:attrName>style.visibility</p:attrName>
                                        </p:attrNameLst>
                                      </p:cBhvr>
                                      <p:to>
                                        <p:strVal val="hidden"/>
                                      </p:to>
                                    </p:set>
                                  </p:childTnLst>
                                </p:cTn>
                              </p:par>
                              <p:par>
                                <p:cTn id="317" presetID="8" presetClass="exit" presetSubtype="16" fill="hold" grpId="4" nodeType="withEffect">
                                  <p:stCondLst>
                                    <p:cond delay="0"/>
                                  </p:stCondLst>
                                  <p:iterate type="lt">
                                    <p:tmPct val="0"/>
                                  </p:iterate>
                                  <p:childTnLst>
                                    <p:animEffect transition="out" filter="diamond(in)">
                                      <p:cBhvr>
                                        <p:cTn id="318" dur="3000"/>
                                        <p:tgtEl>
                                          <p:spTgt spid="19"/>
                                        </p:tgtEl>
                                      </p:cBhvr>
                                    </p:animEffect>
                                    <p:set>
                                      <p:cBhvr>
                                        <p:cTn id="319" dur="1" fill="hold">
                                          <p:stCondLst>
                                            <p:cond delay="2999"/>
                                          </p:stCondLst>
                                        </p:cTn>
                                        <p:tgtEl>
                                          <p:spTgt spid="19"/>
                                        </p:tgtEl>
                                        <p:attrNameLst>
                                          <p:attrName>style.visibility</p:attrName>
                                        </p:attrNameLst>
                                      </p:cBhvr>
                                      <p:to>
                                        <p:strVal val="hidden"/>
                                      </p:to>
                                    </p:set>
                                  </p:childTnLst>
                                </p:cTn>
                              </p:par>
                              <p:par>
                                <p:cTn id="320" presetID="8" presetClass="exit" presetSubtype="16" fill="hold" grpId="4" nodeType="withEffect">
                                  <p:stCondLst>
                                    <p:cond delay="0"/>
                                  </p:stCondLst>
                                  <p:childTnLst>
                                    <p:animEffect transition="out" filter="diamond(in)">
                                      <p:cBhvr>
                                        <p:cTn id="321" dur="3000"/>
                                        <p:tgtEl>
                                          <p:spTgt spid="20"/>
                                        </p:tgtEl>
                                      </p:cBhvr>
                                    </p:animEffect>
                                    <p:set>
                                      <p:cBhvr>
                                        <p:cTn id="322" dur="1" fill="hold">
                                          <p:stCondLst>
                                            <p:cond delay="2999"/>
                                          </p:stCondLst>
                                        </p:cTn>
                                        <p:tgtEl>
                                          <p:spTgt spid="20"/>
                                        </p:tgtEl>
                                        <p:attrNameLst>
                                          <p:attrName>style.visibility</p:attrName>
                                        </p:attrNameLst>
                                      </p:cBhvr>
                                      <p:to>
                                        <p:strVal val="hidden"/>
                                      </p:to>
                                    </p:set>
                                  </p:childTnLst>
                                </p:cTn>
                              </p:par>
                              <p:par>
                                <p:cTn id="323" presetID="8" presetClass="exit" presetSubtype="16" fill="hold" grpId="4" nodeType="withEffect">
                                  <p:stCondLst>
                                    <p:cond delay="0"/>
                                  </p:stCondLst>
                                  <p:iterate type="lt">
                                    <p:tmPct val="0"/>
                                  </p:iterate>
                                  <p:childTnLst>
                                    <p:animEffect transition="out" filter="diamond(in)">
                                      <p:cBhvr>
                                        <p:cTn id="324" dur="3000"/>
                                        <p:tgtEl>
                                          <p:spTgt spid="21"/>
                                        </p:tgtEl>
                                      </p:cBhvr>
                                    </p:animEffect>
                                    <p:set>
                                      <p:cBhvr>
                                        <p:cTn id="325" dur="1" fill="hold">
                                          <p:stCondLst>
                                            <p:cond delay="2999"/>
                                          </p:stCondLst>
                                        </p:cTn>
                                        <p:tgtEl>
                                          <p:spTgt spid="21"/>
                                        </p:tgtEl>
                                        <p:attrNameLst>
                                          <p:attrName>style.visibility</p:attrName>
                                        </p:attrNameLst>
                                      </p:cBhvr>
                                      <p:to>
                                        <p:strVal val="hidden"/>
                                      </p:to>
                                    </p:set>
                                  </p:childTnLst>
                                </p:cTn>
                              </p:par>
                              <p:par>
                                <p:cTn id="326" presetID="8" presetClass="exit" presetSubtype="16" fill="hold" grpId="4" nodeType="withEffect">
                                  <p:stCondLst>
                                    <p:cond delay="0"/>
                                  </p:stCondLst>
                                  <p:childTnLst>
                                    <p:animEffect transition="out" filter="diamond(in)">
                                      <p:cBhvr>
                                        <p:cTn id="327" dur="3000"/>
                                        <p:tgtEl>
                                          <p:spTgt spid="22"/>
                                        </p:tgtEl>
                                      </p:cBhvr>
                                    </p:animEffect>
                                    <p:set>
                                      <p:cBhvr>
                                        <p:cTn id="328" dur="1" fill="hold">
                                          <p:stCondLst>
                                            <p:cond delay="2999"/>
                                          </p:stCondLst>
                                        </p:cTn>
                                        <p:tgtEl>
                                          <p:spTgt spid="22"/>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ppt_w</p:attrName>
                                        </p:attrNameLst>
                                      </p:cBhvr>
                                      <p:tavLst>
                                        <p:tav tm="0">
                                          <p:val>
                                            <p:strVal val="4/3*#ppt_w"/>
                                          </p:val>
                                        </p:tav>
                                        <p:tav tm="100000">
                                          <p:val>
                                            <p:strVal val="#ppt_w"/>
                                          </p:val>
                                        </p:tav>
                                      </p:tavLst>
                                    </p:anim>
                                    <p:anim calcmode="lin" valueType="num">
                                      <p:cBhvr>
                                        <p:cTn id="332" dur="3000" fill="hold"/>
                                        <p:tgtEl>
                                          <p:spTgt spid="2"/>
                                        </p:tgtEl>
                                        <p:attrNameLst>
                                          <p:attrName>ppt_h</p:attrName>
                                        </p:attrNameLst>
                                      </p:cBhvr>
                                      <p:tavLst>
                                        <p:tav tm="0">
                                          <p:val>
                                            <p:strVal val="4/3*#ppt_h"/>
                                          </p:val>
                                        </p:tav>
                                        <p:tav tm="100000">
                                          <p:val>
                                            <p:strVal val="#ppt_h"/>
                                          </p:val>
                                        </p:tav>
                                      </p:tavLst>
                                    </p:anim>
                                  </p:childTnLst>
                                </p:cTn>
                              </p:par>
                              <p:par>
                                <p:cTn id="333" presetID="16" presetClass="entr" presetSubtype="42"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Effect transition="in" filter="barn(outHorizontal)">
                                      <p:cBhvr>
                                        <p:cTn id="3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20000">
              <a:srgbClr val="000040"/>
            </a:gs>
            <a:gs pos="50000">
              <a:srgbClr val="400040"/>
            </a:gs>
            <a:gs pos="75000">
              <a:srgbClr val="8F0040"/>
            </a:gs>
            <a:gs pos="89999">
              <a:srgbClr val="F27300"/>
            </a:gs>
            <a:gs pos="100000">
              <a:srgbClr val="FFBF00"/>
            </a:gs>
          </a:gsLst>
          <a:lin ang="10800000" scaled="1"/>
          <a:tileRect/>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23000">
                <a:srgbClr val="FF66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plus(in)">
                                      <p:cBhvr>
                                        <p:cTn id="82" dur="3000"/>
                                        <p:tgtEl>
                                          <p:spTgt spid="27"/>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plus(in)">
                                      <p:cBhvr>
                                        <p:cTn id="85" dur="3000"/>
                                        <p:tgtEl>
                                          <p:spTgt spid="28"/>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plus(in)">
                                      <p:cBhvr>
                                        <p:cTn id="88" dur="3000"/>
                                        <p:tgtEl>
                                          <p:spTgt spid="29"/>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plus(in)">
                                      <p:cBhvr>
                                        <p:cTn id="91" dur="3000"/>
                                        <p:tgtEl>
                                          <p:spTgt spid="30"/>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plus(in)">
                                      <p:cBhvr>
                                        <p:cTn id="94" dur="3000"/>
                                        <p:tgtEl>
                                          <p:spTgt spid="31"/>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plus(in)">
                                      <p:cBhvr>
                                        <p:cTn id="97" dur="3000"/>
                                        <p:tgtEl>
                                          <p:spTgt spid="32"/>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plus(in)">
                                      <p:cBhvr>
                                        <p:cTn id="100" dur="3000"/>
                                        <p:tgtEl>
                                          <p:spTgt spid="33"/>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plus(in)">
                                      <p:cBhvr>
                                        <p:cTn id="103" dur="3000"/>
                                        <p:tgtEl>
                                          <p:spTgt spid="34"/>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plus(in)">
                                      <p:cBhvr>
                                        <p:cTn id="106" dur="3000"/>
                                        <p:tgtEl>
                                          <p:spTgt spid="35"/>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plus(in)">
                                      <p:cBhvr>
                                        <p:cTn id="109" dur="3000"/>
                                        <p:tgtEl>
                                          <p:spTgt spid="36"/>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plus(in)">
                                      <p:cBhvr>
                                        <p:cTn id="112" dur="3000"/>
                                        <p:tgtEl>
                                          <p:spTgt spid="37"/>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38"/>
                                        </p:tgtEl>
                                        <p:attrNameLst>
                                          <p:attrName>style.visibility</p:attrName>
                                        </p:attrNameLst>
                                      </p:cBhvr>
                                      <p:to>
                                        <p:strVal val="visible"/>
                                      </p:to>
                                    </p:set>
                                    <p:animEffect transition="in" filter="plus(in)">
                                      <p:cBhvr>
                                        <p:cTn id="115" dur="3000"/>
                                        <p:tgtEl>
                                          <p:spTgt spid="38"/>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plus(in)">
                                      <p:cBhvr>
                                        <p:cTn id="118" dur="3000"/>
                                        <p:tgtEl>
                                          <p:spTgt spid="39"/>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plus(in)">
                                      <p:cBhvr>
                                        <p:cTn id="121" dur="3000"/>
                                        <p:tgtEl>
                                          <p:spTgt spid="40"/>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plus(in)">
                                      <p:cBhvr>
                                        <p:cTn id="124" dur="3000"/>
                                        <p:tgtEl>
                                          <p:spTgt spid="41"/>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plus(in)">
                                      <p:cBhvr>
                                        <p:cTn id="127" dur="3000"/>
                                        <p:tgtEl>
                                          <p:spTgt spid="42"/>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plus(in)">
                                      <p:cBhvr>
                                        <p:cTn id="130" dur="3000"/>
                                        <p:tgtEl>
                                          <p:spTgt spid="43"/>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4"/>
                                        </p:tgtEl>
                                        <p:attrNameLst>
                                          <p:attrName>style.visibility</p:attrName>
                                        </p:attrNameLst>
                                      </p:cBhvr>
                                      <p:to>
                                        <p:strVal val="visible"/>
                                      </p:to>
                                    </p:set>
                                    <p:animEffect transition="in" filter="plus(in)">
                                      <p:cBhvr>
                                        <p:cTn id="133" dur="3000"/>
                                        <p:tgtEl>
                                          <p:spTgt spid="44"/>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5"/>
                                        </p:tgtEl>
                                        <p:attrNameLst>
                                          <p:attrName>style.visibility</p:attrName>
                                        </p:attrNameLst>
                                      </p:cBhvr>
                                      <p:to>
                                        <p:strVal val="visible"/>
                                      </p:to>
                                    </p:set>
                                    <p:animEffect transition="in" filter="plus(in)">
                                      <p:cBhvr>
                                        <p:cTn id="136" dur="3000"/>
                                        <p:tgtEl>
                                          <p:spTgt spid="45"/>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6"/>
                                        </p:tgtEl>
                                        <p:attrNameLst>
                                          <p:attrName>style.visibility</p:attrName>
                                        </p:attrNameLst>
                                      </p:cBhvr>
                                      <p:to>
                                        <p:strVal val="visible"/>
                                      </p:to>
                                    </p:set>
                                    <p:animEffect transition="in" filter="plus(in)">
                                      <p:cBhvr>
                                        <p:cTn id="139" dur="3000"/>
                                        <p:tgtEl>
                                          <p:spTgt spid="4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7"/>
                                        </p:tgtEl>
                                        <p:attrNameLst>
                                          <p:attrName>style.visibility</p:attrName>
                                        </p:attrNameLst>
                                      </p:cBhvr>
                                      <p:to>
                                        <p:strVal val="visible"/>
                                      </p:to>
                                    </p:set>
                                    <p:animEffect transition="in" filter="plus(in)">
                                      <p:cBhvr>
                                        <p:cTn id="142" dur="3000"/>
                                        <p:tgtEl>
                                          <p:spTgt spid="47"/>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48"/>
                                        </p:tgtEl>
                                        <p:attrNameLst>
                                          <p:attrName>style.visibility</p:attrName>
                                        </p:attrNameLst>
                                      </p:cBhvr>
                                      <p:to>
                                        <p:strVal val="visible"/>
                                      </p:to>
                                    </p:set>
                                    <p:animEffect transition="in" filter="plus(in)">
                                      <p:cBhvr>
                                        <p:cTn id="145" dur="3000"/>
                                        <p:tgtEl>
                                          <p:spTgt spid="48"/>
                                        </p:tgtEl>
                                      </p:cBhvr>
                                    </p:animEffect>
                                  </p:childTnLst>
                                </p:cTn>
                              </p:par>
                              <p:par>
                                <p:cTn id="146" presetID="8" presetClass="emph" presetSubtype="0" fill="hold" grpId="1" nodeType="withEffect">
                                  <p:stCondLst>
                                    <p:cond delay="0"/>
                                  </p:stCondLst>
                                  <p:childTnLst>
                                    <p:animRot by="21600000">
                                      <p:cBhvr>
                                        <p:cTn id="147" dur="3000" fill="hold"/>
                                        <p:tgtEl>
                                          <p:spTgt spid="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4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4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4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2"/>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4"/>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6"/>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8"/>
                                        </p:tgtEl>
                                        <p:attrNameLst>
                                          <p:attrName>r</p:attrName>
                                        </p:attrNameLst>
                                      </p:cBhvr>
                                    </p:animRot>
                                  </p:childTnLst>
                                </p:cTn>
                              </p:par>
                              <p:par>
                                <p:cTn id="238" presetID="2" presetClass="entr" presetSubtype="12" fill="hold" grpId="2" nodeType="withEffect">
                                  <p:stCondLst>
                                    <p:cond delay="0"/>
                                  </p:stCondLst>
                                  <p:childTnLst>
                                    <p:set>
                                      <p:cBhvr>
                                        <p:cTn id="239" dur="1" fill="hold">
                                          <p:stCondLst>
                                            <p:cond delay="0"/>
                                          </p:stCondLst>
                                        </p:cTn>
                                        <p:tgtEl>
                                          <p:spTgt spid="3"/>
                                        </p:tgtEl>
                                        <p:attrNameLst>
                                          <p:attrName>style.visibility</p:attrName>
                                        </p:attrNameLst>
                                      </p:cBhvr>
                                      <p:to>
                                        <p:strVal val="visible"/>
                                      </p:to>
                                    </p:set>
                                    <p:anim calcmode="lin" valueType="num">
                                      <p:cBhvr additive="base">
                                        <p:cTn id="240" dur="3000" fill="hold"/>
                                        <p:tgtEl>
                                          <p:spTgt spid="3"/>
                                        </p:tgtEl>
                                        <p:attrNameLst>
                                          <p:attrName>ppt_x</p:attrName>
                                        </p:attrNameLst>
                                      </p:cBhvr>
                                      <p:tavLst>
                                        <p:tav tm="0">
                                          <p:val>
                                            <p:strVal val="0-#ppt_w/2"/>
                                          </p:val>
                                        </p:tav>
                                        <p:tav tm="100000">
                                          <p:val>
                                            <p:strVal val="#ppt_x"/>
                                          </p:val>
                                        </p:tav>
                                      </p:tavLst>
                                    </p:anim>
                                    <p:anim calcmode="lin" valueType="num">
                                      <p:cBhvr additive="base">
                                        <p:cTn id="241" dur="3000" fill="hold"/>
                                        <p:tgtEl>
                                          <p:spTgt spid="3"/>
                                        </p:tgtEl>
                                        <p:attrNameLst>
                                          <p:attrName>ppt_y</p:attrName>
                                        </p:attrNameLst>
                                      </p:cBhvr>
                                      <p:tavLst>
                                        <p:tav tm="0">
                                          <p:val>
                                            <p:strVal val="1+#ppt_h/2"/>
                                          </p:val>
                                        </p:tav>
                                        <p:tav tm="100000">
                                          <p:val>
                                            <p:strVal val="#ppt_y"/>
                                          </p:val>
                                        </p:tav>
                                      </p:tavLst>
                                    </p:anim>
                                  </p:childTnLst>
                                </p:cTn>
                              </p:par>
                              <p:par>
                                <p:cTn id="242" presetID="2" presetClass="entr" presetSubtype="12" fill="hold" grpId="2" nodeType="withEffect">
                                  <p:stCondLst>
                                    <p:cond delay="0"/>
                                  </p:stCondLst>
                                  <p:childTnLst>
                                    <p:set>
                                      <p:cBhvr>
                                        <p:cTn id="243" dur="1" fill="hold">
                                          <p:stCondLst>
                                            <p:cond delay="0"/>
                                          </p:stCondLst>
                                        </p:cTn>
                                        <p:tgtEl>
                                          <p:spTgt spid="5"/>
                                        </p:tgtEl>
                                        <p:attrNameLst>
                                          <p:attrName>style.visibility</p:attrName>
                                        </p:attrNameLst>
                                      </p:cBhvr>
                                      <p:to>
                                        <p:strVal val="visible"/>
                                      </p:to>
                                    </p:set>
                                    <p:anim calcmode="lin" valueType="num">
                                      <p:cBhvr additive="base">
                                        <p:cTn id="244" dur="3000" fill="hold"/>
                                        <p:tgtEl>
                                          <p:spTgt spid="5"/>
                                        </p:tgtEl>
                                        <p:attrNameLst>
                                          <p:attrName>ppt_x</p:attrName>
                                        </p:attrNameLst>
                                      </p:cBhvr>
                                      <p:tavLst>
                                        <p:tav tm="0">
                                          <p:val>
                                            <p:strVal val="0-#ppt_w/2"/>
                                          </p:val>
                                        </p:tav>
                                        <p:tav tm="100000">
                                          <p:val>
                                            <p:strVal val="#ppt_x"/>
                                          </p:val>
                                        </p:tav>
                                      </p:tavLst>
                                    </p:anim>
                                    <p:anim calcmode="lin" valueType="num">
                                      <p:cBhvr additive="base">
                                        <p:cTn id="245" dur="3000" fill="hold"/>
                                        <p:tgtEl>
                                          <p:spTgt spid="5"/>
                                        </p:tgtEl>
                                        <p:attrNameLst>
                                          <p:attrName>ppt_y</p:attrName>
                                        </p:attrNameLst>
                                      </p:cBhvr>
                                      <p:tavLst>
                                        <p:tav tm="0">
                                          <p:val>
                                            <p:strVal val="1+#ppt_h/2"/>
                                          </p:val>
                                        </p:tav>
                                        <p:tav tm="100000">
                                          <p:val>
                                            <p:strVal val="#ppt_y"/>
                                          </p:val>
                                        </p:tav>
                                      </p:tavLst>
                                    </p:anim>
                                  </p:childTnLst>
                                </p:cTn>
                              </p:par>
                              <p:par>
                                <p:cTn id="246" presetID="2" presetClass="entr" presetSubtype="12" fill="hold" grpId="2" nodeType="withEffect">
                                  <p:stCondLst>
                                    <p:cond delay="0"/>
                                  </p:stCondLst>
                                  <p:childTnLst>
                                    <p:set>
                                      <p:cBhvr>
                                        <p:cTn id="247" dur="1" fill="hold">
                                          <p:stCondLst>
                                            <p:cond delay="0"/>
                                          </p:stCondLst>
                                        </p:cTn>
                                        <p:tgtEl>
                                          <p:spTgt spid="7"/>
                                        </p:tgtEl>
                                        <p:attrNameLst>
                                          <p:attrName>style.visibility</p:attrName>
                                        </p:attrNameLst>
                                      </p:cBhvr>
                                      <p:to>
                                        <p:strVal val="visible"/>
                                      </p:to>
                                    </p:set>
                                    <p:anim calcmode="lin" valueType="num">
                                      <p:cBhvr additive="base">
                                        <p:cTn id="248" dur="3000" fill="hold"/>
                                        <p:tgtEl>
                                          <p:spTgt spid="7"/>
                                        </p:tgtEl>
                                        <p:attrNameLst>
                                          <p:attrName>ppt_x</p:attrName>
                                        </p:attrNameLst>
                                      </p:cBhvr>
                                      <p:tavLst>
                                        <p:tav tm="0">
                                          <p:val>
                                            <p:strVal val="0-#ppt_w/2"/>
                                          </p:val>
                                        </p:tav>
                                        <p:tav tm="100000">
                                          <p:val>
                                            <p:strVal val="#ppt_x"/>
                                          </p:val>
                                        </p:tav>
                                      </p:tavLst>
                                    </p:anim>
                                    <p:anim calcmode="lin" valueType="num">
                                      <p:cBhvr additive="base">
                                        <p:cTn id="249" dur="3000" fill="hold"/>
                                        <p:tgtEl>
                                          <p:spTgt spid="7"/>
                                        </p:tgtEl>
                                        <p:attrNameLst>
                                          <p:attrName>ppt_y</p:attrName>
                                        </p:attrNameLst>
                                      </p:cBhvr>
                                      <p:tavLst>
                                        <p:tav tm="0">
                                          <p:val>
                                            <p:strVal val="1+#ppt_h/2"/>
                                          </p:val>
                                        </p:tav>
                                        <p:tav tm="100000">
                                          <p:val>
                                            <p:strVal val="#ppt_y"/>
                                          </p:val>
                                        </p:tav>
                                      </p:tavLst>
                                    </p:anim>
                                  </p:childTnLst>
                                </p:cTn>
                              </p:par>
                              <p:par>
                                <p:cTn id="250" presetID="2" presetClass="entr" presetSubtype="12" fill="hold" grpId="2" nodeType="withEffect">
                                  <p:stCondLst>
                                    <p:cond delay="0"/>
                                  </p:stCondLst>
                                  <p:childTnLst>
                                    <p:set>
                                      <p:cBhvr>
                                        <p:cTn id="251" dur="1" fill="hold">
                                          <p:stCondLst>
                                            <p:cond delay="0"/>
                                          </p:stCondLst>
                                        </p:cTn>
                                        <p:tgtEl>
                                          <p:spTgt spid="9"/>
                                        </p:tgtEl>
                                        <p:attrNameLst>
                                          <p:attrName>style.visibility</p:attrName>
                                        </p:attrNameLst>
                                      </p:cBhvr>
                                      <p:to>
                                        <p:strVal val="visible"/>
                                      </p:to>
                                    </p:set>
                                    <p:anim calcmode="lin" valueType="num">
                                      <p:cBhvr additive="base">
                                        <p:cTn id="252" dur="3000" fill="hold"/>
                                        <p:tgtEl>
                                          <p:spTgt spid="9"/>
                                        </p:tgtEl>
                                        <p:attrNameLst>
                                          <p:attrName>ppt_x</p:attrName>
                                        </p:attrNameLst>
                                      </p:cBhvr>
                                      <p:tavLst>
                                        <p:tav tm="0">
                                          <p:val>
                                            <p:strVal val="0-#ppt_w/2"/>
                                          </p:val>
                                        </p:tav>
                                        <p:tav tm="100000">
                                          <p:val>
                                            <p:strVal val="#ppt_x"/>
                                          </p:val>
                                        </p:tav>
                                      </p:tavLst>
                                    </p:anim>
                                    <p:anim calcmode="lin" valueType="num">
                                      <p:cBhvr additive="base">
                                        <p:cTn id="253" dur="3000" fill="hold"/>
                                        <p:tgtEl>
                                          <p:spTgt spid="9"/>
                                        </p:tgtEl>
                                        <p:attrNameLst>
                                          <p:attrName>ppt_y</p:attrName>
                                        </p:attrNameLst>
                                      </p:cBhvr>
                                      <p:tavLst>
                                        <p:tav tm="0">
                                          <p:val>
                                            <p:strVal val="1+#ppt_h/2"/>
                                          </p:val>
                                        </p:tav>
                                        <p:tav tm="100000">
                                          <p:val>
                                            <p:strVal val="#ppt_y"/>
                                          </p:val>
                                        </p:tav>
                                      </p:tavLst>
                                    </p:anim>
                                  </p:childTnLst>
                                </p:cTn>
                              </p:par>
                              <p:par>
                                <p:cTn id="254" presetID="2" presetClass="entr" presetSubtype="12" fill="hold" grpId="2" nodeType="withEffect">
                                  <p:stCondLst>
                                    <p:cond delay="0"/>
                                  </p:stCondLst>
                                  <p:childTnLst>
                                    <p:set>
                                      <p:cBhvr>
                                        <p:cTn id="255" dur="1" fill="hold">
                                          <p:stCondLst>
                                            <p:cond delay="0"/>
                                          </p:stCondLst>
                                        </p:cTn>
                                        <p:tgtEl>
                                          <p:spTgt spid="11"/>
                                        </p:tgtEl>
                                        <p:attrNameLst>
                                          <p:attrName>style.visibility</p:attrName>
                                        </p:attrNameLst>
                                      </p:cBhvr>
                                      <p:to>
                                        <p:strVal val="visible"/>
                                      </p:to>
                                    </p:set>
                                    <p:anim calcmode="lin" valueType="num">
                                      <p:cBhvr additive="base">
                                        <p:cTn id="256" dur="3000" fill="hold"/>
                                        <p:tgtEl>
                                          <p:spTgt spid="11"/>
                                        </p:tgtEl>
                                        <p:attrNameLst>
                                          <p:attrName>ppt_x</p:attrName>
                                        </p:attrNameLst>
                                      </p:cBhvr>
                                      <p:tavLst>
                                        <p:tav tm="0">
                                          <p:val>
                                            <p:strVal val="0-#ppt_w/2"/>
                                          </p:val>
                                        </p:tav>
                                        <p:tav tm="100000">
                                          <p:val>
                                            <p:strVal val="#ppt_x"/>
                                          </p:val>
                                        </p:tav>
                                      </p:tavLst>
                                    </p:anim>
                                    <p:anim calcmode="lin" valueType="num">
                                      <p:cBhvr additive="base">
                                        <p:cTn id="257" dur="3000" fill="hold"/>
                                        <p:tgtEl>
                                          <p:spTgt spid="11"/>
                                        </p:tgtEl>
                                        <p:attrNameLst>
                                          <p:attrName>ppt_y</p:attrName>
                                        </p:attrNameLst>
                                      </p:cBhvr>
                                      <p:tavLst>
                                        <p:tav tm="0">
                                          <p:val>
                                            <p:strVal val="1+#ppt_h/2"/>
                                          </p:val>
                                        </p:tav>
                                        <p:tav tm="100000">
                                          <p:val>
                                            <p:strVal val="#ppt_y"/>
                                          </p:val>
                                        </p:tav>
                                      </p:tavLst>
                                    </p:anim>
                                  </p:childTnLst>
                                </p:cTn>
                              </p:par>
                              <p:par>
                                <p:cTn id="258" presetID="2" presetClass="entr" presetSubtype="12" fill="hold" grpId="2" nodeType="withEffect">
                                  <p:stCondLst>
                                    <p:cond delay="0"/>
                                  </p:stCondLst>
                                  <p:childTnLst>
                                    <p:set>
                                      <p:cBhvr>
                                        <p:cTn id="259" dur="1" fill="hold">
                                          <p:stCondLst>
                                            <p:cond delay="0"/>
                                          </p:stCondLst>
                                        </p:cTn>
                                        <p:tgtEl>
                                          <p:spTgt spid="13"/>
                                        </p:tgtEl>
                                        <p:attrNameLst>
                                          <p:attrName>style.visibility</p:attrName>
                                        </p:attrNameLst>
                                      </p:cBhvr>
                                      <p:to>
                                        <p:strVal val="visible"/>
                                      </p:to>
                                    </p:set>
                                    <p:anim calcmode="lin" valueType="num">
                                      <p:cBhvr additive="base">
                                        <p:cTn id="260" dur="3000" fill="hold"/>
                                        <p:tgtEl>
                                          <p:spTgt spid="13"/>
                                        </p:tgtEl>
                                        <p:attrNameLst>
                                          <p:attrName>ppt_x</p:attrName>
                                        </p:attrNameLst>
                                      </p:cBhvr>
                                      <p:tavLst>
                                        <p:tav tm="0">
                                          <p:val>
                                            <p:strVal val="0-#ppt_w/2"/>
                                          </p:val>
                                        </p:tav>
                                        <p:tav tm="100000">
                                          <p:val>
                                            <p:strVal val="#ppt_x"/>
                                          </p:val>
                                        </p:tav>
                                      </p:tavLst>
                                    </p:anim>
                                    <p:anim calcmode="lin" valueType="num">
                                      <p:cBhvr additive="base">
                                        <p:cTn id="261" dur="3000" fill="hold"/>
                                        <p:tgtEl>
                                          <p:spTgt spid="13"/>
                                        </p:tgtEl>
                                        <p:attrNameLst>
                                          <p:attrName>ppt_y</p:attrName>
                                        </p:attrNameLst>
                                      </p:cBhvr>
                                      <p:tavLst>
                                        <p:tav tm="0">
                                          <p:val>
                                            <p:strVal val="1+#ppt_h/2"/>
                                          </p:val>
                                        </p:tav>
                                        <p:tav tm="100000">
                                          <p:val>
                                            <p:strVal val="#ppt_y"/>
                                          </p:val>
                                        </p:tav>
                                      </p:tavLst>
                                    </p:anim>
                                  </p:childTnLst>
                                </p:cTn>
                              </p:par>
                              <p:par>
                                <p:cTn id="262" presetID="2" presetClass="entr" presetSubtype="12"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 calcmode="lin" valueType="num">
                                      <p:cBhvr additive="base">
                                        <p:cTn id="264" dur="3000" fill="hold"/>
                                        <p:tgtEl>
                                          <p:spTgt spid="15"/>
                                        </p:tgtEl>
                                        <p:attrNameLst>
                                          <p:attrName>ppt_x</p:attrName>
                                        </p:attrNameLst>
                                      </p:cBhvr>
                                      <p:tavLst>
                                        <p:tav tm="0">
                                          <p:val>
                                            <p:strVal val="0-#ppt_w/2"/>
                                          </p:val>
                                        </p:tav>
                                        <p:tav tm="100000">
                                          <p:val>
                                            <p:strVal val="#ppt_x"/>
                                          </p:val>
                                        </p:tav>
                                      </p:tavLst>
                                    </p:anim>
                                    <p:anim calcmode="lin" valueType="num">
                                      <p:cBhvr additive="base">
                                        <p:cTn id="265" dur="3000" fill="hold"/>
                                        <p:tgtEl>
                                          <p:spTgt spid="15"/>
                                        </p:tgtEl>
                                        <p:attrNameLst>
                                          <p:attrName>ppt_y</p:attrName>
                                        </p:attrNameLst>
                                      </p:cBhvr>
                                      <p:tavLst>
                                        <p:tav tm="0">
                                          <p:val>
                                            <p:strVal val="1+#ppt_h/2"/>
                                          </p:val>
                                        </p:tav>
                                        <p:tav tm="100000">
                                          <p:val>
                                            <p:strVal val="#ppt_y"/>
                                          </p:val>
                                        </p:tav>
                                      </p:tavLst>
                                    </p:anim>
                                  </p:childTnLst>
                                </p:cTn>
                              </p:par>
                              <p:par>
                                <p:cTn id="266" presetID="2" presetClass="entr" presetSubtype="12"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 calcmode="lin" valueType="num">
                                      <p:cBhvr additive="base">
                                        <p:cTn id="268" dur="3000" fill="hold"/>
                                        <p:tgtEl>
                                          <p:spTgt spid="17"/>
                                        </p:tgtEl>
                                        <p:attrNameLst>
                                          <p:attrName>ppt_x</p:attrName>
                                        </p:attrNameLst>
                                      </p:cBhvr>
                                      <p:tavLst>
                                        <p:tav tm="0">
                                          <p:val>
                                            <p:strVal val="0-#ppt_w/2"/>
                                          </p:val>
                                        </p:tav>
                                        <p:tav tm="100000">
                                          <p:val>
                                            <p:strVal val="#ppt_x"/>
                                          </p:val>
                                        </p:tav>
                                      </p:tavLst>
                                    </p:anim>
                                    <p:anim calcmode="lin" valueType="num">
                                      <p:cBhvr additive="base">
                                        <p:cTn id="269" dur="3000" fill="hold"/>
                                        <p:tgtEl>
                                          <p:spTgt spid="17"/>
                                        </p:tgtEl>
                                        <p:attrNameLst>
                                          <p:attrName>ppt_y</p:attrName>
                                        </p:attrNameLst>
                                      </p:cBhvr>
                                      <p:tavLst>
                                        <p:tav tm="0">
                                          <p:val>
                                            <p:strVal val="1+#ppt_h/2"/>
                                          </p:val>
                                        </p:tav>
                                        <p:tav tm="100000">
                                          <p:val>
                                            <p:strVal val="#ppt_y"/>
                                          </p:val>
                                        </p:tav>
                                      </p:tavLst>
                                    </p:anim>
                                  </p:childTnLst>
                                </p:cTn>
                              </p:par>
                              <p:par>
                                <p:cTn id="270" presetID="2" presetClass="entr" presetSubtype="12" fill="hold" grpId="2" nodeType="withEffect">
                                  <p:stCondLst>
                                    <p:cond delay="0"/>
                                  </p:stCondLst>
                                  <p:childTnLst>
                                    <p:set>
                                      <p:cBhvr>
                                        <p:cTn id="271" dur="1" fill="hold">
                                          <p:stCondLst>
                                            <p:cond delay="0"/>
                                          </p:stCondLst>
                                        </p:cTn>
                                        <p:tgtEl>
                                          <p:spTgt spid="19"/>
                                        </p:tgtEl>
                                        <p:attrNameLst>
                                          <p:attrName>style.visibility</p:attrName>
                                        </p:attrNameLst>
                                      </p:cBhvr>
                                      <p:to>
                                        <p:strVal val="visible"/>
                                      </p:to>
                                    </p:set>
                                    <p:anim calcmode="lin" valueType="num">
                                      <p:cBhvr additive="base">
                                        <p:cTn id="272" dur="3000" fill="hold"/>
                                        <p:tgtEl>
                                          <p:spTgt spid="19"/>
                                        </p:tgtEl>
                                        <p:attrNameLst>
                                          <p:attrName>ppt_x</p:attrName>
                                        </p:attrNameLst>
                                      </p:cBhvr>
                                      <p:tavLst>
                                        <p:tav tm="0">
                                          <p:val>
                                            <p:strVal val="0-#ppt_w/2"/>
                                          </p:val>
                                        </p:tav>
                                        <p:tav tm="100000">
                                          <p:val>
                                            <p:strVal val="#ppt_x"/>
                                          </p:val>
                                        </p:tav>
                                      </p:tavLst>
                                    </p:anim>
                                    <p:anim calcmode="lin" valueType="num">
                                      <p:cBhvr additive="base">
                                        <p:cTn id="273" dur="3000" fill="hold"/>
                                        <p:tgtEl>
                                          <p:spTgt spid="19"/>
                                        </p:tgtEl>
                                        <p:attrNameLst>
                                          <p:attrName>ppt_y</p:attrName>
                                        </p:attrNameLst>
                                      </p:cBhvr>
                                      <p:tavLst>
                                        <p:tav tm="0">
                                          <p:val>
                                            <p:strVal val="1+#ppt_h/2"/>
                                          </p:val>
                                        </p:tav>
                                        <p:tav tm="100000">
                                          <p:val>
                                            <p:strVal val="#ppt_y"/>
                                          </p:val>
                                        </p:tav>
                                      </p:tavLst>
                                    </p:anim>
                                  </p:childTnLst>
                                </p:cTn>
                              </p:par>
                              <p:par>
                                <p:cTn id="274" presetID="2" presetClass="entr" presetSubtype="12" fill="hold" grpId="2" nodeType="withEffect">
                                  <p:stCondLst>
                                    <p:cond delay="0"/>
                                  </p:stCondLst>
                                  <p:childTnLst>
                                    <p:set>
                                      <p:cBhvr>
                                        <p:cTn id="275" dur="1" fill="hold">
                                          <p:stCondLst>
                                            <p:cond delay="0"/>
                                          </p:stCondLst>
                                        </p:cTn>
                                        <p:tgtEl>
                                          <p:spTgt spid="21"/>
                                        </p:tgtEl>
                                        <p:attrNameLst>
                                          <p:attrName>style.visibility</p:attrName>
                                        </p:attrNameLst>
                                      </p:cBhvr>
                                      <p:to>
                                        <p:strVal val="visible"/>
                                      </p:to>
                                    </p:set>
                                    <p:anim calcmode="lin" valueType="num">
                                      <p:cBhvr additive="base">
                                        <p:cTn id="276" dur="3000" fill="hold"/>
                                        <p:tgtEl>
                                          <p:spTgt spid="21"/>
                                        </p:tgtEl>
                                        <p:attrNameLst>
                                          <p:attrName>ppt_x</p:attrName>
                                        </p:attrNameLst>
                                      </p:cBhvr>
                                      <p:tavLst>
                                        <p:tav tm="0">
                                          <p:val>
                                            <p:strVal val="0-#ppt_w/2"/>
                                          </p:val>
                                        </p:tav>
                                        <p:tav tm="100000">
                                          <p:val>
                                            <p:strVal val="#ppt_x"/>
                                          </p:val>
                                        </p:tav>
                                      </p:tavLst>
                                    </p:anim>
                                    <p:anim calcmode="lin" valueType="num">
                                      <p:cBhvr additive="base">
                                        <p:cTn id="277" dur="3000" fill="hold"/>
                                        <p:tgtEl>
                                          <p:spTgt spid="21"/>
                                        </p:tgtEl>
                                        <p:attrNameLst>
                                          <p:attrName>ppt_y</p:attrName>
                                        </p:attrNameLst>
                                      </p:cBhvr>
                                      <p:tavLst>
                                        <p:tav tm="0">
                                          <p:val>
                                            <p:strVal val="1+#ppt_h/2"/>
                                          </p:val>
                                        </p:tav>
                                        <p:tav tm="100000">
                                          <p:val>
                                            <p:strVal val="#ppt_y"/>
                                          </p:val>
                                        </p:tav>
                                      </p:tavLst>
                                    </p:anim>
                                  </p:childTnLst>
                                </p:cTn>
                              </p:par>
                              <p:par>
                                <p:cTn id="278" presetID="2" presetClass="entr" presetSubtype="12" fill="hold" grpId="2" nodeType="withEffect">
                                  <p:stCondLst>
                                    <p:cond delay="0"/>
                                  </p:stCondLst>
                                  <p:childTnLst>
                                    <p:set>
                                      <p:cBhvr>
                                        <p:cTn id="279" dur="1" fill="hold">
                                          <p:stCondLst>
                                            <p:cond delay="0"/>
                                          </p:stCondLst>
                                        </p:cTn>
                                        <p:tgtEl>
                                          <p:spTgt spid="23"/>
                                        </p:tgtEl>
                                        <p:attrNameLst>
                                          <p:attrName>style.visibility</p:attrName>
                                        </p:attrNameLst>
                                      </p:cBhvr>
                                      <p:to>
                                        <p:strVal val="visible"/>
                                      </p:to>
                                    </p:set>
                                    <p:anim calcmode="lin" valueType="num">
                                      <p:cBhvr additive="base">
                                        <p:cTn id="280" dur="3000" fill="hold"/>
                                        <p:tgtEl>
                                          <p:spTgt spid="23"/>
                                        </p:tgtEl>
                                        <p:attrNameLst>
                                          <p:attrName>ppt_x</p:attrName>
                                        </p:attrNameLst>
                                      </p:cBhvr>
                                      <p:tavLst>
                                        <p:tav tm="0">
                                          <p:val>
                                            <p:strVal val="0-#ppt_w/2"/>
                                          </p:val>
                                        </p:tav>
                                        <p:tav tm="100000">
                                          <p:val>
                                            <p:strVal val="#ppt_x"/>
                                          </p:val>
                                        </p:tav>
                                      </p:tavLst>
                                    </p:anim>
                                    <p:anim calcmode="lin" valueType="num">
                                      <p:cBhvr additive="base">
                                        <p:cTn id="281" dur="3000" fill="hold"/>
                                        <p:tgtEl>
                                          <p:spTgt spid="23"/>
                                        </p:tgtEl>
                                        <p:attrNameLst>
                                          <p:attrName>ppt_y</p:attrName>
                                        </p:attrNameLst>
                                      </p:cBhvr>
                                      <p:tavLst>
                                        <p:tav tm="0">
                                          <p:val>
                                            <p:strVal val="1+#ppt_h/2"/>
                                          </p:val>
                                        </p:tav>
                                        <p:tav tm="100000">
                                          <p:val>
                                            <p:strVal val="#ppt_y"/>
                                          </p:val>
                                        </p:tav>
                                      </p:tavLst>
                                    </p:anim>
                                  </p:childTnLst>
                                </p:cTn>
                              </p:par>
                              <p:par>
                                <p:cTn id="282" presetID="2" presetClass="entr" presetSubtype="12" fill="hold" grpId="2" nodeType="withEffect">
                                  <p:stCondLst>
                                    <p:cond delay="0"/>
                                  </p:stCondLst>
                                  <p:childTnLst>
                                    <p:set>
                                      <p:cBhvr>
                                        <p:cTn id="283" dur="1" fill="hold">
                                          <p:stCondLst>
                                            <p:cond delay="0"/>
                                          </p:stCondLst>
                                        </p:cTn>
                                        <p:tgtEl>
                                          <p:spTgt spid="25"/>
                                        </p:tgtEl>
                                        <p:attrNameLst>
                                          <p:attrName>style.visibility</p:attrName>
                                        </p:attrNameLst>
                                      </p:cBhvr>
                                      <p:to>
                                        <p:strVal val="visible"/>
                                      </p:to>
                                    </p:set>
                                    <p:anim calcmode="lin" valueType="num">
                                      <p:cBhvr additive="base">
                                        <p:cTn id="284" dur="3000" fill="hold"/>
                                        <p:tgtEl>
                                          <p:spTgt spid="25"/>
                                        </p:tgtEl>
                                        <p:attrNameLst>
                                          <p:attrName>ppt_x</p:attrName>
                                        </p:attrNameLst>
                                      </p:cBhvr>
                                      <p:tavLst>
                                        <p:tav tm="0">
                                          <p:val>
                                            <p:strVal val="0-#ppt_w/2"/>
                                          </p:val>
                                        </p:tav>
                                        <p:tav tm="100000">
                                          <p:val>
                                            <p:strVal val="#ppt_x"/>
                                          </p:val>
                                        </p:tav>
                                      </p:tavLst>
                                    </p:anim>
                                    <p:anim calcmode="lin" valueType="num">
                                      <p:cBhvr additive="base">
                                        <p:cTn id="285" dur="3000" fill="hold"/>
                                        <p:tgtEl>
                                          <p:spTgt spid="25"/>
                                        </p:tgtEl>
                                        <p:attrNameLst>
                                          <p:attrName>ppt_y</p:attrName>
                                        </p:attrNameLst>
                                      </p:cBhvr>
                                      <p:tavLst>
                                        <p:tav tm="0">
                                          <p:val>
                                            <p:strVal val="1+#ppt_h/2"/>
                                          </p:val>
                                        </p:tav>
                                        <p:tav tm="100000">
                                          <p:val>
                                            <p:strVal val="#ppt_y"/>
                                          </p:val>
                                        </p:tav>
                                      </p:tavLst>
                                    </p:anim>
                                  </p:childTnLst>
                                </p:cTn>
                              </p:par>
                              <p:par>
                                <p:cTn id="286" presetID="2" presetClass="entr" presetSubtype="12" fill="hold" grpId="2" nodeType="withEffect">
                                  <p:stCondLst>
                                    <p:cond delay="0"/>
                                  </p:stCondLst>
                                  <p:childTnLst>
                                    <p:set>
                                      <p:cBhvr>
                                        <p:cTn id="287" dur="1" fill="hold">
                                          <p:stCondLst>
                                            <p:cond delay="0"/>
                                          </p:stCondLst>
                                        </p:cTn>
                                        <p:tgtEl>
                                          <p:spTgt spid="27"/>
                                        </p:tgtEl>
                                        <p:attrNameLst>
                                          <p:attrName>style.visibility</p:attrName>
                                        </p:attrNameLst>
                                      </p:cBhvr>
                                      <p:to>
                                        <p:strVal val="visible"/>
                                      </p:to>
                                    </p:set>
                                    <p:anim calcmode="lin" valueType="num">
                                      <p:cBhvr additive="base">
                                        <p:cTn id="288" dur="3000" fill="hold"/>
                                        <p:tgtEl>
                                          <p:spTgt spid="27"/>
                                        </p:tgtEl>
                                        <p:attrNameLst>
                                          <p:attrName>ppt_x</p:attrName>
                                        </p:attrNameLst>
                                      </p:cBhvr>
                                      <p:tavLst>
                                        <p:tav tm="0">
                                          <p:val>
                                            <p:strVal val="0-#ppt_w/2"/>
                                          </p:val>
                                        </p:tav>
                                        <p:tav tm="100000">
                                          <p:val>
                                            <p:strVal val="#ppt_x"/>
                                          </p:val>
                                        </p:tav>
                                      </p:tavLst>
                                    </p:anim>
                                    <p:anim calcmode="lin" valueType="num">
                                      <p:cBhvr additive="base">
                                        <p:cTn id="289" dur="3000" fill="hold"/>
                                        <p:tgtEl>
                                          <p:spTgt spid="27"/>
                                        </p:tgtEl>
                                        <p:attrNameLst>
                                          <p:attrName>ppt_y</p:attrName>
                                        </p:attrNameLst>
                                      </p:cBhvr>
                                      <p:tavLst>
                                        <p:tav tm="0">
                                          <p:val>
                                            <p:strVal val="1+#ppt_h/2"/>
                                          </p:val>
                                        </p:tav>
                                        <p:tav tm="100000">
                                          <p:val>
                                            <p:strVal val="#ppt_y"/>
                                          </p:val>
                                        </p:tav>
                                      </p:tavLst>
                                    </p:anim>
                                  </p:childTnLst>
                                </p:cTn>
                              </p:par>
                              <p:par>
                                <p:cTn id="290" presetID="2" presetClass="entr" presetSubtype="12" fill="hold" grpId="2"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3000" fill="hold"/>
                                        <p:tgtEl>
                                          <p:spTgt spid="29"/>
                                        </p:tgtEl>
                                        <p:attrNameLst>
                                          <p:attrName>ppt_x</p:attrName>
                                        </p:attrNameLst>
                                      </p:cBhvr>
                                      <p:tavLst>
                                        <p:tav tm="0">
                                          <p:val>
                                            <p:strVal val="0-#ppt_w/2"/>
                                          </p:val>
                                        </p:tav>
                                        <p:tav tm="100000">
                                          <p:val>
                                            <p:strVal val="#ppt_x"/>
                                          </p:val>
                                        </p:tav>
                                      </p:tavLst>
                                    </p:anim>
                                    <p:anim calcmode="lin" valueType="num">
                                      <p:cBhvr additive="base">
                                        <p:cTn id="293" dur="3000" fill="hold"/>
                                        <p:tgtEl>
                                          <p:spTgt spid="29"/>
                                        </p:tgtEl>
                                        <p:attrNameLst>
                                          <p:attrName>ppt_y</p:attrName>
                                        </p:attrNameLst>
                                      </p:cBhvr>
                                      <p:tavLst>
                                        <p:tav tm="0">
                                          <p:val>
                                            <p:strVal val="1+#ppt_h/2"/>
                                          </p:val>
                                        </p:tav>
                                        <p:tav tm="100000">
                                          <p:val>
                                            <p:strVal val="#ppt_y"/>
                                          </p:val>
                                        </p:tav>
                                      </p:tavLst>
                                    </p:anim>
                                  </p:childTnLst>
                                </p:cTn>
                              </p:par>
                              <p:par>
                                <p:cTn id="294" presetID="2" presetClass="entr" presetSubtype="12" fill="hold" grpId="2" nodeType="withEffect">
                                  <p:stCondLst>
                                    <p:cond delay="0"/>
                                  </p:stCondLst>
                                  <p:childTnLst>
                                    <p:set>
                                      <p:cBhvr>
                                        <p:cTn id="295" dur="1" fill="hold">
                                          <p:stCondLst>
                                            <p:cond delay="0"/>
                                          </p:stCondLst>
                                        </p:cTn>
                                        <p:tgtEl>
                                          <p:spTgt spid="31"/>
                                        </p:tgtEl>
                                        <p:attrNameLst>
                                          <p:attrName>style.visibility</p:attrName>
                                        </p:attrNameLst>
                                      </p:cBhvr>
                                      <p:to>
                                        <p:strVal val="visible"/>
                                      </p:to>
                                    </p:set>
                                    <p:anim calcmode="lin" valueType="num">
                                      <p:cBhvr additive="base">
                                        <p:cTn id="296" dur="3000" fill="hold"/>
                                        <p:tgtEl>
                                          <p:spTgt spid="31"/>
                                        </p:tgtEl>
                                        <p:attrNameLst>
                                          <p:attrName>ppt_x</p:attrName>
                                        </p:attrNameLst>
                                      </p:cBhvr>
                                      <p:tavLst>
                                        <p:tav tm="0">
                                          <p:val>
                                            <p:strVal val="0-#ppt_w/2"/>
                                          </p:val>
                                        </p:tav>
                                        <p:tav tm="100000">
                                          <p:val>
                                            <p:strVal val="#ppt_x"/>
                                          </p:val>
                                        </p:tav>
                                      </p:tavLst>
                                    </p:anim>
                                    <p:anim calcmode="lin" valueType="num">
                                      <p:cBhvr additive="base">
                                        <p:cTn id="297" dur="3000" fill="hold"/>
                                        <p:tgtEl>
                                          <p:spTgt spid="31"/>
                                        </p:tgtEl>
                                        <p:attrNameLst>
                                          <p:attrName>ppt_y</p:attrName>
                                        </p:attrNameLst>
                                      </p:cBhvr>
                                      <p:tavLst>
                                        <p:tav tm="0">
                                          <p:val>
                                            <p:strVal val="1+#ppt_h/2"/>
                                          </p:val>
                                        </p:tav>
                                        <p:tav tm="100000">
                                          <p:val>
                                            <p:strVal val="#ppt_y"/>
                                          </p:val>
                                        </p:tav>
                                      </p:tavLst>
                                    </p:anim>
                                  </p:childTnLst>
                                </p:cTn>
                              </p:par>
                              <p:par>
                                <p:cTn id="298" presetID="2" presetClass="entr" presetSubtype="12" fill="hold" grpId="2" nodeType="withEffect">
                                  <p:stCondLst>
                                    <p:cond delay="0"/>
                                  </p:stCondLst>
                                  <p:childTnLst>
                                    <p:set>
                                      <p:cBhvr>
                                        <p:cTn id="299" dur="1" fill="hold">
                                          <p:stCondLst>
                                            <p:cond delay="0"/>
                                          </p:stCondLst>
                                        </p:cTn>
                                        <p:tgtEl>
                                          <p:spTgt spid="33"/>
                                        </p:tgtEl>
                                        <p:attrNameLst>
                                          <p:attrName>style.visibility</p:attrName>
                                        </p:attrNameLst>
                                      </p:cBhvr>
                                      <p:to>
                                        <p:strVal val="visible"/>
                                      </p:to>
                                    </p:set>
                                    <p:anim calcmode="lin" valueType="num">
                                      <p:cBhvr additive="base">
                                        <p:cTn id="300" dur="3000" fill="hold"/>
                                        <p:tgtEl>
                                          <p:spTgt spid="33"/>
                                        </p:tgtEl>
                                        <p:attrNameLst>
                                          <p:attrName>ppt_x</p:attrName>
                                        </p:attrNameLst>
                                      </p:cBhvr>
                                      <p:tavLst>
                                        <p:tav tm="0">
                                          <p:val>
                                            <p:strVal val="0-#ppt_w/2"/>
                                          </p:val>
                                        </p:tav>
                                        <p:tav tm="100000">
                                          <p:val>
                                            <p:strVal val="#ppt_x"/>
                                          </p:val>
                                        </p:tav>
                                      </p:tavLst>
                                    </p:anim>
                                    <p:anim calcmode="lin" valueType="num">
                                      <p:cBhvr additive="base">
                                        <p:cTn id="301" dur="3000" fill="hold"/>
                                        <p:tgtEl>
                                          <p:spTgt spid="33"/>
                                        </p:tgtEl>
                                        <p:attrNameLst>
                                          <p:attrName>ppt_y</p:attrName>
                                        </p:attrNameLst>
                                      </p:cBhvr>
                                      <p:tavLst>
                                        <p:tav tm="0">
                                          <p:val>
                                            <p:strVal val="1+#ppt_h/2"/>
                                          </p:val>
                                        </p:tav>
                                        <p:tav tm="100000">
                                          <p:val>
                                            <p:strVal val="#ppt_y"/>
                                          </p:val>
                                        </p:tav>
                                      </p:tavLst>
                                    </p:anim>
                                  </p:childTnLst>
                                </p:cTn>
                              </p:par>
                              <p:par>
                                <p:cTn id="302" presetID="2" presetClass="entr" presetSubtype="12" fill="hold" grpId="2" nodeType="withEffect">
                                  <p:stCondLst>
                                    <p:cond delay="0"/>
                                  </p:stCondLst>
                                  <p:childTnLst>
                                    <p:set>
                                      <p:cBhvr>
                                        <p:cTn id="303" dur="1" fill="hold">
                                          <p:stCondLst>
                                            <p:cond delay="0"/>
                                          </p:stCondLst>
                                        </p:cTn>
                                        <p:tgtEl>
                                          <p:spTgt spid="35"/>
                                        </p:tgtEl>
                                        <p:attrNameLst>
                                          <p:attrName>style.visibility</p:attrName>
                                        </p:attrNameLst>
                                      </p:cBhvr>
                                      <p:to>
                                        <p:strVal val="visible"/>
                                      </p:to>
                                    </p:set>
                                    <p:anim calcmode="lin" valueType="num">
                                      <p:cBhvr additive="base">
                                        <p:cTn id="304" dur="3000" fill="hold"/>
                                        <p:tgtEl>
                                          <p:spTgt spid="35"/>
                                        </p:tgtEl>
                                        <p:attrNameLst>
                                          <p:attrName>ppt_x</p:attrName>
                                        </p:attrNameLst>
                                      </p:cBhvr>
                                      <p:tavLst>
                                        <p:tav tm="0">
                                          <p:val>
                                            <p:strVal val="0-#ppt_w/2"/>
                                          </p:val>
                                        </p:tav>
                                        <p:tav tm="100000">
                                          <p:val>
                                            <p:strVal val="#ppt_x"/>
                                          </p:val>
                                        </p:tav>
                                      </p:tavLst>
                                    </p:anim>
                                    <p:anim calcmode="lin" valueType="num">
                                      <p:cBhvr additive="base">
                                        <p:cTn id="305" dur="3000" fill="hold"/>
                                        <p:tgtEl>
                                          <p:spTgt spid="35"/>
                                        </p:tgtEl>
                                        <p:attrNameLst>
                                          <p:attrName>ppt_y</p:attrName>
                                        </p:attrNameLst>
                                      </p:cBhvr>
                                      <p:tavLst>
                                        <p:tav tm="0">
                                          <p:val>
                                            <p:strVal val="1+#ppt_h/2"/>
                                          </p:val>
                                        </p:tav>
                                        <p:tav tm="100000">
                                          <p:val>
                                            <p:strVal val="#ppt_y"/>
                                          </p:val>
                                        </p:tav>
                                      </p:tavLst>
                                    </p:anim>
                                  </p:childTnLst>
                                </p:cTn>
                              </p:par>
                              <p:par>
                                <p:cTn id="306" presetID="2" presetClass="entr" presetSubtype="12" fill="hold" grpId="2" nodeType="withEffect">
                                  <p:stCondLst>
                                    <p:cond delay="0"/>
                                  </p:stCondLst>
                                  <p:childTnLst>
                                    <p:set>
                                      <p:cBhvr>
                                        <p:cTn id="307" dur="1" fill="hold">
                                          <p:stCondLst>
                                            <p:cond delay="0"/>
                                          </p:stCondLst>
                                        </p:cTn>
                                        <p:tgtEl>
                                          <p:spTgt spid="37"/>
                                        </p:tgtEl>
                                        <p:attrNameLst>
                                          <p:attrName>style.visibility</p:attrName>
                                        </p:attrNameLst>
                                      </p:cBhvr>
                                      <p:to>
                                        <p:strVal val="visible"/>
                                      </p:to>
                                    </p:set>
                                    <p:anim calcmode="lin" valueType="num">
                                      <p:cBhvr additive="base">
                                        <p:cTn id="308" dur="3000" fill="hold"/>
                                        <p:tgtEl>
                                          <p:spTgt spid="37"/>
                                        </p:tgtEl>
                                        <p:attrNameLst>
                                          <p:attrName>ppt_x</p:attrName>
                                        </p:attrNameLst>
                                      </p:cBhvr>
                                      <p:tavLst>
                                        <p:tav tm="0">
                                          <p:val>
                                            <p:strVal val="0-#ppt_w/2"/>
                                          </p:val>
                                        </p:tav>
                                        <p:tav tm="100000">
                                          <p:val>
                                            <p:strVal val="#ppt_x"/>
                                          </p:val>
                                        </p:tav>
                                      </p:tavLst>
                                    </p:anim>
                                    <p:anim calcmode="lin" valueType="num">
                                      <p:cBhvr additive="base">
                                        <p:cTn id="309" dur="3000" fill="hold"/>
                                        <p:tgtEl>
                                          <p:spTgt spid="37"/>
                                        </p:tgtEl>
                                        <p:attrNameLst>
                                          <p:attrName>ppt_y</p:attrName>
                                        </p:attrNameLst>
                                      </p:cBhvr>
                                      <p:tavLst>
                                        <p:tav tm="0">
                                          <p:val>
                                            <p:strVal val="1+#ppt_h/2"/>
                                          </p:val>
                                        </p:tav>
                                        <p:tav tm="100000">
                                          <p:val>
                                            <p:strVal val="#ppt_y"/>
                                          </p:val>
                                        </p:tav>
                                      </p:tavLst>
                                    </p:anim>
                                  </p:childTnLst>
                                </p:cTn>
                              </p:par>
                              <p:par>
                                <p:cTn id="310" presetID="2" presetClass="entr" presetSubtype="12" fill="hold" grpId="2" nodeType="withEffect">
                                  <p:stCondLst>
                                    <p:cond delay="0"/>
                                  </p:stCondLst>
                                  <p:childTnLst>
                                    <p:set>
                                      <p:cBhvr>
                                        <p:cTn id="311" dur="1" fill="hold">
                                          <p:stCondLst>
                                            <p:cond delay="0"/>
                                          </p:stCondLst>
                                        </p:cTn>
                                        <p:tgtEl>
                                          <p:spTgt spid="39"/>
                                        </p:tgtEl>
                                        <p:attrNameLst>
                                          <p:attrName>style.visibility</p:attrName>
                                        </p:attrNameLst>
                                      </p:cBhvr>
                                      <p:to>
                                        <p:strVal val="visible"/>
                                      </p:to>
                                    </p:set>
                                    <p:anim calcmode="lin" valueType="num">
                                      <p:cBhvr additive="base">
                                        <p:cTn id="312" dur="3000" fill="hold"/>
                                        <p:tgtEl>
                                          <p:spTgt spid="39"/>
                                        </p:tgtEl>
                                        <p:attrNameLst>
                                          <p:attrName>ppt_x</p:attrName>
                                        </p:attrNameLst>
                                      </p:cBhvr>
                                      <p:tavLst>
                                        <p:tav tm="0">
                                          <p:val>
                                            <p:strVal val="0-#ppt_w/2"/>
                                          </p:val>
                                        </p:tav>
                                        <p:tav tm="100000">
                                          <p:val>
                                            <p:strVal val="#ppt_x"/>
                                          </p:val>
                                        </p:tav>
                                      </p:tavLst>
                                    </p:anim>
                                    <p:anim calcmode="lin" valueType="num">
                                      <p:cBhvr additive="base">
                                        <p:cTn id="313" dur="3000" fill="hold"/>
                                        <p:tgtEl>
                                          <p:spTgt spid="39"/>
                                        </p:tgtEl>
                                        <p:attrNameLst>
                                          <p:attrName>ppt_y</p:attrName>
                                        </p:attrNameLst>
                                      </p:cBhvr>
                                      <p:tavLst>
                                        <p:tav tm="0">
                                          <p:val>
                                            <p:strVal val="1+#ppt_h/2"/>
                                          </p:val>
                                        </p:tav>
                                        <p:tav tm="100000">
                                          <p:val>
                                            <p:strVal val="#ppt_y"/>
                                          </p:val>
                                        </p:tav>
                                      </p:tavLst>
                                    </p:anim>
                                  </p:childTnLst>
                                </p:cTn>
                              </p:par>
                              <p:par>
                                <p:cTn id="314" presetID="2" presetClass="entr" presetSubtype="12" fill="hold" grpId="2" nodeType="withEffect">
                                  <p:stCondLst>
                                    <p:cond delay="0"/>
                                  </p:stCondLst>
                                  <p:childTnLst>
                                    <p:set>
                                      <p:cBhvr>
                                        <p:cTn id="315" dur="1" fill="hold">
                                          <p:stCondLst>
                                            <p:cond delay="0"/>
                                          </p:stCondLst>
                                        </p:cTn>
                                        <p:tgtEl>
                                          <p:spTgt spid="41"/>
                                        </p:tgtEl>
                                        <p:attrNameLst>
                                          <p:attrName>style.visibility</p:attrName>
                                        </p:attrNameLst>
                                      </p:cBhvr>
                                      <p:to>
                                        <p:strVal val="visible"/>
                                      </p:to>
                                    </p:set>
                                    <p:anim calcmode="lin" valueType="num">
                                      <p:cBhvr additive="base">
                                        <p:cTn id="316" dur="3000" fill="hold"/>
                                        <p:tgtEl>
                                          <p:spTgt spid="41"/>
                                        </p:tgtEl>
                                        <p:attrNameLst>
                                          <p:attrName>ppt_x</p:attrName>
                                        </p:attrNameLst>
                                      </p:cBhvr>
                                      <p:tavLst>
                                        <p:tav tm="0">
                                          <p:val>
                                            <p:strVal val="0-#ppt_w/2"/>
                                          </p:val>
                                        </p:tav>
                                        <p:tav tm="100000">
                                          <p:val>
                                            <p:strVal val="#ppt_x"/>
                                          </p:val>
                                        </p:tav>
                                      </p:tavLst>
                                    </p:anim>
                                    <p:anim calcmode="lin" valueType="num">
                                      <p:cBhvr additive="base">
                                        <p:cTn id="317" dur="3000" fill="hold"/>
                                        <p:tgtEl>
                                          <p:spTgt spid="41"/>
                                        </p:tgtEl>
                                        <p:attrNameLst>
                                          <p:attrName>ppt_y</p:attrName>
                                        </p:attrNameLst>
                                      </p:cBhvr>
                                      <p:tavLst>
                                        <p:tav tm="0">
                                          <p:val>
                                            <p:strVal val="1+#ppt_h/2"/>
                                          </p:val>
                                        </p:tav>
                                        <p:tav tm="100000">
                                          <p:val>
                                            <p:strVal val="#ppt_y"/>
                                          </p:val>
                                        </p:tav>
                                      </p:tavLst>
                                    </p:anim>
                                  </p:childTnLst>
                                </p:cTn>
                              </p:par>
                              <p:par>
                                <p:cTn id="318" presetID="2" presetClass="entr" presetSubtype="12" fill="hold" grpId="2" nodeType="withEffect">
                                  <p:stCondLst>
                                    <p:cond delay="0"/>
                                  </p:stCondLst>
                                  <p:childTnLst>
                                    <p:set>
                                      <p:cBhvr>
                                        <p:cTn id="319" dur="1" fill="hold">
                                          <p:stCondLst>
                                            <p:cond delay="0"/>
                                          </p:stCondLst>
                                        </p:cTn>
                                        <p:tgtEl>
                                          <p:spTgt spid="43"/>
                                        </p:tgtEl>
                                        <p:attrNameLst>
                                          <p:attrName>style.visibility</p:attrName>
                                        </p:attrNameLst>
                                      </p:cBhvr>
                                      <p:to>
                                        <p:strVal val="visible"/>
                                      </p:to>
                                    </p:set>
                                    <p:anim calcmode="lin" valueType="num">
                                      <p:cBhvr additive="base">
                                        <p:cTn id="320" dur="3000" fill="hold"/>
                                        <p:tgtEl>
                                          <p:spTgt spid="43"/>
                                        </p:tgtEl>
                                        <p:attrNameLst>
                                          <p:attrName>ppt_x</p:attrName>
                                        </p:attrNameLst>
                                      </p:cBhvr>
                                      <p:tavLst>
                                        <p:tav tm="0">
                                          <p:val>
                                            <p:strVal val="0-#ppt_w/2"/>
                                          </p:val>
                                        </p:tav>
                                        <p:tav tm="100000">
                                          <p:val>
                                            <p:strVal val="#ppt_x"/>
                                          </p:val>
                                        </p:tav>
                                      </p:tavLst>
                                    </p:anim>
                                    <p:anim calcmode="lin" valueType="num">
                                      <p:cBhvr additive="base">
                                        <p:cTn id="321" dur="3000" fill="hold"/>
                                        <p:tgtEl>
                                          <p:spTgt spid="43"/>
                                        </p:tgtEl>
                                        <p:attrNameLst>
                                          <p:attrName>ppt_y</p:attrName>
                                        </p:attrNameLst>
                                      </p:cBhvr>
                                      <p:tavLst>
                                        <p:tav tm="0">
                                          <p:val>
                                            <p:strVal val="1+#ppt_h/2"/>
                                          </p:val>
                                        </p:tav>
                                        <p:tav tm="100000">
                                          <p:val>
                                            <p:strVal val="#ppt_y"/>
                                          </p:val>
                                        </p:tav>
                                      </p:tavLst>
                                    </p:anim>
                                  </p:childTnLst>
                                </p:cTn>
                              </p:par>
                              <p:par>
                                <p:cTn id="322" presetID="2" presetClass="entr" presetSubtype="12" fill="hold" grpId="2" nodeType="withEffect">
                                  <p:stCondLst>
                                    <p:cond delay="0"/>
                                  </p:stCondLst>
                                  <p:childTnLst>
                                    <p:set>
                                      <p:cBhvr>
                                        <p:cTn id="323" dur="1" fill="hold">
                                          <p:stCondLst>
                                            <p:cond delay="0"/>
                                          </p:stCondLst>
                                        </p:cTn>
                                        <p:tgtEl>
                                          <p:spTgt spid="45"/>
                                        </p:tgtEl>
                                        <p:attrNameLst>
                                          <p:attrName>style.visibility</p:attrName>
                                        </p:attrNameLst>
                                      </p:cBhvr>
                                      <p:to>
                                        <p:strVal val="visible"/>
                                      </p:to>
                                    </p:set>
                                    <p:anim calcmode="lin" valueType="num">
                                      <p:cBhvr additive="base">
                                        <p:cTn id="324" dur="3000" fill="hold"/>
                                        <p:tgtEl>
                                          <p:spTgt spid="45"/>
                                        </p:tgtEl>
                                        <p:attrNameLst>
                                          <p:attrName>ppt_x</p:attrName>
                                        </p:attrNameLst>
                                      </p:cBhvr>
                                      <p:tavLst>
                                        <p:tav tm="0">
                                          <p:val>
                                            <p:strVal val="0-#ppt_w/2"/>
                                          </p:val>
                                        </p:tav>
                                        <p:tav tm="100000">
                                          <p:val>
                                            <p:strVal val="#ppt_x"/>
                                          </p:val>
                                        </p:tav>
                                      </p:tavLst>
                                    </p:anim>
                                    <p:anim calcmode="lin" valueType="num">
                                      <p:cBhvr additive="base">
                                        <p:cTn id="325" dur="3000" fill="hold"/>
                                        <p:tgtEl>
                                          <p:spTgt spid="45"/>
                                        </p:tgtEl>
                                        <p:attrNameLst>
                                          <p:attrName>ppt_y</p:attrName>
                                        </p:attrNameLst>
                                      </p:cBhvr>
                                      <p:tavLst>
                                        <p:tav tm="0">
                                          <p:val>
                                            <p:strVal val="1+#ppt_h/2"/>
                                          </p:val>
                                        </p:tav>
                                        <p:tav tm="100000">
                                          <p:val>
                                            <p:strVal val="#ppt_y"/>
                                          </p:val>
                                        </p:tav>
                                      </p:tavLst>
                                    </p:anim>
                                  </p:childTnLst>
                                </p:cTn>
                              </p:par>
                              <p:par>
                                <p:cTn id="326" presetID="2" presetClass="entr" presetSubtype="12" fill="hold" grpId="2" nodeType="withEffect">
                                  <p:stCondLst>
                                    <p:cond delay="0"/>
                                  </p:stCondLst>
                                  <p:childTnLst>
                                    <p:set>
                                      <p:cBhvr>
                                        <p:cTn id="327" dur="1" fill="hold">
                                          <p:stCondLst>
                                            <p:cond delay="0"/>
                                          </p:stCondLst>
                                        </p:cTn>
                                        <p:tgtEl>
                                          <p:spTgt spid="47"/>
                                        </p:tgtEl>
                                        <p:attrNameLst>
                                          <p:attrName>style.visibility</p:attrName>
                                        </p:attrNameLst>
                                      </p:cBhvr>
                                      <p:to>
                                        <p:strVal val="visible"/>
                                      </p:to>
                                    </p:set>
                                    <p:anim calcmode="lin" valueType="num">
                                      <p:cBhvr additive="base">
                                        <p:cTn id="328" dur="3000" fill="hold"/>
                                        <p:tgtEl>
                                          <p:spTgt spid="47"/>
                                        </p:tgtEl>
                                        <p:attrNameLst>
                                          <p:attrName>ppt_x</p:attrName>
                                        </p:attrNameLst>
                                      </p:cBhvr>
                                      <p:tavLst>
                                        <p:tav tm="0">
                                          <p:val>
                                            <p:strVal val="0-#ppt_w/2"/>
                                          </p:val>
                                        </p:tav>
                                        <p:tav tm="100000">
                                          <p:val>
                                            <p:strVal val="#ppt_x"/>
                                          </p:val>
                                        </p:tav>
                                      </p:tavLst>
                                    </p:anim>
                                    <p:anim calcmode="lin" valueType="num">
                                      <p:cBhvr additive="base">
                                        <p:cTn id="329" dur="3000" fill="hold"/>
                                        <p:tgtEl>
                                          <p:spTgt spid="47"/>
                                        </p:tgtEl>
                                        <p:attrNameLst>
                                          <p:attrName>ppt_y</p:attrName>
                                        </p:attrNameLst>
                                      </p:cBhvr>
                                      <p:tavLst>
                                        <p:tav tm="0">
                                          <p:val>
                                            <p:strVal val="1+#ppt_h/2"/>
                                          </p:val>
                                        </p:tav>
                                        <p:tav tm="100000">
                                          <p:val>
                                            <p:strVal val="#ppt_y"/>
                                          </p:val>
                                        </p:tav>
                                      </p:tavLst>
                                    </p:anim>
                                  </p:childTnLst>
                                </p:cTn>
                              </p:par>
                              <p:par>
                                <p:cTn id="330" presetID="2" presetClass="entr" presetSubtype="6" fill="hold" grpId="2" nodeType="withEffect">
                                  <p:stCondLst>
                                    <p:cond delay="0"/>
                                  </p:stCondLst>
                                  <p:childTnLst>
                                    <p:set>
                                      <p:cBhvr>
                                        <p:cTn id="331" dur="1" fill="hold">
                                          <p:stCondLst>
                                            <p:cond delay="0"/>
                                          </p:stCondLst>
                                        </p:cTn>
                                        <p:tgtEl>
                                          <p:spTgt spid="4"/>
                                        </p:tgtEl>
                                        <p:attrNameLst>
                                          <p:attrName>style.visibility</p:attrName>
                                        </p:attrNameLst>
                                      </p:cBhvr>
                                      <p:to>
                                        <p:strVal val="visible"/>
                                      </p:to>
                                    </p:set>
                                    <p:anim calcmode="lin" valueType="num">
                                      <p:cBhvr additive="base">
                                        <p:cTn id="332" dur="3000" fill="hold"/>
                                        <p:tgtEl>
                                          <p:spTgt spid="4"/>
                                        </p:tgtEl>
                                        <p:attrNameLst>
                                          <p:attrName>ppt_x</p:attrName>
                                        </p:attrNameLst>
                                      </p:cBhvr>
                                      <p:tavLst>
                                        <p:tav tm="0">
                                          <p:val>
                                            <p:strVal val="1+#ppt_w/2"/>
                                          </p:val>
                                        </p:tav>
                                        <p:tav tm="100000">
                                          <p:val>
                                            <p:strVal val="#ppt_x"/>
                                          </p:val>
                                        </p:tav>
                                      </p:tavLst>
                                    </p:anim>
                                    <p:anim calcmode="lin" valueType="num">
                                      <p:cBhvr additive="base">
                                        <p:cTn id="333" dur="3000" fill="hold"/>
                                        <p:tgtEl>
                                          <p:spTgt spid="4"/>
                                        </p:tgtEl>
                                        <p:attrNameLst>
                                          <p:attrName>ppt_y</p:attrName>
                                        </p:attrNameLst>
                                      </p:cBhvr>
                                      <p:tavLst>
                                        <p:tav tm="0">
                                          <p:val>
                                            <p:strVal val="1+#ppt_h/2"/>
                                          </p:val>
                                        </p:tav>
                                        <p:tav tm="100000">
                                          <p:val>
                                            <p:strVal val="#ppt_y"/>
                                          </p:val>
                                        </p:tav>
                                      </p:tavLst>
                                    </p:anim>
                                  </p:childTnLst>
                                </p:cTn>
                              </p:par>
                              <p:par>
                                <p:cTn id="334" presetID="2" presetClass="entr" presetSubtype="6" fill="hold" grpId="2" nodeType="withEffect">
                                  <p:stCondLst>
                                    <p:cond delay="0"/>
                                  </p:stCondLst>
                                  <p:childTnLst>
                                    <p:set>
                                      <p:cBhvr>
                                        <p:cTn id="335" dur="1" fill="hold">
                                          <p:stCondLst>
                                            <p:cond delay="0"/>
                                          </p:stCondLst>
                                        </p:cTn>
                                        <p:tgtEl>
                                          <p:spTgt spid="6"/>
                                        </p:tgtEl>
                                        <p:attrNameLst>
                                          <p:attrName>style.visibility</p:attrName>
                                        </p:attrNameLst>
                                      </p:cBhvr>
                                      <p:to>
                                        <p:strVal val="visible"/>
                                      </p:to>
                                    </p:set>
                                    <p:anim calcmode="lin" valueType="num">
                                      <p:cBhvr additive="base">
                                        <p:cTn id="336" dur="3000" fill="hold"/>
                                        <p:tgtEl>
                                          <p:spTgt spid="6"/>
                                        </p:tgtEl>
                                        <p:attrNameLst>
                                          <p:attrName>ppt_x</p:attrName>
                                        </p:attrNameLst>
                                      </p:cBhvr>
                                      <p:tavLst>
                                        <p:tav tm="0">
                                          <p:val>
                                            <p:strVal val="1+#ppt_w/2"/>
                                          </p:val>
                                        </p:tav>
                                        <p:tav tm="100000">
                                          <p:val>
                                            <p:strVal val="#ppt_x"/>
                                          </p:val>
                                        </p:tav>
                                      </p:tavLst>
                                    </p:anim>
                                    <p:anim calcmode="lin" valueType="num">
                                      <p:cBhvr additive="base">
                                        <p:cTn id="337" dur="3000" fill="hold"/>
                                        <p:tgtEl>
                                          <p:spTgt spid="6"/>
                                        </p:tgtEl>
                                        <p:attrNameLst>
                                          <p:attrName>ppt_y</p:attrName>
                                        </p:attrNameLst>
                                      </p:cBhvr>
                                      <p:tavLst>
                                        <p:tav tm="0">
                                          <p:val>
                                            <p:strVal val="1+#ppt_h/2"/>
                                          </p:val>
                                        </p:tav>
                                        <p:tav tm="100000">
                                          <p:val>
                                            <p:strVal val="#ppt_y"/>
                                          </p:val>
                                        </p:tav>
                                      </p:tavLst>
                                    </p:anim>
                                  </p:childTnLst>
                                </p:cTn>
                              </p:par>
                              <p:par>
                                <p:cTn id="338" presetID="2" presetClass="entr" presetSubtype="6" fill="hold" grpId="2" nodeType="withEffect">
                                  <p:stCondLst>
                                    <p:cond delay="0"/>
                                  </p:stCondLst>
                                  <p:childTnLst>
                                    <p:set>
                                      <p:cBhvr>
                                        <p:cTn id="339" dur="1" fill="hold">
                                          <p:stCondLst>
                                            <p:cond delay="0"/>
                                          </p:stCondLst>
                                        </p:cTn>
                                        <p:tgtEl>
                                          <p:spTgt spid="8"/>
                                        </p:tgtEl>
                                        <p:attrNameLst>
                                          <p:attrName>style.visibility</p:attrName>
                                        </p:attrNameLst>
                                      </p:cBhvr>
                                      <p:to>
                                        <p:strVal val="visible"/>
                                      </p:to>
                                    </p:set>
                                    <p:anim calcmode="lin" valueType="num">
                                      <p:cBhvr additive="base">
                                        <p:cTn id="340" dur="3000" fill="hold"/>
                                        <p:tgtEl>
                                          <p:spTgt spid="8"/>
                                        </p:tgtEl>
                                        <p:attrNameLst>
                                          <p:attrName>ppt_x</p:attrName>
                                        </p:attrNameLst>
                                      </p:cBhvr>
                                      <p:tavLst>
                                        <p:tav tm="0">
                                          <p:val>
                                            <p:strVal val="1+#ppt_w/2"/>
                                          </p:val>
                                        </p:tav>
                                        <p:tav tm="100000">
                                          <p:val>
                                            <p:strVal val="#ppt_x"/>
                                          </p:val>
                                        </p:tav>
                                      </p:tavLst>
                                    </p:anim>
                                    <p:anim calcmode="lin" valueType="num">
                                      <p:cBhvr additive="base">
                                        <p:cTn id="341" dur="3000" fill="hold"/>
                                        <p:tgtEl>
                                          <p:spTgt spid="8"/>
                                        </p:tgtEl>
                                        <p:attrNameLst>
                                          <p:attrName>ppt_y</p:attrName>
                                        </p:attrNameLst>
                                      </p:cBhvr>
                                      <p:tavLst>
                                        <p:tav tm="0">
                                          <p:val>
                                            <p:strVal val="1+#ppt_h/2"/>
                                          </p:val>
                                        </p:tav>
                                        <p:tav tm="100000">
                                          <p:val>
                                            <p:strVal val="#ppt_y"/>
                                          </p:val>
                                        </p:tav>
                                      </p:tavLst>
                                    </p:anim>
                                  </p:childTnLst>
                                </p:cTn>
                              </p:par>
                              <p:par>
                                <p:cTn id="342" presetID="2" presetClass="entr" presetSubtype="6" fill="hold" grpId="2" nodeType="withEffect">
                                  <p:stCondLst>
                                    <p:cond delay="0"/>
                                  </p:stCondLst>
                                  <p:childTnLst>
                                    <p:set>
                                      <p:cBhvr>
                                        <p:cTn id="343" dur="1" fill="hold">
                                          <p:stCondLst>
                                            <p:cond delay="0"/>
                                          </p:stCondLst>
                                        </p:cTn>
                                        <p:tgtEl>
                                          <p:spTgt spid="10"/>
                                        </p:tgtEl>
                                        <p:attrNameLst>
                                          <p:attrName>style.visibility</p:attrName>
                                        </p:attrNameLst>
                                      </p:cBhvr>
                                      <p:to>
                                        <p:strVal val="visible"/>
                                      </p:to>
                                    </p:set>
                                    <p:anim calcmode="lin" valueType="num">
                                      <p:cBhvr additive="base">
                                        <p:cTn id="344" dur="3000" fill="hold"/>
                                        <p:tgtEl>
                                          <p:spTgt spid="10"/>
                                        </p:tgtEl>
                                        <p:attrNameLst>
                                          <p:attrName>ppt_x</p:attrName>
                                        </p:attrNameLst>
                                      </p:cBhvr>
                                      <p:tavLst>
                                        <p:tav tm="0">
                                          <p:val>
                                            <p:strVal val="1+#ppt_w/2"/>
                                          </p:val>
                                        </p:tav>
                                        <p:tav tm="100000">
                                          <p:val>
                                            <p:strVal val="#ppt_x"/>
                                          </p:val>
                                        </p:tav>
                                      </p:tavLst>
                                    </p:anim>
                                    <p:anim calcmode="lin" valueType="num">
                                      <p:cBhvr additive="base">
                                        <p:cTn id="345" dur="3000" fill="hold"/>
                                        <p:tgtEl>
                                          <p:spTgt spid="10"/>
                                        </p:tgtEl>
                                        <p:attrNameLst>
                                          <p:attrName>ppt_y</p:attrName>
                                        </p:attrNameLst>
                                      </p:cBhvr>
                                      <p:tavLst>
                                        <p:tav tm="0">
                                          <p:val>
                                            <p:strVal val="1+#ppt_h/2"/>
                                          </p:val>
                                        </p:tav>
                                        <p:tav tm="100000">
                                          <p:val>
                                            <p:strVal val="#ppt_y"/>
                                          </p:val>
                                        </p:tav>
                                      </p:tavLst>
                                    </p:anim>
                                  </p:childTnLst>
                                </p:cTn>
                              </p:par>
                              <p:par>
                                <p:cTn id="346" presetID="2" presetClass="entr" presetSubtype="6" fill="hold" grpId="2" nodeType="withEffect">
                                  <p:stCondLst>
                                    <p:cond delay="0"/>
                                  </p:stCondLst>
                                  <p:childTnLst>
                                    <p:set>
                                      <p:cBhvr>
                                        <p:cTn id="347" dur="1" fill="hold">
                                          <p:stCondLst>
                                            <p:cond delay="0"/>
                                          </p:stCondLst>
                                        </p:cTn>
                                        <p:tgtEl>
                                          <p:spTgt spid="12"/>
                                        </p:tgtEl>
                                        <p:attrNameLst>
                                          <p:attrName>style.visibility</p:attrName>
                                        </p:attrNameLst>
                                      </p:cBhvr>
                                      <p:to>
                                        <p:strVal val="visible"/>
                                      </p:to>
                                    </p:set>
                                    <p:anim calcmode="lin" valueType="num">
                                      <p:cBhvr additive="base">
                                        <p:cTn id="348" dur="3000" fill="hold"/>
                                        <p:tgtEl>
                                          <p:spTgt spid="12"/>
                                        </p:tgtEl>
                                        <p:attrNameLst>
                                          <p:attrName>ppt_x</p:attrName>
                                        </p:attrNameLst>
                                      </p:cBhvr>
                                      <p:tavLst>
                                        <p:tav tm="0">
                                          <p:val>
                                            <p:strVal val="1+#ppt_w/2"/>
                                          </p:val>
                                        </p:tav>
                                        <p:tav tm="100000">
                                          <p:val>
                                            <p:strVal val="#ppt_x"/>
                                          </p:val>
                                        </p:tav>
                                      </p:tavLst>
                                    </p:anim>
                                    <p:anim calcmode="lin" valueType="num">
                                      <p:cBhvr additive="base">
                                        <p:cTn id="349" dur="3000" fill="hold"/>
                                        <p:tgtEl>
                                          <p:spTgt spid="12"/>
                                        </p:tgtEl>
                                        <p:attrNameLst>
                                          <p:attrName>ppt_y</p:attrName>
                                        </p:attrNameLst>
                                      </p:cBhvr>
                                      <p:tavLst>
                                        <p:tav tm="0">
                                          <p:val>
                                            <p:strVal val="1+#ppt_h/2"/>
                                          </p:val>
                                        </p:tav>
                                        <p:tav tm="100000">
                                          <p:val>
                                            <p:strVal val="#ppt_y"/>
                                          </p:val>
                                        </p:tav>
                                      </p:tavLst>
                                    </p:anim>
                                  </p:childTnLst>
                                </p:cTn>
                              </p:par>
                              <p:par>
                                <p:cTn id="350" presetID="2" presetClass="entr" presetSubtype="6" fill="hold" grpId="2" nodeType="withEffect">
                                  <p:stCondLst>
                                    <p:cond delay="0"/>
                                  </p:stCondLst>
                                  <p:childTnLst>
                                    <p:set>
                                      <p:cBhvr>
                                        <p:cTn id="351" dur="1" fill="hold">
                                          <p:stCondLst>
                                            <p:cond delay="0"/>
                                          </p:stCondLst>
                                        </p:cTn>
                                        <p:tgtEl>
                                          <p:spTgt spid="14"/>
                                        </p:tgtEl>
                                        <p:attrNameLst>
                                          <p:attrName>style.visibility</p:attrName>
                                        </p:attrNameLst>
                                      </p:cBhvr>
                                      <p:to>
                                        <p:strVal val="visible"/>
                                      </p:to>
                                    </p:set>
                                    <p:anim calcmode="lin" valueType="num">
                                      <p:cBhvr additive="base">
                                        <p:cTn id="352" dur="3000" fill="hold"/>
                                        <p:tgtEl>
                                          <p:spTgt spid="14"/>
                                        </p:tgtEl>
                                        <p:attrNameLst>
                                          <p:attrName>ppt_x</p:attrName>
                                        </p:attrNameLst>
                                      </p:cBhvr>
                                      <p:tavLst>
                                        <p:tav tm="0">
                                          <p:val>
                                            <p:strVal val="1+#ppt_w/2"/>
                                          </p:val>
                                        </p:tav>
                                        <p:tav tm="100000">
                                          <p:val>
                                            <p:strVal val="#ppt_x"/>
                                          </p:val>
                                        </p:tav>
                                      </p:tavLst>
                                    </p:anim>
                                    <p:anim calcmode="lin" valueType="num">
                                      <p:cBhvr additive="base">
                                        <p:cTn id="353" dur="3000" fill="hold"/>
                                        <p:tgtEl>
                                          <p:spTgt spid="14"/>
                                        </p:tgtEl>
                                        <p:attrNameLst>
                                          <p:attrName>ppt_y</p:attrName>
                                        </p:attrNameLst>
                                      </p:cBhvr>
                                      <p:tavLst>
                                        <p:tav tm="0">
                                          <p:val>
                                            <p:strVal val="1+#ppt_h/2"/>
                                          </p:val>
                                        </p:tav>
                                        <p:tav tm="100000">
                                          <p:val>
                                            <p:strVal val="#ppt_y"/>
                                          </p:val>
                                        </p:tav>
                                      </p:tavLst>
                                    </p:anim>
                                  </p:childTnLst>
                                </p:cTn>
                              </p:par>
                              <p:par>
                                <p:cTn id="354" presetID="2" presetClass="entr" presetSubtype="6" fill="hold" grpId="2" nodeType="withEffect">
                                  <p:stCondLst>
                                    <p:cond delay="0"/>
                                  </p:stCondLst>
                                  <p:childTnLst>
                                    <p:set>
                                      <p:cBhvr>
                                        <p:cTn id="355" dur="1" fill="hold">
                                          <p:stCondLst>
                                            <p:cond delay="0"/>
                                          </p:stCondLst>
                                        </p:cTn>
                                        <p:tgtEl>
                                          <p:spTgt spid="16"/>
                                        </p:tgtEl>
                                        <p:attrNameLst>
                                          <p:attrName>style.visibility</p:attrName>
                                        </p:attrNameLst>
                                      </p:cBhvr>
                                      <p:to>
                                        <p:strVal val="visible"/>
                                      </p:to>
                                    </p:set>
                                    <p:anim calcmode="lin" valueType="num">
                                      <p:cBhvr additive="base">
                                        <p:cTn id="356" dur="3000" fill="hold"/>
                                        <p:tgtEl>
                                          <p:spTgt spid="16"/>
                                        </p:tgtEl>
                                        <p:attrNameLst>
                                          <p:attrName>ppt_x</p:attrName>
                                        </p:attrNameLst>
                                      </p:cBhvr>
                                      <p:tavLst>
                                        <p:tav tm="0">
                                          <p:val>
                                            <p:strVal val="1+#ppt_w/2"/>
                                          </p:val>
                                        </p:tav>
                                        <p:tav tm="100000">
                                          <p:val>
                                            <p:strVal val="#ppt_x"/>
                                          </p:val>
                                        </p:tav>
                                      </p:tavLst>
                                    </p:anim>
                                    <p:anim calcmode="lin" valueType="num">
                                      <p:cBhvr additive="base">
                                        <p:cTn id="357" dur="3000" fill="hold"/>
                                        <p:tgtEl>
                                          <p:spTgt spid="16"/>
                                        </p:tgtEl>
                                        <p:attrNameLst>
                                          <p:attrName>ppt_y</p:attrName>
                                        </p:attrNameLst>
                                      </p:cBhvr>
                                      <p:tavLst>
                                        <p:tav tm="0">
                                          <p:val>
                                            <p:strVal val="1+#ppt_h/2"/>
                                          </p:val>
                                        </p:tav>
                                        <p:tav tm="100000">
                                          <p:val>
                                            <p:strVal val="#ppt_y"/>
                                          </p:val>
                                        </p:tav>
                                      </p:tavLst>
                                    </p:anim>
                                  </p:childTnLst>
                                </p:cTn>
                              </p:par>
                              <p:par>
                                <p:cTn id="358" presetID="2" presetClass="entr" presetSubtype="6" fill="hold" grpId="2" nodeType="withEffect">
                                  <p:stCondLst>
                                    <p:cond delay="0"/>
                                  </p:stCondLst>
                                  <p:childTnLst>
                                    <p:set>
                                      <p:cBhvr>
                                        <p:cTn id="359" dur="1" fill="hold">
                                          <p:stCondLst>
                                            <p:cond delay="0"/>
                                          </p:stCondLst>
                                        </p:cTn>
                                        <p:tgtEl>
                                          <p:spTgt spid="18"/>
                                        </p:tgtEl>
                                        <p:attrNameLst>
                                          <p:attrName>style.visibility</p:attrName>
                                        </p:attrNameLst>
                                      </p:cBhvr>
                                      <p:to>
                                        <p:strVal val="visible"/>
                                      </p:to>
                                    </p:set>
                                    <p:anim calcmode="lin" valueType="num">
                                      <p:cBhvr additive="base">
                                        <p:cTn id="360" dur="3000" fill="hold"/>
                                        <p:tgtEl>
                                          <p:spTgt spid="18"/>
                                        </p:tgtEl>
                                        <p:attrNameLst>
                                          <p:attrName>ppt_x</p:attrName>
                                        </p:attrNameLst>
                                      </p:cBhvr>
                                      <p:tavLst>
                                        <p:tav tm="0">
                                          <p:val>
                                            <p:strVal val="1+#ppt_w/2"/>
                                          </p:val>
                                        </p:tav>
                                        <p:tav tm="100000">
                                          <p:val>
                                            <p:strVal val="#ppt_x"/>
                                          </p:val>
                                        </p:tav>
                                      </p:tavLst>
                                    </p:anim>
                                    <p:anim calcmode="lin" valueType="num">
                                      <p:cBhvr additive="base">
                                        <p:cTn id="361" dur="3000" fill="hold"/>
                                        <p:tgtEl>
                                          <p:spTgt spid="18"/>
                                        </p:tgtEl>
                                        <p:attrNameLst>
                                          <p:attrName>ppt_y</p:attrName>
                                        </p:attrNameLst>
                                      </p:cBhvr>
                                      <p:tavLst>
                                        <p:tav tm="0">
                                          <p:val>
                                            <p:strVal val="1+#ppt_h/2"/>
                                          </p:val>
                                        </p:tav>
                                        <p:tav tm="100000">
                                          <p:val>
                                            <p:strVal val="#ppt_y"/>
                                          </p:val>
                                        </p:tav>
                                      </p:tavLst>
                                    </p:anim>
                                  </p:childTnLst>
                                </p:cTn>
                              </p:par>
                              <p:par>
                                <p:cTn id="362" presetID="2" presetClass="entr" presetSubtype="6" fill="hold" grpId="2" nodeType="withEffect">
                                  <p:stCondLst>
                                    <p:cond delay="0"/>
                                  </p:stCondLst>
                                  <p:childTnLst>
                                    <p:set>
                                      <p:cBhvr>
                                        <p:cTn id="363" dur="1" fill="hold">
                                          <p:stCondLst>
                                            <p:cond delay="0"/>
                                          </p:stCondLst>
                                        </p:cTn>
                                        <p:tgtEl>
                                          <p:spTgt spid="20"/>
                                        </p:tgtEl>
                                        <p:attrNameLst>
                                          <p:attrName>style.visibility</p:attrName>
                                        </p:attrNameLst>
                                      </p:cBhvr>
                                      <p:to>
                                        <p:strVal val="visible"/>
                                      </p:to>
                                    </p:set>
                                    <p:anim calcmode="lin" valueType="num">
                                      <p:cBhvr additive="base">
                                        <p:cTn id="364" dur="3000" fill="hold"/>
                                        <p:tgtEl>
                                          <p:spTgt spid="20"/>
                                        </p:tgtEl>
                                        <p:attrNameLst>
                                          <p:attrName>ppt_x</p:attrName>
                                        </p:attrNameLst>
                                      </p:cBhvr>
                                      <p:tavLst>
                                        <p:tav tm="0">
                                          <p:val>
                                            <p:strVal val="1+#ppt_w/2"/>
                                          </p:val>
                                        </p:tav>
                                        <p:tav tm="100000">
                                          <p:val>
                                            <p:strVal val="#ppt_x"/>
                                          </p:val>
                                        </p:tav>
                                      </p:tavLst>
                                    </p:anim>
                                    <p:anim calcmode="lin" valueType="num">
                                      <p:cBhvr additive="base">
                                        <p:cTn id="365" dur="3000" fill="hold"/>
                                        <p:tgtEl>
                                          <p:spTgt spid="20"/>
                                        </p:tgtEl>
                                        <p:attrNameLst>
                                          <p:attrName>ppt_y</p:attrName>
                                        </p:attrNameLst>
                                      </p:cBhvr>
                                      <p:tavLst>
                                        <p:tav tm="0">
                                          <p:val>
                                            <p:strVal val="1+#ppt_h/2"/>
                                          </p:val>
                                        </p:tav>
                                        <p:tav tm="100000">
                                          <p:val>
                                            <p:strVal val="#ppt_y"/>
                                          </p:val>
                                        </p:tav>
                                      </p:tavLst>
                                    </p:anim>
                                  </p:childTnLst>
                                </p:cTn>
                              </p:par>
                              <p:par>
                                <p:cTn id="366" presetID="2" presetClass="entr" presetSubtype="6" fill="hold" grpId="2" nodeType="withEffect">
                                  <p:stCondLst>
                                    <p:cond delay="0"/>
                                  </p:stCondLst>
                                  <p:childTnLst>
                                    <p:set>
                                      <p:cBhvr>
                                        <p:cTn id="367" dur="1" fill="hold">
                                          <p:stCondLst>
                                            <p:cond delay="0"/>
                                          </p:stCondLst>
                                        </p:cTn>
                                        <p:tgtEl>
                                          <p:spTgt spid="22"/>
                                        </p:tgtEl>
                                        <p:attrNameLst>
                                          <p:attrName>style.visibility</p:attrName>
                                        </p:attrNameLst>
                                      </p:cBhvr>
                                      <p:to>
                                        <p:strVal val="visible"/>
                                      </p:to>
                                    </p:set>
                                    <p:anim calcmode="lin" valueType="num">
                                      <p:cBhvr additive="base">
                                        <p:cTn id="368" dur="3000" fill="hold"/>
                                        <p:tgtEl>
                                          <p:spTgt spid="22"/>
                                        </p:tgtEl>
                                        <p:attrNameLst>
                                          <p:attrName>ppt_x</p:attrName>
                                        </p:attrNameLst>
                                      </p:cBhvr>
                                      <p:tavLst>
                                        <p:tav tm="0">
                                          <p:val>
                                            <p:strVal val="1+#ppt_w/2"/>
                                          </p:val>
                                        </p:tav>
                                        <p:tav tm="100000">
                                          <p:val>
                                            <p:strVal val="#ppt_x"/>
                                          </p:val>
                                        </p:tav>
                                      </p:tavLst>
                                    </p:anim>
                                    <p:anim calcmode="lin" valueType="num">
                                      <p:cBhvr additive="base">
                                        <p:cTn id="369" dur="3000" fill="hold"/>
                                        <p:tgtEl>
                                          <p:spTgt spid="22"/>
                                        </p:tgtEl>
                                        <p:attrNameLst>
                                          <p:attrName>ppt_y</p:attrName>
                                        </p:attrNameLst>
                                      </p:cBhvr>
                                      <p:tavLst>
                                        <p:tav tm="0">
                                          <p:val>
                                            <p:strVal val="1+#ppt_h/2"/>
                                          </p:val>
                                        </p:tav>
                                        <p:tav tm="100000">
                                          <p:val>
                                            <p:strVal val="#ppt_y"/>
                                          </p:val>
                                        </p:tav>
                                      </p:tavLst>
                                    </p:anim>
                                  </p:childTnLst>
                                </p:cTn>
                              </p:par>
                              <p:par>
                                <p:cTn id="370" presetID="2" presetClass="entr" presetSubtype="6" fill="hold" grpId="2" nodeType="withEffect">
                                  <p:stCondLst>
                                    <p:cond delay="0"/>
                                  </p:stCondLst>
                                  <p:childTnLst>
                                    <p:set>
                                      <p:cBhvr>
                                        <p:cTn id="371" dur="1" fill="hold">
                                          <p:stCondLst>
                                            <p:cond delay="0"/>
                                          </p:stCondLst>
                                        </p:cTn>
                                        <p:tgtEl>
                                          <p:spTgt spid="24"/>
                                        </p:tgtEl>
                                        <p:attrNameLst>
                                          <p:attrName>style.visibility</p:attrName>
                                        </p:attrNameLst>
                                      </p:cBhvr>
                                      <p:to>
                                        <p:strVal val="visible"/>
                                      </p:to>
                                    </p:set>
                                    <p:anim calcmode="lin" valueType="num">
                                      <p:cBhvr additive="base">
                                        <p:cTn id="372" dur="3000" fill="hold"/>
                                        <p:tgtEl>
                                          <p:spTgt spid="24"/>
                                        </p:tgtEl>
                                        <p:attrNameLst>
                                          <p:attrName>ppt_x</p:attrName>
                                        </p:attrNameLst>
                                      </p:cBhvr>
                                      <p:tavLst>
                                        <p:tav tm="0">
                                          <p:val>
                                            <p:strVal val="1+#ppt_w/2"/>
                                          </p:val>
                                        </p:tav>
                                        <p:tav tm="100000">
                                          <p:val>
                                            <p:strVal val="#ppt_x"/>
                                          </p:val>
                                        </p:tav>
                                      </p:tavLst>
                                    </p:anim>
                                    <p:anim calcmode="lin" valueType="num">
                                      <p:cBhvr additive="base">
                                        <p:cTn id="373" dur="3000" fill="hold"/>
                                        <p:tgtEl>
                                          <p:spTgt spid="24"/>
                                        </p:tgtEl>
                                        <p:attrNameLst>
                                          <p:attrName>ppt_y</p:attrName>
                                        </p:attrNameLst>
                                      </p:cBhvr>
                                      <p:tavLst>
                                        <p:tav tm="0">
                                          <p:val>
                                            <p:strVal val="1+#ppt_h/2"/>
                                          </p:val>
                                        </p:tav>
                                        <p:tav tm="100000">
                                          <p:val>
                                            <p:strVal val="#ppt_y"/>
                                          </p:val>
                                        </p:tav>
                                      </p:tavLst>
                                    </p:anim>
                                  </p:childTnLst>
                                </p:cTn>
                              </p:par>
                              <p:par>
                                <p:cTn id="374" presetID="2" presetClass="entr" presetSubtype="6" fill="hold" grpId="2" nodeType="withEffect">
                                  <p:stCondLst>
                                    <p:cond delay="0"/>
                                  </p:stCondLst>
                                  <p:childTnLst>
                                    <p:set>
                                      <p:cBhvr>
                                        <p:cTn id="375" dur="1" fill="hold">
                                          <p:stCondLst>
                                            <p:cond delay="0"/>
                                          </p:stCondLst>
                                        </p:cTn>
                                        <p:tgtEl>
                                          <p:spTgt spid="26"/>
                                        </p:tgtEl>
                                        <p:attrNameLst>
                                          <p:attrName>style.visibility</p:attrName>
                                        </p:attrNameLst>
                                      </p:cBhvr>
                                      <p:to>
                                        <p:strVal val="visible"/>
                                      </p:to>
                                    </p:set>
                                    <p:anim calcmode="lin" valueType="num">
                                      <p:cBhvr additive="base">
                                        <p:cTn id="376" dur="3000" fill="hold"/>
                                        <p:tgtEl>
                                          <p:spTgt spid="26"/>
                                        </p:tgtEl>
                                        <p:attrNameLst>
                                          <p:attrName>ppt_x</p:attrName>
                                        </p:attrNameLst>
                                      </p:cBhvr>
                                      <p:tavLst>
                                        <p:tav tm="0">
                                          <p:val>
                                            <p:strVal val="1+#ppt_w/2"/>
                                          </p:val>
                                        </p:tav>
                                        <p:tav tm="100000">
                                          <p:val>
                                            <p:strVal val="#ppt_x"/>
                                          </p:val>
                                        </p:tav>
                                      </p:tavLst>
                                    </p:anim>
                                    <p:anim calcmode="lin" valueType="num">
                                      <p:cBhvr additive="base">
                                        <p:cTn id="377" dur="3000" fill="hold"/>
                                        <p:tgtEl>
                                          <p:spTgt spid="26"/>
                                        </p:tgtEl>
                                        <p:attrNameLst>
                                          <p:attrName>ppt_y</p:attrName>
                                        </p:attrNameLst>
                                      </p:cBhvr>
                                      <p:tavLst>
                                        <p:tav tm="0">
                                          <p:val>
                                            <p:strVal val="1+#ppt_h/2"/>
                                          </p:val>
                                        </p:tav>
                                        <p:tav tm="100000">
                                          <p:val>
                                            <p:strVal val="#ppt_y"/>
                                          </p:val>
                                        </p:tav>
                                      </p:tavLst>
                                    </p:anim>
                                  </p:childTnLst>
                                </p:cTn>
                              </p:par>
                              <p:par>
                                <p:cTn id="378" presetID="2" presetClass="entr" presetSubtype="6" fill="hold" grpId="2" nodeType="withEffect">
                                  <p:stCondLst>
                                    <p:cond delay="0"/>
                                  </p:stCondLst>
                                  <p:childTnLst>
                                    <p:set>
                                      <p:cBhvr>
                                        <p:cTn id="379" dur="1" fill="hold">
                                          <p:stCondLst>
                                            <p:cond delay="0"/>
                                          </p:stCondLst>
                                        </p:cTn>
                                        <p:tgtEl>
                                          <p:spTgt spid="28"/>
                                        </p:tgtEl>
                                        <p:attrNameLst>
                                          <p:attrName>style.visibility</p:attrName>
                                        </p:attrNameLst>
                                      </p:cBhvr>
                                      <p:to>
                                        <p:strVal val="visible"/>
                                      </p:to>
                                    </p:set>
                                    <p:anim calcmode="lin" valueType="num">
                                      <p:cBhvr additive="base">
                                        <p:cTn id="380" dur="3000" fill="hold"/>
                                        <p:tgtEl>
                                          <p:spTgt spid="28"/>
                                        </p:tgtEl>
                                        <p:attrNameLst>
                                          <p:attrName>ppt_x</p:attrName>
                                        </p:attrNameLst>
                                      </p:cBhvr>
                                      <p:tavLst>
                                        <p:tav tm="0">
                                          <p:val>
                                            <p:strVal val="1+#ppt_w/2"/>
                                          </p:val>
                                        </p:tav>
                                        <p:tav tm="100000">
                                          <p:val>
                                            <p:strVal val="#ppt_x"/>
                                          </p:val>
                                        </p:tav>
                                      </p:tavLst>
                                    </p:anim>
                                    <p:anim calcmode="lin" valueType="num">
                                      <p:cBhvr additive="base">
                                        <p:cTn id="381" dur="3000" fill="hold"/>
                                        <p:tgtEl>
                                          <p:spTgt spid="28"/>
                                        </p:tgtEl>
                                        <p:attrNameLst>
                                          <p:attrName>ppt_y</p:attrName>
                                        </p:attrNameLst>
                                      </p:cBhvr>
                                      <p:tavLst>
                                        <p:tav tm="0">
                                          <p:val>
                                            <p:strVal val="1+#ppt_h/2"/>
                                          </p:val>
                                        </p:tav>
                                        <p:tav tm="100000">
                                          <p:val>
                                            <p:strVal val="#ppt_y"/>
                                          </p:val>
                                        </p:tav>
                                      </p:tavLst>
                                    </p:anim>
                                  </p:childTnLst>
                                </p:cTn>
                              </p:par>
                              <p:par>
                                <p:cTn id="382" presetID="2" presetClass="entr" presetSubtype="6" fill="hold" grpId="2" nodeType="withEffect">
                                  <p:stCondLst>
                                    <p:cond delay="0"/>
                                  </p:stCondLst>
                                  <p:childTnLst>
                                    <p:set>
                                      <p:cBhvr>
                                        <p:cTn id="383" dur="1" fill="hold">
                                          <p:stCondLst>
                                            <p:cond delay="0"/>
                                          </p:stCondLst>
                                        </p:cTn>
                                        <p:tgtEl>
                                          <p:spTgt spid="30"/>
                                        </p:tgtEl>
                                        <p:attrNameLst>
                                          <p:attrName>style.visibility</p:attrName>
                                        </p:attrNameLst>
                                      </p:cBhvr>
                                      <p:to>
                                        <p:strVal val="visible"/>
                                      </p:to>
                                    </p:set>
                                    <p:anim calcmode="lin" valueType="num">
                                      <p:cBhvr additive="base">
                                        <p:cTn id="384" dur="3000" fill="hold"/>
                                        <p:tgtEl>
                                          <p:spTgt spid="30"/>
                                        </p:tgtEl>
                                        <p:attrNameLst>
                                          <p:attrName>ppt_x</p:attrName>
                                        </p:attrNameLst>
                                      </p:cBhvr>
                                      <p:tavLst>
                                        <p:tav tm="0">
                                          <p:val>
                                            <p:strVal val="1+#ppt_w/2"/>
                                          </p:val>
                                        </p:tav>
                                        <p:tav tm="100000">
                                          <p:val>
                                            <p:strVal val="#ppt_x"/>
                                          </p:val>
                                        </p:tav>
                                      </p:tavLst>
                                    </p:anim>
                                    <p:anim calcmode="lin" valueType="num">
                                      <p:cBhvr additive="base">
                                        <p:cTn id="385" dur="3000" fill="hold"/>
                                        <p:tgtEl>
                                          <p:spTgt spid="30"/>
                                        </p:tgtEl>
                                        <p:attrNameLst>
                                          <p:attrName>ppt_y</p:attrName>
                                        </p:attrNameLst>
                                      </p:cBhvr>
                                      <p:tavLst>
                                        <p:tav tm="0">
                                          <p:val>
                                            <p:strVal val="1+#ppt_h/2"/>
                                          </p:val>
                                        </p:tav>
                                        <p:tav tm="100000">
                                          <p:val>
                                            <p:strVal val="#ppt_y"/>
                                          </p:val>
                                        </p:tav>
                                      </p:tavLst>
                                    </p:anim>
                                  </p:childTnLst>
                                </p:cTn>
                              </p:par>
                              <p:par>
                                <p:cTn id="386" presetID="2" presetClass="entr" presetSubtype="6" fill="hold" grpId="2" nodeType="withEffect">
                                  <p:stCondLst>
                                    <p:cond delay="0"/>
                                  </p:stCondLst>
                                  <p:childTnLst>
                                    <p:set>
                                      <p:cBhvr>
                                        <p:cTn id="387" dur="1" fill="hold">
                                          <p:stCondLst>
                                            <p:cond delay="0"/>
                                          </p:stCondLst>
                                        </p:cTn>
                                        <p:tgtEl>
                                          <p:spTgt spid="32"/>
                                        </p:tgtEl>
                                        <p:attrNameLst>
                                          <p:attrName>style.visibility</p:attrName>
                                        </p:attrNameLst>
                                      </p:cBhvr>
                                      <p:to>
                                        <p:strVal val="visible"/>
                                      </p:to>
                                    </p:set>
                                    <p:anim calcmode="lin" valueType="num">
                                      <p:cBhvr additive="base">
                                        <p:cTn id="388" dur="3000" fill="hold"/>
                                        <p:tgtEl>
                                          <p:spTgt spid="32"/>
                                        </p:tgtEl>
                                        <p:attrNameLst>
                                          <p:attrName>ppt_x</p:attrName>
                                        </p:attrNameLst>
                                      </p:cBhvr>
                                      <p:tavLst>
                                        <p:tav tm="0">
                                          <p:val>
                                            <p:strVal val="1+#ppt_w/2"/>
                                          </p:val>
                                        </p:tav>
                                        <p:tav tm="100000">
                                          <p:val>
                                            <p:strVal val="#ppt_x"/>
                                          </p:val>
                                        </p:tav>
                                      </p:tavLst>
                                    </p:anim>
                                    <p:anim calcmode="lin" valueType="num">
                                      <p:cBhvr additive="base">
                                        <p:cTn id="389" dur="3000" fill="hold"/>
                                        <p:tgtEl>
                                          <p:spTgt spid="32"/>
                                        </p:tgtEl>
                                        <p:attrNameLst>
                                          <p:attrName>ppt_y</p:attrName>
                                        </p:attrNameLst>
                                      </p:cBhvr>
                                      <p:tavLst>
                                        <p:tav tm="0">
                                          <p:val>
                                            <p:strVal val="1+#ppt_h/2"/>
                                          </p:val>
                                        </p:tav>
                                        <p:tav tm="100000">
                                          <p:val>
                                            <p:strVal val="#ppt_y"/>
                                          </p:val>
                                        </p:tav>
                                      </p:tavLst>
                                    </p:anim>
                                  </p:childTnLst>
                                </p:cTn>
                              </p:par>
                              <p:par>
                                <p:cTn id="390" presetID="2" presetClass="entr" presetSubtype="6" fill="hold" grpId="2" nodeType="withEffect">
                                  <p:stCondLst>
                                    <p:cond delay="0"/>
                                  </p:stCondLst>
                                  <p:childTnLst>
                                    <p:set>
                                      <p:cBhvr>
                                        <p:cTn id="391" dur="1" fill="hold">
                                          <p:stCondLst>
                                            <p:cond delay="0"/>
                                          </p:stCondLst>
                                        </p:cTn>
                                        <p:tgtEl>
                                          <p:spTgt spid="34"/>
                                        </p:tgtEl>
                                        <p:attrNameLst>
                                          <p:attrName>style.visibility</p:attrName>
                                        </p:attrNameLst>
                                      </p:cBhvr>
                                      <p:to>
                                        <p:strVal val="visible"/>
                                      </p:to>
                                    </p:set>
                                    <p:anim calcmode="lin" valueType="num">
                                      <p:cBhvr additive="base">
                                        <p:cTn id="392" dur="3000" fill="hold"/>
                                        <p:tgtEl>
                                          <p:spTgt spid="34"/>
                                        </p:tgtEl>
                                        <p:attrNameLst>
                                          <p:attrName>ppt_x</p:attrName>
                                        </p:attrNameLst>
                                      </p:cBhvr>
                                      <p:tavLst>
                                        <p:tav tm="0">
                                          <p:val>
                                            <p:strVal val="1+#ppt_w/2"/>
                                          </p:val>
                                        </p:tav>
                                        <p:tav tm="100000">
                                          <p:val>
                                            <p:strVal val="#ppt_x"/>
                                          </p:val>
                                        </p:tav>
                                      </p:tavLst>
                                    </p:anim>
                                    <p:anim calcmode="lin" valueType="num">
                                      <p:cBhvr additive="base">
                                        <p:cTn id="393" dur="3000" fill="hold"/>
                                        <p:tgtEl>
                                          <p:spTgt spid="34"/>
                                        </p:tgtEl>
                                        <p:attrNameLst>
                                          <p:attrName>ppt_y</p:attrName>
                                        </p:attrNameLst>
                                      </p:cBhvr>
                                      <p:tavLst>
                                        <p:tav tm="0">
                                          <p:val>
                                            <p:strVal val="1+#ppt_h/2"/>
                                          </p:val>
                                        </p:tav>
                                        <p:tav tm="100000">
                                          <p:val>
                                            <p:strVal val="#ppt_y"/>
                                          </p:val>
                                        </p:tav>
                                      </p:tavLst>
                                    </p:anim>
                                  </p:childTnLst>
                                </p:cTn>
                              </p:par>
                              <p:par>
                                <p:cTn id="394" presetID="2" presetClass="entr" presetSubtype="6" fill="hold" grpId="2" nodeType="withEffect">
                                  <p:stCondLst>
                                    <p:cond delay="0"/>
                                  </p:stCondLst>
                                  <p:childTnLst>
                                    <p:set>
                                      <p:cBhvr>
                                        <p:cTn id="395" dur="1" fill="hold">
                                          <p:stCondLst>
                                            <p:cond delay="0"/>
                                          </p:stCondLst>
                                        </p:cTn>
                                        <p:tgtEl>
                                          <p:spTgt spid="36"/>
                                        </p:tgtEl>
                                        <p:attrNameLst>
                                          <p:attrName>style.visibility</p:attrName>
                                        </p:attrNameLst>
                                      </p:cBhvr>
                                      <p:to>
                                        <p:strVal val="visible"/>
                                      </p:to>
                                    </p:set>
                                    <p:anim calcmode="lin" valueType="num">
                                      <p:cBhvr additive="base">
                                        <p:cTn id="396" dur="3000" fill="hold"/>
                                        <p:tgtEl>
                                          <p:spTgt spid="36"/>
                                        </p:tgtEl>
                                        <p:attrNameLst>
                                          <p:attrName>ppt_x</p:attrName>
                                        </p:attrNameLst>
                                      </p:cBhvr>
                                      <p:tavLst>
                                        <p:tav tm="0">
                                          <p:val>
                                            <p:strVal val="1+#ppt_w/2"/>
                                          </p:val>
                                        </p:tav>
                                        <p:tav tm="100000">
                                          <p:val>
                                            <p:strVal val="#ppt_x"/>
                                          </p:val>
                                        </p:tav>
                                      </p:tavLst>
                                    </p:anim>
                                    <p:anim calcmode="lin" valueType="num">
                                      <p:cBhvr additive="base">
                                        <p:cTn id="397" dur="3000" fill="hold"/>
                                        <p:tgtEl>
                                          <p:spTgt spid="36"/>
                                        </p:tgtEl>
                                        <p:attrNameLst>
                                          <p:attrName>ppt_y</p:attrName>
                                        </p:attrNameLst>
                                      </p:cBhvr>
                                      <p:tavLst>
                                        <p:tav tm="0">
                                          <p:val>
                                            <p:strVal val="1+#ppt_h/2"/>
                                          </p:val>
                                        </p:tav>
                                        <p:tav tm="100000">
                                          <p:val>
                                            <p:strVal val="#ppt_y"/>
                                          </p:val>
                                        </p:tav>
                                      </p:tavLst>
                                    </p:anim>
                                  </p:childTnLst>
                                </p:cTn>
                              </p:par>
                              <p:par>
                                <p:cTn id="398" presetID="2" presetClass="entr" presetSubtype="6" fill="hold" grpId="2" nodeType="withEffect">
                                  <p:stCondLst>
                                    <p:cond delay="0"/>
                                  </p:stCondLst>
                                  <p:childTnLst>
                                    <p:set>
                                      <p:cBhvr>
                                        <p:cTn id="399" dur="1" fill="hold">
                                          <p:stCondLst>
                                            <p:cond delay="0"/>
                                          </p:stCondLst>
                                        </p:cTn>
                                        <p:tgtEl>
                                          <p:spTgt spid="38"/>
                                        </p:tgtEl>
                                        <p:attrNameLst>
                                          <p:attrName>style.visibility</p:attrName>
                                        </p:attrNameLst>
                                      </p:cBhvr>
                                      <p:to>
                                        <p:strVal val="visible"/>
                                      </p:to>
                                    </p:set>
                                    <p:anim calcmode="lin" valueType="num">
                                      <p:cBhvr additive="base">
                                        <p:cTn id="400" dur="3000" fill="hold"/>
                                        <p:tgtEl>
                                          <p:spTgt spid="38"/>
                                        </p:tgtEl>
                                        <p:attrNameLst>
                                          <p:attrName>ppt_x</p:attrName>
                                        </p:attrNameLst>
                                      </p:cBhvr>
                                      <p:tavLst>
                                        <p:tav tm="0">
                                          <p:val>
                                            <p:strVal val="1+#ppt_w/2"/>
                                          </p:val>
                                        </p:tav>
                                        <p:tav tm="100000">
                                          <p:val>
                                            <p:strVal val="#ppt_x"/>
                                          </p:val>
                                        </p:tav>
                                      </p:tavLst>
                                    </p:anim>
                                    <p:anim calcmode="lin" valueType="num">
                                      <p:cBhvr additive="base">
                                        <p:cTn id="401" dur="3000" fill="hold"/>
                                        <p:tgtEl>
                                          <p:spTgt spid="38"/>
                                        </p:tgtEl>
                                        <p:attrNameLst>
                                          <p:attrName>ppt_y</p:attrName>
                                        </p:attrNameLst>
                                      </p:cBhvr>
                                      <p:tavLst>
                                        <p:tav tm="0">
                                          <p:val>
                                            <p:strVal val="1+#ppt_h/2"/>
                                          </p:val>
                                        </p:tav>
                                        <p:tav tm="100000">
                                          <p:val>
                                            <p:strVal val="#ppt_y"/>
                                          </p:val>
                                        </p:tav>
                                      </p:tavLst>
                                    </p:anim>
                                  </p:childTnLst>
                                </p:cTn>
                              </p:par>
                              <p:par>
                                <p:cTn id="402" presetID="2" presetClass="entr" presetSubtype="6" fill="hold" grpId="2" nodeType="withEffect">
                                  <p:stCondLst>
                                    <p:cond delay="0"/>
                                  </p:stCondLst>
                                  <p:childTnLst>
                                    <p:set>
                                      <p:cBhvr>
                                        <p:cTn id="403" dur="1" fill="hold">
                                          <p:stCondLst>
                                            <p:cond delay="0"/>
                                          </p:stCondLst>
                                        </p:cTn>
                                        <p:tgtEl>
                                          <p:spTgt spid="40"/>
                                        </p:tgtEl>
                                        <p:attrNameLst>
                                          <p:attrName>style.visibility</p:attrName>
                                        </p:attrNameLst>
                                      </p:cBhvr>
                                      <p:to>
                                        <p:strVal val="visible"/>
                                      </p:to>
                                    </p:set>
                                    <p:anim calcmode="lin" valueType="num">
                                      <p:cBhvr additive="base">
                                        <p:cTn id="404" dur="3000" fill="hold"/>
                                        <p:tgtEl>
                                          <p:spTgt spid="40"/>
                                        </p:tgtEl>
                                        <p:attrNameLst>
                                          <p:attrName>ppt_x</p:attrName>
                                        </p:attrNameLst>
                                      </p:cBhvr>
                                      <p:tavLst>
                                        <p:tav tm="0">
                                          <p:val>
                                            <p:strVal val="1+#ppt_w/2"/>
                                          </p:val>
                                        </p:tav>
                                        <p:tav tm="100000">
                                          <p:val>
                                            <p:strVal val="#ppt_x"/>
                                          </p:val>
                                        </p:tav>
                                      </p:tavLst>
                                    </p:anim>
                                    <p:anim calcmode="lin" valueType="num">
                                      <p:cBhvr additive="base">
                                        <p:cTn id="405" dur="3000" fill="hold"/>
                                        <p:tgtEl>
                                          <p:spTgt spid="40"/>
                                        </p:tgtEl>
                                        <p:attrNameLst>
                                          <p:attrName>ppt_y</p:attrName>
                                        </p:attrNameLst>
                                      </p:cBhvr>
                                      <p:tavLst>
                                        <p:tav tm="0">
                                          <p:val>
                                            <p:strVal val="1+#ppt_h/2"/>
                                          </p:val>
                                        </p:tav>
                                        <p:tav tm="100000">
                                          <p:val>
                                            <p:strVal val="#ppt_y"/>
                                          </p:val>
                                        </p:tav>
                                      </p:tavLst>
                                    </p:anim>
                                  </p:childTnLst>
                                </p:cTn>
                              </p:par>
                              <p:par>
                                <p:cTn id="406" presetID="2" presetClass="entr" presetSubtype="6" fill="hold" grpId="2" nodeType="withEffect">
                                  <p:stCondLst>
                                    <p:cond delay="0"/>
                                  </p:stCondLst>
                                  <p:childTnLst>
                                    <p:set>
                                      <p:cBhvr>
                                        <p:cTn id="407" dur="1" fill="hold">
                                          <p:stCondLst>
                                            <p:cond delay="0"/>
                                          </p:stCondLst>
                                        </p:cTn>
                                        <p:tgtEl>
                                          <p:spTgt spid="42"/>
                                        </p:tgtEl>
                                        <p:attrNameLst>
                                          <p:attrName>style.visibility</p:attrName>
                                        </p:attrNameLst>
                                      </p:cBhvr>
                                      <p:to>
                                        <p:strVal val="visible"/>
                                      </p:to>
                                    </p:set>
                                    <p:anim calcmode="lin" valueType="num">
                                      <p:cBhvr additive="base">
                                        <p:cTn id="408" dur="3000" fill="hold"/>
                                        <p:tgtEl>
                                          <p:spTgt spid="42"/>
                                        </p:tgtEl>
                                        <p:attrNameLst>
                                          <p:attrName>ppt_x</p:attrName>
                                        </p:attrNameLst>
                                      </p:cBhvr>
                                      <p:tavLst>
                                        <p:tav tm="0">
                                          <p:val>
                                            <p:strVal val="1+#ppt_w/2"/>
                                          </p:val>
                                        </p:tav>
                                        <p:tav tm="100000">
                                          <p:val>
                                            <p:strVal val="#ppt_x"/>
                                          </p:val>
                                        </p:tav>
                                      </p:tavLst>
                                    </p:anim>
                                    <p:anim calcmode="lin" valueType="num">
                                      <p:cBhvr additive="base">
                                        <p:cTn id="409" dur="3000" fill="hold"/>
                                        <p:tgtEl>
                                          <p:spTgt spid="42"/>
                                        </p:tgtEl>
                                        <p:attrNameLst>
                                          <p:attrName>ppt_y</p:attrName>
                                        </p:attrNameLst>
                                      </p:cBhvr>
                                      <p:tavLst>
                                        <p:tav tm="0">
                                          <p:val>
                                            <p:strVal val="1+#ppt_h/2"/>
                                          </p:val>
                                        </p:tav>
                                        <p:tav tm="100000">
                                          <p:val>
                                            <p:strVal val="#ppt_y"/>
                                          </p:val>
                                        </p:tav>
                                      </p:tavLst>
                                    </p:anim>
                                  </p:childTnLst>
                                </p:cTn>
                              </p:par>
                              <p:par>
                                <p:cTn id="410" presetID="2" presetClass="entr" presetSubtype="6" fill="hold" grpId="2" nodeType="withEffect">
                                  <p:stCondLst>
                                    <p:cond delay="0"/>
                                  </p:stCondLst>
                                  <p:childTnLst>
                                    <p:set>
                                      <p:cBhvr>
                                        <p:cTn id="411" dur="1" fill="hold">
                                          <p:stCondLst>
                                            <p:cond delay="0"/>
                                          </p:stCondLst>
                                        </p:cTn>
                                        <p:tgtEl>
                                          <p:spTgt spid="44"/>
                                        </p:tgtEl>
                                        <p:attrNameLst>
                                          <p:attrName>style.visibility</p:attrName>
                                        </p:attrNameLst>
                                      </p:cBhvr>
                                      <p:to>
                                        <p:strVal val="visible"/>
                                      </p:to>
                                    </p:set>
                                    <p:anim calcmode="lin" valueType="num">
                                      <p:cBhvr additive="base">
                                        <p:cTn id="412" dur="3000" fill="hold"/>
                                        <p:tgtEl>
                                          <p:spTgt spid="44"/>
                                        </p:tgtEl>
                                        <p:attrNameLst>
                                          <p:attrName>ppt_x</p:attrName>
                                        </p:attrNameLst>
                                      </p:cBhvr>
                                      <p:tavLst>
                                        <p:tav tm="0">
                                          <p:val>
                                            <p:strVal val="1+#ppt_w/2"/>
                                          </p:val>
                                        </p:tav>
                                        <p:tav tm="100000">
                                          <p:val>
                                            <p:strVal val="#ppt_x"/>
                                          </p:val>
                                        </p:tav>
                                      </p:tavLst>
                                    </p:anim>
                                    <p:anim calcmode="lin" valueType="num">
                                      <p:cBhvr additive="base">
                                        <p:cTn id="413" dur="3000" fill="hold"/>
                                        <p:tgtEl>
                                          <p:spTgt spid="44"/>
                                        </p:tgtEl>
                                        <p:attrNameLst>
                                          <p:attrName>ppt_y</p:attrName>
                                        </p:attrNameLst>
                                      </p:cBhvr>
                                      <p:tavLst>
                                        <p:tav tm="0">
                                          <p:val>
                                            <p:strVal val="1+#ppt_h/2"/>
                                          </p:val>
                                        </p:tav>
                                        <p:tav tm="100000">
                                          <p:val>
                                            <p:strVal val="#ppt_y"/>
                                          </p:val>
                                        </p:tav>
                                      </p:tavLst>
                                    </p:anim>
                                  </p:childTnLst>
                                </p:cTn>
                              </p:par>
                              <p:par>
                                <p:cTn id="414" presetID="2" presetClass="entr" presetSubtype="6" fill="hold" grpId="2" nodeType="withEffect">
                                  <p:stCondLst>
                                    <p:cond delay="0"/>
                                  </p:stCondLst>
                                  <p:childTnLst>
                                    <p:set>
                                      <p:cBhvr>
                                        <p:cTn id="415" dur="1" fill="hold">
                                          <p:stCondLst>
                                            <p:cond delay="0"/>
                                          </p:stCondLst>
                                        </p:cTn>
                                        <p:tgtEl>
                                          <p:spTgt spid="46"/>
                                        </p:tgtEl>
                                        <p:attrNameLst>
                                          <p:attrName>style.visibility</p:attrName>
                                        </p:attrNameLst>
                                      </p:cBhvr>
                                      <p:to>
                                        <p:strVal val="visible"/>
                                      </p:to>
                                    </p:set>
                                    <p:anim calcmode="lin" valueType="num">
                                      <p:cBhvr additive="base">
                                        <p:cTn id="416" dur="3000" fill="hold"/>
                                        <p:tgtEl>
                                          <p:spTgt spid="46"/>
                                        </p:tgtEl>
                                        <p:attrNameLst>
                                          <p:attrName>ppt_x</p:attrName>
                                        </p:attrNameLst>
                                      </p:cBhvr>
                                      <p:tavLst>
                                        <p:tav tm="0">
                                          <p:val>
                                            <p:strVal val="1+#ppt_w/2"/>
                                          </p:val>
                                        </p:tav>
                                        <p:tav tm="100000">
                                          <p:val>
                                            <p:strVal val="#ppt_x"/>
                                          </p:val>
                                        </p:tav>
                                      </p:tavLst>
                                    </p:anim>
                                    <p:anim calcmode="lin" valueType="num">
                                      <p:cBhvr additive="base">
                                        <p:cTn id="417" dur="3000" fill="hold"/>
                                        <p:tgtEl>
                                          <p:spTgt spid="46"/>
                                        </p:tgtEl>
                                        <p:attrNameLst>
                                          <p:attrName>ppt_y</p:attrName>
                                        </p:attrNameLst>
                                      </p:cBhvr>
                                      <p:tavLst>
                                        <p:tav tm="0">
                                          <p:val>
                                            <p:strVal val="1+#ppt_h/2"/>
                                          </p:val>
                                        </p:tav>
                                        <p:tav tm="100000">
                                          <p:val>
                                            <p:strVal val="#ppt_y"/>
                                          </p:val>
                                        </p:tav>
                                      </p:tavLst>
                                    </p:anim>
                                  </p:childTnLst>
                                </p:cTn>
                              </p:par>
                              <p:par>
                                <p:cTn id="418" presetID="2" presetClass="entr" presetSubtype="6" fill="hold" grpId="2" nodeType="withEffect">
                                  <p:stCondLst>
                                    <p:cond delay="0"/>
                                  </p:stCondLst>
                                  <p:childTnLst>
                                    <p:set>
                                      <p:cBhvr>
                                        <p:cTn id="419" dur="1" fill="hold">
                                          <p:stCondLst>
                                            <p:cond delay="0"/>
                                          </p:stCondLst>
                                        </p:cTn>
                                        <p:tgtEl>
                                          <p:spTgt spid="48"/>
                                        </p:tgtEl>
                                        <p:attrNameLst>
                                          <p:attrName>style.visibility</p:attrName>
                                        </p:attrNameLst>
                                      </p:cBhvr>
                                      <p:to>
                                        <p:strVal val="visible"/>
                                      </p:to>
                                    </p:set>
                                    <p:anim calcmode="lin" valueType="num">
                                      <p:cBhvr additive="base">
                                        <p:cTn id="420" dur="3000" fill="hold"/>
                                        <p:tgtEl>
                                          <p:spTgt spid="48"/>
                                        </p:tgtEl>
                                        <p:attrNameLst>
                                          <p:attrName>ppt_x</p:attrName>
                                        </p:attrNameLst>
                                      </p:cBhvr>
                                      <p:tavLst>
                                        <p:tav tm="0">
                                          <p:val>
                                            <p:strVal val="1+#ppt_w/2"/>
                                          </p:val>
                                        </p:tav>
                                        <p:tav tm="100000">
                                          <p:val>
                                            <p:strVal val="#ppt_x"/>
                                          </p:val>
                                        </p:tav>
                                      </p:tavLst>
                                    </p:anim>
                                    <p:anim calcmode="lin" valueType="num">
                                      <p:cBhvr additive="base">
                                        <p:cTn id="421" dur="3000" fill="hold"/>
                                        <p:tgtEl>
                                          <p:spTgt spid="48"/>
                                        </p:tgtEl>
                                        <p:attrNameLst>
                                          <p:attrName>ppt_y</p:attrName>
                                        </p:attrNameLst>
                                      </p:cBhvr>
                                      <p:tavLst>
                                        <p:tav tm="0">
                                          <p:val>
                                            <p:strVal val="1+#ppt_h/2"/>
                                          </p:val>
                                        </p:tav>
                                        <p:tav tm="100000">
                                          <p:val>
                                            <p:strVal val="#ppt_y"/>
                                          </p:val>
                                        </p:tav>
                                      </p:tavLst>
                                    </p:anim>
                                  </p:childTnLst>
                                </p:cTn>
                              </p:par>
                            </p:childTnLst>
                          </p:cTn>
                        </p:par>
                        <p:par>
                          <p:cTn id="422" fill="hold">
                            <p:stCondLst>
                              <p:cond delay="3000"/>
                            </p:stCondLst>
                            <p:childTnLst>
                              <p:par>
                                <p:cTn id="423" presetID="2" presetClass="exit" presetSubtype="2" fill="hold" grpId="3" nodeType="afterEffect">
                                  <p:stCondLst>
                                    <p:cond delay="0"/>
                                  </p:stCondLst>
                                  <p:childTnLst>
                                    <p:anim calcmode="lin" valueType="num">
                                      <p:cBhvr additive="base">
                                        <p:cTn id="424" dur="3000"/>
                                        <p:tgtEl>
                                          <p:spTgt spid="3"/>
                                        </p:tgtEl>
                                        <p:attrNameLst>
                                          <p:attrName>ppt_x</p:attrName>
                                        </p:attrNameLst>
                                      </p:cBhvr>
                                      <p:tavLst>
                                        <p:tav tm="0">
                                          <p:val>
                                            <p:strVal val="ppt_x"/>
                                          </p:val>
                                        </p:tav>
                                        <p:tav tm="100000">
                                          <p:val>
                                            <p:strVal val="1+ppt_w/2"/>
                                          </p:val>
                                        </p:tav>
                                      </p:tavLst>
                                    </p:anim>
                                    <p:anim calcmode="lin" valueType="num">
                                      <p:cBhvr additive="base">
                                        <p:cTn id="425" dur="3000"/>
                                        <p:tgtEl>
                                          <p:spTgt spid="3"/>
                                        </p:tgtEl>
                                        <p:attrNameLst>
                                          <p:attrName>ppt_y</p:attrName>
                                        </p:attrNameLst>
                                      </p:cBhvr>
                                      <p:tavLst>
                                        <p:tav tm="0">
                                          <p:val>
                                            <p:strVal val="ppt_y"/>
                                          </p:val>
                                        </p:tav>
                                        <p:tav tm="100000">
                                          <p:val>
                                            <p:strVal val="ppt_y"/>
                                          </p:val>
                                        </p:tav>
                                      </p:tavLst>
                                    </p:anim>
                                    <p:set>
                                      <p:cBhvr>
                                        <p:cTn id="426" dur="1" fill="hold">
                                          <p:stCondLst>
                                            <p:cond delay="2999"/>
                                          </p:stCondLst>
                                        </p:cTn>
                                        <p:tgtEl>
                                          <p:spTgt spid="3"/>
                                        </p:tgtEl>
                                        <p:attrNameLst>
                                          <p:attrName>style.visibility</p:attrName>
                                        </p:attrNameLst>
                                      </p:cBhvr>
                                      <p:to>
                                        <p:strVal val="hidden"/>
                                      </p:to>
                                    </p:set>
                                  </p:childTnLst>
                                </p:cTn>
                              </p:par>
                              <p:par>
                                <p:cTn id="427" presetID="2" presetClass="exit" presetSubtype="2" fill="hold" grpId="3" nodeType="withEffect">
                                  <p:stCondLst>
                                    <p:cond delay="0"/>
                                  </p:stCondLst>
                                  <p:childTnLst>
                                    <p:anim calcmode="lin" valueType="num">
                                      <p:cBhvr additive="base">
                                        <p:cTn id="428" dur="3000"/>
                                        <p:tgtEl>
                                          <p:spTgt spid="5"/>
                                        </p:tgtEl>
                                        <p:attrNameLst>
                                          <p:attrName>ppt_x</p:attrName>
                                        </p:attrNameLst>
                                      </p:cBhvr>
                                      <p:tavLst>
                                        <p:tav tm="0">
                                          <p:val>
                                            <p:strVal val="ppt_x"/>
                                          </p:val>
                                        </p:tav>
                                        <p:tav tm="100000">
                                          <p:val>
                                            <p:strVal val="1+ppt_w/2"/>
                                          </p:val>
                                        </p:tav>
                                      </p:tavLst>
                                    </p:anim>
                                    <p:anim calcmode="lin" valueType="num">
                                      <p:cBhvr additive="base">
                                        <p:cTn id="429" dur="3000"/>
                                        <p:tgtEl>
                                          <p:spTgt spid="5"/>
                                        </p:tgtEl>
                                        <p:attrNameLst>
                                          <p:attrName>ppt_y</p:attrName>
                                        </p:attrNameLst>
                                      </p:cBhvr>
                                      <p:tavLst>
                                        <p:tav tm="0">
                                          <p:val>
                                            <p:strVal val="ppt_y"/>
                                          </p:val>
                                        </p:tav>
                                        <p:tav tm="100000">
                                          <p:val>
                                            <p:strVal val="ppt_y"/>
                                          </p:val>
                                        </p:tav>
                                      </p:tavLst>
                                    </p:anim>
                                    <p:set>
                                      <p:cBhvr>
                                        <p:cTn id="430" dur="1" fill="hold">
                                          <p:stCondLst>
                                            <p:cond delay="2999"/>
                                          </p:stCondLst>
                                        </p:cTn>
                                        <p:tgtEl>
                                          <p:spTgt spid="5"/>
                                        </p:tgtEl>
                                        <p:attrNameLst>
                                          <p:attrName>style.visibility</p:attrName>
                                        </p:attrNameLst>
                                      </p:cBhvr>
                                      <p:to>
                                        <p:strVal val="hidden"/>
                                      </p:to>
                                    </p:set>
                                  </p:childTnLst>
                                </p:cTn>
                              </p:par>
                              <p:par>
                                <p:cTn id="431" presetID="2" presetClass="exit" presetSubtype="2" fill="hold" grpId="3" nodeType="withEffect">
                                  <p:stCondLst>
                                    <p:cond delay="0"/>
                                  </p:stCondLst>
                                  <p:childTnLst>
                                    <p:anim calcmode="lin" valueType="num">
                                      <p:cBhvr additive="base">
                                        <p:cTn id="432" dur="3000"/>
                                        <p:tgtEl>
                                          <p:spTgt spid="7"/>
                                        </p:tgtEl>
                                        <p:attrNameLst>
                                          <p:attrName>ppt_x</p:attrName>
                                        </p:attrNameLst>
                                      </p:cBhvr>
                                      <p:tavLst>
                                        <p:tav tm="0">
                                          <p:val>
                                            <p:strVal val="ppt_x"/>
                                          </p:val>
                                        </p:tav>
                                        <p:tav tm="100000">
                                          <p:val>
                                            <p:strVal val="1+ppt_w/2"/>
                                          </p:val>
                                        </p:tav>
                                      </p:tavLst>
                                    </p:anim>
                                    <p:anim calcmode="lin" valueType="num">
                                      <p:cBhvr additive="base">
                                        <p:cTn id="433" dur="3000"/>
                                        <p:tgtEl>
                                          <p:spTgt spid="7"/>
                                        </p:tgtEl>
                                        <p:attrNameLst>
                                          <p:attrName>ppt_y</p:attrName>
                                        </p:attrNameLst>
                                      </p:cBhvr>
                                      <p:tavLst>
                                        <p:tav tm="0">
                                          <p:val>
                                            <p:strVal val="ppt_y"/>
                                          </p:val>
                                        </p:tav>
                                        <p:tav tm="100000">
                                          <p:val>
                                            <p:strVal val="ppt_y"/>
                                          </p:val>
                                        </p:tav>
                                      </p:tavLst>
                                    </p:anim>
                                    <p:set>
                                      <p:cBhvr>
                                        <p:cTn id="434" dur="1" fill="hold">
                                          <p:stCondLst>
                                            <p:cond delay="2999"/>
                                          </p:stCondLst>
                                        </p:cTn>
                                        <p:tgtEl>
                                          <p:spTgt spid="7"/>
                                        </p:tgtEl>
                                        <p:attrNameLst>
                                          <p:attrName>style.visibility</p:attrName>
                                        </p:attrNameLst>
                                      </p:cBhvr>
                                      <p:to>
                                        <p:strVal val="hidden"/>
                                      </p:to>
                                    </p:set>
                                  </p:childTnLst>
                                </p:cTn>
                              </p:par>
                              <p:par>
                                <p:cTn id="435" presetID="2" presetClass="exit" presetSubtype="2" fill="hold" grpId="3" nodeType="withEffect">
                                  <p:stCondLst>
                                    <p:cond delay="0"/>
                                  </p:stCondLst>
                                  <p:childTnLst>
                                    <p:anim calcmode="lin" valueType="num">
                                      <p:cBhvr additive="base">
                                        <p:cTn id="436" dur="3000"/>
                                        <p:tgtEl>
                                          <p:spTgt spid="9"/>
                                        </p:tgtEl>
                                        <p:attrNameLst>
                                          <p:attrName>ppt_x</p:attrName>
                                        </p:attrNameLst>
                                      </p:cBhvr>
                                      <p:tavLst>
                                        <p:tav tm="0">
                                          <p:val>
                                            <p:strVal val="ppt_x"/>
                                          </p:val>
                                        </p:tav>
                                        <p:tav tm="100000">
                                          <p:val>
                                            <p:strVal val="1+ppt_w/2"/>
                                          </p:val>
                                        </p:tav>
                                      </p:tavLst>
                                    </p:anim>
                                    <p:anim calcmode="lin" valueType="num">
                                      <p:cBhvr additive="base">
                                        <p:cTn id="437" dur="3000"/>
                                        <p:tgtEl>
                                          <p:spTgt spid="9"/>
                                        </p:tgtEl>
                                        <p:attrNameLst>
                                          <p:attrName>ppt_y</p:attrName>
                                        </p:attrNameLst>
                                      </p:cBhvr>
                                      <p:tavLst>
                                        <p:tav tm="0">
                                          <p:val>
                                            <p:strVal val="ppt_y"/>
                                          </p:val>
                                        </p:tav>
                                        <p:tav tm="100000">
                                          <p:val>
                                            <p:strVal val="ppt_y"/>
                                          </p:val>
                                        </p:tav>
                                      </p:tavLst>
                                    </p:anim>
                                    <p:set>
                                      <p:cBhvr>
                                        <p:cTn id="438" dur="1" fill="hold">
                                          <p:stCondLst>
                                            <p:cond delay="2999"/>
                                          </p:stCondLst>
                                        </p:cTn>
                                        <p:tgtEl>
                                          <p:spTgt spid="9"/>
                                        </p:tgtEl>
                                        <p:attrNameLst>
                                          <p:attrName>style.visibility</p:attrName>
                                        </p:attrNameLst>
                                      </p:cBhvr>
                                      <p:to>
                                        <p:strVal val="hidden"/>
                                      </p:to>
                                    </p:set>
                                  </p:childTnLst>
                                </p:cTn>
                              </p:par>
                              <p:par>
                                <p:cTn id="439" presetID="2" presetClass="exit" presetSubtype="2" fill="hold" grpId="3" nodeType="withEffect">
                                  <p:stCondLst>
                                    <p:cond delay="0"/>
                                  </p:stCondLst>
                                  <p:childTnLst>
                                    <p:anim calcmode="lin" valueType="num">
                                      <p:cBhvr additive="base">
                                        <p:cTn id="440" dur="3000"/>
                                        <p:tgtEl>
                                          <p:spTgt spid="11"/>
                                        </p:tgtEl>
                                        <p:attrNameLst>
                                          <p:attrName>ppt_x</p:attrName>
                                        </p:attrNameLst>
                                      </p:cBhvr>
                                      <p:tavLst>
                                        <p:tav tm="0">
                                          <p:val>
                                            <p:strVal val="ppt_x"/>
                                          </p:val>
                                        </p:tav>
                                        <p:tav tm="100000">
                                          <p:val>
                                            <p:strVal val="1+ppt_w/2"/>
                                          </p:val>
                                        </p:tav>
                                      </p:tavLst>
                                    </p:anim>
                                    <p:anim calcmode="lin" valueType="num">
                                      <p:cBhvr additive="base">
                                        <p:cTn id="441" dur="3000"/>
                                        <p:tgtEl>
                                          <p:spTgt spid="11"/>
                                        </p:tgtEl>
                                        <p:attrNameLst>
                                          <p:attrName>ppt_y</p:attrName>
                                        </p:attrNameLst>
                                      </p:cBhvr>
                                      <p:tavLst>
                                        <p:tav tm="0">
                                          <p:val>
                                            <p:strVal val="ppt_y"/>
                                          </p:val>
                                        </p:tav>
                                        <p:tav tm="100000">
                                          <p:val>
                                            <p:strVal val="ppt_y"/>
                                          </p:val>
                                        </p:tav>
                                      </p:tavLst>
                                    </p:anim>
                                    <p:set>
                                      <p:cBhvr>
                                        <p:cTn id="442" dur="1" fill="hold">
                                          <p:stCondLst>
                                            <p:cond delay="2999"/>
                                          </p:stCondLst>
                                        </p:cTn>
                                        <p:tgtEl>
                                          <p:spTgt spid="11"/>
                                        </p:tgtEl>
                                        <p:attrNameLst>
                                          <p:attrName>style.visibility</p:attrName>
                                        </p:attrNameLst>
                                      </p:cBhvr>
                                      <p:to>
                                        <p:strVal val="hidden"/>
                                      </p:to>
                                    </p:set>
                                  </p:childTnLst>
                                </p:cTn>
                              </p:par>
                              <p:par>
                                <p:cTn id="443" presetID="2" presetClass="exit" presetSubtype="2" fill="hold" grpId="3" nodeType="withEffect">
                                  <p:stCondLst>
                                    <p:cond delay="0"/>
                                  </p:stCondLst>
                                  <p:childTnLst>
                                    <p:anim calcmode="lin" valueType="num">
                                      <p:cBhvr additive="base">
                                        <p:cTn id="444" dur="3000"/>
                                        <p:tgtEl>
                                          <p:spTgt spid="13"/>
                                        </p:tgtEl>
                                        <p:attrNameLst>
                                          <p:attrName>ppt_x</p:attrName>
                                        </p:attrNameLst>
                                      </p:cBhvr>
                                      <p:tavLst>
                                        <p:tav tm="0">
                                          <p:val>
                                            <p:strVal val="ppt_x"/>
                                          </p:val>
                                        </p:tav>
                                        <p:tav tm="100000">
                                          <p:val>
                                            <p:strVal val="1+ppt_w/2"/>
                                          </p:val>
                                        </p:tav>
                                      </p:tavLst>
                                    </p:anim>
                                    <p:anim calcmode="lin" valueType="num">
                                      <p:cBhvr additive="base">
                                        <p:cTn id="445" dur="3000"/>
                                        <p:tgtEl>
                                          <p:spTgt spid="13"/>
                                        </p:tgtEl>
                                        <p:attrNameLst>
                                          <p:attrName>ppt_y</p:attrName>
                                        </p:attrNameLst>
                                      </p:cBhvr>
                                      <p:tavLst>
                                        <p:tav tm="0">
                                          <p:val>
                                            <p:strVal val="ppt_y"/>
                                          </p:val>
                                        </p:tav>
                                        <p:tav tm="100000">
                                          <p:val>
                                            <p:strVal val="ppt_y"/>
                                          </p:val>
                                        </p:tav>
                                      </p:tavLst>
                                    </p:anim>
                                    <p:set>
                                      <p:cBhvr>
                                        <p:cTn id="446" dur="1" fill="hold">
                                          <p:stCondLst>
                                            <p:cond delay="2999"/>
                                          </p:stCondLst>
                                        </p:cTn>
                                        <p:tgtEl>
                                          <p:spTgt spid="13"/>
                                        </p:tgtEl>
                                        <p:attrNameLst>
                                          <p:attrName>style.visibility</p:attrName>
                                        </p:attrNameLst>
                                      </p:cBhvr>
                                      <p:to>
                                        <p:strVal val="hidden"/>
                                      </p:to>
                                    </p:set>
                                  </p:childTnLst>
                                </p:cTn>
                              </p:par>
                              <p:par>
                                <p:cTn id="447" presetID="2" presetClass="exit" presetSubtype="2" fill="hold" grpId="3" nodeType="withEffect">
                                  <p:stCondLst>
                                    <p:cond delay="0"/>
                                  </p:stCondLst>
                                  <p:childTnLst>
                                    <p:anim calcmode="lin" valueType="num">
                                      <p:cBhvr additive="base">
                                        <p:cTn id="448" dur="3000"/>
                                        <p:tgtEl>
                                          <p:spTgt spid="15"/>
                                        </p:tgtEl>
                                        <p:attrNameLst>
                                          <p:attrName>ppt_x</p:attrName>
                                        </p:attrNameLst>
                                      </p:cBhvr>
                                      <p:tavLst>
                                        <p:tav tm="0">
                                          <p:val>
                                            <p:strVal val="ppt_x"/>
                                          </p:val>
                                        </p:tav>
                                        <p:tav tm="100000">
                                          <p:val>
                                            <p:strVal val="1+ppt_w/2"/>
                                          </p:val>
                                        </p:tav>
                                      </p:tavLst>
                                    </p:anim>
                                    <p:anim calcmode="lin" valueType="num">
                                      <p:cBhvr additive="base">
                                        <p:cTn id="449" dur="3000"/>
                                        <p:tgtEl>
                                          <p:spTgt spid="15"/>
                                        </p:tgtEl>
                                        <p:attrNameLst>
                                          <p:attrName>ppt_y</p:attrName>
                                        </p:attrNameLst>
                                      </p:cBhvr>
                                      <p:tavLst>
                                        <p:tav tm="0">
                                          <p:val>
                                            <p:strVal val="ppt_y"/>
                                          </p:val>
                                        </p:tav>
                                        <p:tav tm="100000">
                                          <p:val>
                                            <p:strVal val="ppt_y"/>
                                          </p:val>
                                        </p:tav>
                                      </p:tavLst>
                                    </p:anim>
                                    <p:set>
                                      <p:cBhvr>
                                        <p:cTn id="450" dur="1" fill="hold">
                                          <p:stCondLst>
                                            <p:cond delay="2999"/>
                                          </p:stCondLst>
                                        </p:cTn>
                                        <p:tgtEl>
                                          <p:spTgt spid="15"/>
                                        </p:tgtEl>
                                        <p:attrNameLst>
                                          <p:attrName>style.visibility</p:attrName>
                                        </p:attrNameLst>
                                      </p:cBhvr>
                                      <p:to>
                                        <p:strVal val="hidden"/>
                                      </p:to>
                                    </p:set>
                                  </p:childTnLst>
                                </p:cTn>
                              </p:par>
                              <p:par>
                                <p:cTn id="451" presetID="2" presetClass="exit" presetSubtype="2" fill="hold" grpId="3" nodeType="withEffect">
                                  <p:stCondLst>
                                    <p:cond delay="0"/>
                                  </p:stCondLst>
                                  <p:childTnLst>
                                    <p:anim calcmode="lin" valueType="num">
                                      <p:cBhvr additive="base">
                                        <p:cTn id="452" dur="3000"/>
                                        <p:tgtEl>
                                          <p:spTgt spid="17"/>
                                        </p:tgtEl>
                                        <p:attrNameLst>
                                          <p:attrName>ppt_x</p:attrName>
                                        </p:attrNameLst>
                                      </p:cBhvr>
                                      <p:tavLst>
                                        <p:tav tm="0">
                                          <p:val>
                                            <p:strVal val="ppt_x"/>
                                          </p:val>
                                        </p:tav>
                                        <p:tav tm="100000">
                                          <p:val>
                                            <p:strVal val="1+ppt_w/2"/>
                                          </p:val>
                                        </p:tav>
                                      </p:tavLst>
                                    </p:anim>
                                    <p:anim calcmode="lin" valueType="num">
                                      <p:cBhvr additive="base">
                                        <p:cTn id="453" dur="3000"/>
                                        <p:tgtEl>
                                          <p:spTgt spid="17"/>
                                        </p:tgtEl>
                                        <p:attrNameLst>
                                          <p:attrName>ppt_y</p:attrName>
                                        </p:attrNameLst>
                                      </p:cBhvr>
                                      <p:tavLst>
                                        <p:tav tm="0">
                                          <p:val>
                                            <p:strVal val="ppt_y"/>
                                          </p:val>
                                        </p:tav>
                                        <p:tav tm="100000">
                                          <p:val>
                                            <p:strVal val="ppt_y"/>
                                          </p:val>
                                        </p:tav>
                                      </p:tavLst>
                                    </p:anim>
                                    <p:set>
                                      <p:cBhvr>
                                        <p:cTn id="454" dur="1" fill="hold">
                                          <p:stCondLst>
                                            <p:cond delay="2999"/>
                                          </p:stCondLst>
                                        </p:cTn>
                                        <p:tgtEl>
                                          <p:spTgt spid="17"/>
                                        </p:tgtEl>
                                        <p:attrNameLst>
                                          <p:attrName>style.visibility</p:attrName>
                                        </p:attrNameLst>
                                      </p:cBhvr>
                                      <p:to>
                                        <p:strVal val="hidden"/>
                                      </p:to>
                                    </p:set>
                                  </p:childTnLst>
                                </p:cTn>
                              </p:par>
                              <p:par>
                                <p:cTn id="455" presetID="2" presetClass="exit" presetSubtype="2" fill="hold" grpId="3" nodeType="withEffect">
                                  <p:stCondLst>
                                    <p:cond delay="0"/>
                                  </p:stCondLst>
                                  <p:childTnLst>
                                    <p:anim calcmode="lin" valueType="num">
                                      <p:cBhvr additive="base">
                                        <p:cTn id="456" dur="3000"/>
                                        <p:tgtEl>
                                          <p:spTgt spid="19"/>
                                        </p:tgtEl>
                                        <p:attrNameLst>
                                          <p:attrName>ppt_x</p:attrName>
                                        </p:attrNameLst>
                                      </p:cBhvr>
                                      <p:tavLst>
                                        <p:tav tm="0">
                                          <p:val>
                                            <p:strVal val="ppt_x"/>
                                          </p:val>
                                        </p:tav>
                                        <p:tav tm="100000">
                                          <p:val>
                                            <p:strVal val="1+ppt_w/2"/>
                                          </p:val>
                                        </p:tav>
                                      </p:tavLst>
                                    </p:anim>
                                    <p:anim calcmode="lin" valueType="num">
                                      <p:cBhvr additive="base">
                                        <p:cTn id="457" dur="3000"/>
                                        <p:tgtEl>
                                          <p:spTgt spid="19"/>
                                        </p:tgtEl>
                                        <p:attrNameLst>
                                          <p:attrName>ppt_y</p:attrName>
                                        </p:attrNameLst>
                                      </p:cBhvr>
                                      <p:tavLst>
                                        <p:tav tm="0">
                                          <p:val>
                                            <p:strVal val="ppt_y"/>
                                          </p:val>
                                        </p:tav>
                                        <p:tav tm="100000">
                                          <p:val>
                                            <p:strVal val="ppt_y"/>
                                          </p:val>
                                        </p:tav>
                                      </p:tavLst>
                                    </p:anim>
                                    <p:set>
                                      <p:cBhvr>
                                        <p:cTn id="458" dur="1" fill="hold">
                                          <p:stCondLst>
                                            <p:cond delay="2999"/>
                                          </p:stCondLst>
                                        </p:cTn>
                                        <p:tgtEl>
                                          <p:spTgt spid="19"/>
                                        </p:tgtEl>
                                        <p:attrNameLst>
                                          <p:attrName>style.visibility</p:attrName>
                                        </p:attrNameLst>
                                      </p:cBhvr>
                                      <p:to>
                                        <p:strVal val="hidden"/>
                                      </p:to>
                                    </p:set>
                                  </p:childTnLst>
                                </p:cTn>
                              </p:par>
                              <p:par>
                                <p:cTn id="459" presetID="2" presetClass="exit" presetSubtype="2" fill="hold" grpId="3" nodeType="withEffect">
                                  <p:stCondLst>
                                    <p:cond delay="0"/>
                                  </p:stCondLst>
                                  <p:childTnLst>
                                    <p:anim calcmode="lin" valueType="num">
                                      <p:cBhvr additive="base">
                                        <p:cTn id="460" dur="3000"/>
                                        <p:tgtEl>
                                          <p:spTgt spid="21"/>
                                        </p:tgtEl>
                                        <p:attrNameLst>
                                          <p:attrName>ppt_x</p:attrName>
                                        </p:attrNameLst>
                                      </p:cBhvr>
                                      <p:tavLst>
                                        <p:tav tm="0">
                                          <p:val>
                                            <p:strVal val="ppt_x"/>
                                          </p:val>
                                        </p:tav>
                                        <p:tav tm="100000">
                                          <p:val>
                                            <p:strVal val="1+ppt_w/2"/>
                                          </p:val>
                                        </p:tav>
                                      </p:tavLst>
                                    </p:anim>
                                    <p:anim calcmode="lin" valueType="num">
                                      <p:cBhvr additive="base">
                                        <p:cTn id="461" dur="3000"/>
                                        <p:tgtEl>
                                          <p:spTgt spid="21"/>
                                        </p:tgtEl>
                                        <p:attrNameLst>
                                          <p:attrName>ppt_y</p:attrName>
                                        </p:attrNameLst>
                                      </p:cBhvr>
                                      <p:tavLst>
                                        <p:tav tm="0">
                                          <p:val>
                                            <p:strVal val="ppt_y"/>
                                          </p:val>
                                        </p:tav>
                                        <p:tav tm="100000">
                                          <p:val>
                                            <p:strVal val="ppt_y"/>
                                          </p:val>
                                        </p:tav>
                                      </p:tavLst>
                                    </p:anim>
                                    <p:set>
                                      <p:cBhvr>
                                        <p:cTn id="462" dur="1" fill="hold">
                                          <p:stCondLst>
                                            <p:cond delay="2999"/>
                                          </p:stCondLst>
                                        </p:cTn>
                                        <p:tgtEl>
                                          <p:spTgt spid="21"/>
                                        </p:tgtEl>
                                        <p:attrNameLst>
                                          <p:attrName>style.visibility</p:attrName>
                                        </p:attrNameLst>
                                      </p:cBhvr>
                                      <p:to>
                                        <p:strVal val="hidden"/>
                                      </p:to>
                                    </p:set>
                                  </p:childTnLst>
                                </p:cTn>
                              </p:par>
                              <p:par>
                                <p:cTn id="463" presetID="2" presetClass="exit" presetSubtype="2" fill="hold" grpId="3" nodeType="withEffect">
                                  <p:stCondLst>
                                    <p:cond delay="0"/>
                                  </p:stCondLst>
                                  <p:childTnLst>
                                    <p:anim calcmode="lin" valueType="num">
                                      <p:cBhvr additive="base">
                                        <p:cTn id="464" dur="3000"/>
                                        <p:tgtEl>
                                          <p:spTgt spid="23"/>
                                        </p:tgtEl>
                                        <p:attrNameLst>
                                          <p:attrName>ppt_x</p:attrName>
                                        </p:attrNameLst>
                                      </p:cBhvr>
                                      <p:tavLst>
                                        <p:tav tm="0">
                                          <p:val>
                                            <p:strVal val="ppt_x"/>
                                          </p:val>
                                        </p:tav>
                                        <p:tav tm="100000">
                                          <p:val>
                                            <p:strVal val="1+ppt_w/2"/>
                                          </p:val>
                                        </p:tav>
                                      </p:tavLst>
                                    </p:anim>
                                    <p:anim calcmode="lin" valueType="num">
                                      <p:cBhvr additive="base">
                                        <p:cTn id="465" dur="3000"/>
                                        <p:tgtEl>
                                          <p:spTgt spid="23"/>
                                        </p:tgtEl>
                                        <p:attrNameLst>
                                          <p:attrName>ppt_y</p:attrName>
                                        </p:attrNameLst>
                                      </p:cBhvr>
                                      <p:tavLst>
                                        <p:tav tm="0">
                                          <p:val>
                                            <p:strVal val="ppt_y"/>
                                          </p:val>
                                        </p:tav>
                                        <p:tav tm="100000">
                                          <p:val>
                                            <p:strVal val="ppt_y"/>
                                          </p:val>
                                        </p:tav>
                                      </p:tavLst>
                                    </p:anim>
                                    <p:set>
                                      <p:cBhvr>
                                        <p:cTn id="466" dur="1" fill="hold">
                                          <p:stCondLst>
                                            <p:cond delay="2999"/>
                                          </p:stCondLst>
                                        </p:cTn>
                                        <p:tgtEl>
                                          <p:spTgt spid="23"/>
                                        </p:tgtEl>
                                        <p:attrNameLst>
                                          <p:attrName>style.visibility</p:attrName>
                                        </p:attrNameLst>
                                      </p:cBhvr>
                                      <p:to>
                                        <p:strVal val="hidden"/>
                                      </p:to>
                                    </p:set>
                                  </p:childTnLst>
                                </p:cTn>
                              </p:par>
                              <p:par>
                                <p:cTn id="467" presetID="2" presetClass="exit" presetSubtype="2" fill="hold" grpId="3" nodeType="withEffect">
                                  <p:stCondLst>
                                    <p:cond delay="0"/>
                                  </p:stCondLst>
                                  <p:childTnLst>
                                    <p:anim calcmode="lin" valueType="num">
                                      <p:cBhvr additive="base">
                                        <p:cTn id="468" dur="3000"/>
                                        <p:tgtEl>
                                          <p:spTgt spid="25"/>
                                        </p:tgtEl>
                                        <p:attrNameLst>
                                          <p:attrName>ppt_x</p:attrName>
                                        </p:attrNameLst>
                                      </p:cBhvr>
                                      <p:tavLst>
                                        <p:tav tm="0">
                                          <p:val>
                                            <p:strVal val="ppt_x"/>
                                          </p:val>
                                        </p:tav>
                                        <p:tav tm="100000">
                                          <p:val>
                                            <p:strVal val="1+ppt_w/2"/>
                                          </p:val>
                                        </p:tav>
                                      </p:tavLst>
                                    </p:anim>
                                    <p:anim calcmode="lin" valueType="num">
                                      <p:cBhvr additive="base">
                                        <p:cTn id="469" dur="3000"/>
                                        <p:tgtEl>
                                          <p:spTgt spid="25"/>
                                        </p:tgtEl>
                                        <p:attrNameLst>
                                          <p:attrName>ppt_y</p:attrName>
                                        </p:attrNameLst>
                                      </p:cBhvr>
                                      <p:tavLst>
                                        <p:tav tm="0">
                                          <p:val>
                                            <p:strVal val="ppt_y"/>
                                          </p:val>
                                        </p:tav>
                                        <p:tav tm="100000">
                                          <p:val>
                                            <p:strVal val="ppt_y"/>
                                          </p:val>
                                        </p:tav>
                                      </p:tavLst>
                                    </p:anim>
                                    <p:set>
                                      <p:cBhvr>
                                        <p:cTn id="470" dur="1" fill="hold">
                                          <p:stCondLst>
                                            <p:cond delay="2999"/>
                                          </p:stCondLst>
                                        </p:cTn>
                                        <p:tgtEl>
                                          <p:spTgt spid="25"/>
                                        </p:tgtEl>
                                        <p:attrNameLst>
                                          <p:attrName>style.visibility</p:attrName>
                                        </p:attrNameLst>
                                      </p:cBhvr>
                                      <p:to>
                                        <p:strVal val="hidden"/>
                                      </p:to>
                                    </p:set>
                                  </p:childTnLst>
                                </p:cTn>
                              </p:par>
                              <p:par>
                                <p:cTn id="471" presetID="2" presetClass="exit" presetSubtype="2" fill="hold" grpId="3" nodeType="withEffect">
                                  <p:stCondLst>
                                    <p:cond delay="0"/>
                                  </p:stCondLst>
                                  <p:childTnLst>
                                    <p:anim calcmode="lin" valueType="num">
                                      <p:cBhvr additive="base">
                                        <p:cTn id="472" dur="3000"/>
                                        <p:tgtEl>
                                          <p:spTgt spid="27"/>
                                        </p:tgtEl>
                                        <p:attrNameLst>
                                          <p:attrName>ppt_x</p:attrName>
                                        </p:attrNameLst>
                                      </p:cBhvr>
                                      <p:tavLst>
                                        <p:tav tm="0">
                                          <p:val>
                                            <p:strVal val="ppt_x"/>
                                          </p:val>
                                        </p:tav>
                                        <p:tav tm="100000">
                                          <p:val>
                                            <p:strVal val="1+ppt_w/2"/>
                                          </p:val>
                                        </p:tav>
                                      </p:tavLst>
                                    </p:anim>
                                    <p:anim calcmode="lin" valueType="num">
                                      <p:cBhvr additive="base">
                                        <p:cTn id="473" dur="3000"/>
                                        <p:tgtEl>
                                          <p:spTgt spid="27"/>
                                        </p:tgtEl>
                                        <p:attrNameLst>
                                          <p:attrName>ppt_y</p:attrName>
                                        </p:attrNameLst>
                                      </p:cBhvr>
                                      <p:tavLst>
                                        <p:tav tm="0">
                                          <p:val>
                                            <p:strVal val="ppt_y"/>
                                          </p:val>
                                        </p:tav>
                                        <p:tav tm="100000">
                                          <p:val>
                                            <p:strVal val="ppt_y"/>
                                          </p:val>
                                        </p:tav>
                                      </p:tavLst>
                                    </p:anim>
                                    <p:set>
                                      <p:cBhvr>
                                        <p:cTn id="474" dur="1" fill="hold">
                                          <p:stCondLst>
                                            <p:cond delay="2999"/>
                                          </p:stCondLst>
                                        </p:cTn>
                                        <p:tgtEl>
                                          <p:spTgt spid="27"/>
                                        </p:tgtEl>
                                        <p:attrNameLst>
                                          <p:attrName>style.visibility</p:attrName>
                                        </p:attrNameLst>
                                      </p:cBhvr>
                                      <p:to>
                                        <p:strVal val="hidden"/>
                                      </p:to>
                                    </p:set>
                                  </p:childTnLst>
                                </p:cTn>
                              </p:par>
                              <p:par>
                                <p:cTn id="475" presetID="2" presetClass="exit" presetSubtype="2" fill="hold" grpId="3" nodeType="withEffect">
                                  <p:stCondLst>
                                    <p:cond delay="0"/>
                                  </p:stCondLst>
                                  <p:childTnLst>
                                    <p:anim calcmode="lin" valueType="num">
                                      <p:cBhvr additive="base">
                                        <p:cTn id="476" dur="3000"/>
                                        <p:tgtEl>
                                          <p:spTgt spid="29"/>
                                        </p:tgtEl>
                                        <p:attrNameLst>
                                          <p:attrName>ppt_x</p:attrName>
                                        </p:attrNameLst>
                                      </p:cBhvr>
                                      <p:tavLst>
                                        <p:tav tm="0">
                                          <p:val>
                                            <p:strVal val="ppt_x"/>
                                          </p:val>
                                        </p:tav>
                                        <p:tav tm="100000">
                                          <p:val>
                                            <p:strVal val="1+ppt_w/2"/>
                                          </p:val>
                                        </p:tav>
                                      </p:tavLst>
                                    </p:anim>
                                    <p:anim calcmode="lin" valueType="num">
                                      <p:cBhvr additive="base">
                                        <p:cTn id="477" dur="3000"/>
                                        <p:tgtEl>
                                          <p:spTgt spid="29"/>
                                        </p:tgtEl>
                                        <p:attrNameLst>
                                          <p:attrName>ppt_y</p:attrName>
                                        </p:attrNameLst>
                                      </p:cBhvr>
                                      <p:tavLst>
                                        <p:tav tm="0">
                                          <p:val>
                                            <p:strVal val="ppt_y"/>
                                          </p:val>
                                        </p:tav>
                                        <p:tav tm="100000">
                                          <p:val>
                                            <p:strVal val="ppt_y"/>
                                          </p:val>
                                        </p:tav>
                                      </p:tavLst>
                                    </p:anim>
                                    <p:set>
                                      <p:cBhvr>
                                        <p:cTn id="478" dur="1" fill="hold">
                                          <p:stCondLst>
                                            <p:cond delay="2999"/>
                                          </p:stCondLst>
                                        </p:cTn>
                                        <p:tgtEl>
                                          <p:spTgt spid="29"/>
                                        </p:tgtEl>
                                        <p:attrNameLst>
                                          <p:attrName>style.visibility</p:attrName>
                                        </p:attrNameLst>
                                      </p:cBhvr>
                                      <p:to>
                                        <p:strVal val="hidden"/>
                                      </p:to>
                                    </p:set>
                                  </p:childTnLst>
                                </p:cTn>
                              </p:par>
                              <p:par>
                                <p:cTn id="479" presetID="2" presetClass="exit" presetSubtype="2" fill="hold" grpId="3" nodeType="withEffect">
                                  <p:stCondLst>
                                    <p:cond delay="0"/>
                                  </p:stCondLst>
                                  <p:childTnLst>
                                    <p:anim calcmode="lin" valueType="num">
                                      <p:cBhvr additive="base">
                                        <p:cTn id="480" dur="3000"/>
                                        <p:tgtEl>
                                          <p:spTgt spid="31"/>
                                        </p:tgtEl>
                                        <p:attrNameLst>
                                          <p:attrName>ppt_x</p:attrName>
                                        </p:attrNameLst>
                                      </p:cBhvr>
                                      <p:tavLst>
                                        <p:tav tm="0">
                                          <p:val>
                                            <p:strVal val="ppt_x"/>
                                          </p:val>
                                        </p:tav>
                                        <p:tav tm="100000">
                                          <p:val>
                                            <p:strVal val="1+ppt_w/2"/>
                                          </p:val>
                                        </p:tav>
                                      </p:tavLst>
                                    </p:anim>
                                    <p:anim calcmode="lin" valueType="num">
                                      <p:cBhvr additive="base">
                                        <p:cTn id="481" dur="3000"/>
                                        <p:tgtEl>
                                          <p:spTgt spid="31"/>
                                        </p:tgtEl>
                                        <p:attrNameLst>
                                          <p:attrName>ppt_y</p:attrName>
                                        </p:attrNameLst>
                                      </p:cBhvr>
                                      <p:tavLst>
                                        <p:tav tm="0">
                                          <p:val>
                                            <p:strVal val="ppt_y"/>
                                          </p:val>
                                        </p:tav>
                                        <p:tav tm="100000">
                                          <p:val>
                                            <p:strVal val="ppt_y"/>
                                          </p:val>
                                        </p:tav>
                                      </p:tavLst>
                                    </p:anim>
                                    <p:set>
                                      <p:cBhvr>
                                        <p:cTn id="482" dur="1" fill="hold">
                                          <p:stCondLst>
                                            <p:cond delay="2999"/>
                                          </p:stCondLst>
                                        </p:cTn>
                                        <p:tgtEl>
                                          <p:spTgt spid="31"/>
                                        </p:tgtEl>
                                        <p:attrNameLst>
                                          <p:attrName>style.visibility</p:attrName>
                                        </p:attrNameLst>
                                      </p:cBhvr>
                                      <p:to>
                                        <p:strVal val="hidden"/>
                                      </p:to>
                                    </p:set>
                                  </p:childTnLst>
                                </p:cTn>
                              </p:par>
                              <p:par>
                                <p:cTn id="483" presetID="2" presetClass="exit" presetSubtype="2" fill="hold" grpId="3" nodeType="withEffect">
                                  <p:stCondLst>
                                    <p:cond delay="0"/>
                                  </p:stCondLst>
                                  <p:childTnLst>
                                    <p:anim calcmode="lin" valueType="num">
                                      <p:cBhvr additive="base">
                                        <p:cTn id="484" dur="3000"/>
                                        <p:tgtEl>
                                          <p:spTgt spid="33"/>
                                        </p:tgtEl>
                                        <p:attrNameLst>
                                          <p:attrName>ppt_x</p:attrName>
                                        </p:attrNameLst>
                                      </p:cBhvr>
                                      <p:tavLst>
                                        <p:tav tm="0">
                                          <p:val>
                                            <p:strVal val="ppt_x"/>
                                          </p:val>
                                        </p:tav>
                                        <p:tav tm="100000">
                                          <p:val>
                                            <p:strVal val="1+ppt_w/2"/>
                                          </p:val>
                                        </p:tav>
                                      </p:tavLst>
                                    </p:anim>
                                    <p:anim calcmode="lin" valueType="num">
                                      <p:cBhvr additive="base">
                                        <p:cTn id="485" dur="3000"/>
                                        <p:tgtEl>
                                          <p:spTgt spid="33"/>
                                        </p:tgtEl>
                                        <p:attrNameLst>
                                          <p:attrName>ppt_y</p:attrName>
                                        </p:attrNameLst>
                                      </p:cBhvr>
                                      <p:tavLst>
                                        <p:tav tm="0">
                                          <p:val>
                                            <p:strVal val="ppt_y"/>
                                          </p:val>
                                        </p:tav>
                                        <p:tav tm="100000">
                                          <p:val>
                                            <p:strVal val="ppt_y"/>
                                          </p:val>
                                        </p:tav>
                                      </p:tavLst>
                                    </p:anim>
                                    <p:set>
                                      <p:cBhvr>
                                        <p:cTn id="486" dur="1" fill="hold">
                                          <p:stCondLst>
                                            <p:cond delay="2999"/>
                                          </p:stCondLst>
                                        </p:cTn>
                                        <p:tgtEl>
                                          <p:spTgt spid="33"/>
                                        </p:tgtEl>
                                        <p:attrNameLst>
                                          <p:attrName>style.visibility</p:attrName>
                                        </p:attrNameLst>
                                      </p:cBhvr>
                                      <p:to>
                                        <p:strVal val="hidden"/>
                                      </p:to>
                                    </p:set>
                                  </p:childTnLst>
                                </p:cTn>
                              </p:par>
                              <p:par>
                                <p:cTn id="487" presetID="2" presetClass="exit" presetSubtype="2" fill="hold" grpId="3" nodeType="withEffect">
                                  <p:stCondLst>
                                    <p:cond delay="0"/>
                                  </p:stCondLst>
                                  <p:childTnLst>
                                    <p:anim calcmode="lin" valueType="num">
                                      <p:cBhvr additive="base">
                                        <p:cTn id="488" dur="3000"/>
                                        <p:tgtEl>
                                          <p:spTgt spid="35"/>
                                        </p:tgtEl>
                                        <p:attrNameLst>
                                          <p:attrName>ppt_x</p:attrName>
                                        </p:attrNameLst>
                                      </p:cBhvr>
                                      <p:tavLst>
                                        <p:tav tm="0">
                                          <p:val>
                                            <p:strVal val="ppt_x"/>
                                          </p:val>
                                        </p:tav>
                                        <p:tav tm="100000">
                                          <p:val>
                                            <p:strVal val="1+ppt_w/2"/>
                                          </p:val>
                                        </p:tav>
                                      </p:tavLst>
                                    </p:anim>
                                    <p:anim calcmode="lin" valueType="num">
                                      <p:cBhvr additive="base">
                                        <p:cTn id="489" dur="3000"/>
                                        <p:tgtEl>
                                          <p:spTgt spid="35"/>
                                        </p:tgtEl>
                                        <p:attrNameLst>
                                          <p:attrName>ppt_y</p:attrName>
                                        </p:attrNameLst>
                                      </p:cBhvr>
                                      <p:tavLst>
                                        <p:tav tm="0">
                                          <p:val>
                                            <p:strVal val="ppt_y"/>
                                          </p:val>
                                        </p:tav>
                                        <p:tav tm="100000">
                                          <p:val>
                                            <p:strVal val="ppt_y"/>
                                          </p:val>
                                        </p:tav>
                                      </p:tavLst>
                                    </p:anim>
                                    <p:set>
                                      <p:cBhvr>
                                        <p:cTn id="490" dur="1" fill="hold">
                                          <p:stCondLst>
                                            <p:cond delay="2999"/>
                                          </p:stCondLst>
                                        </p:cTn>
                                        <p:tgtEl>
                                          <p:spTgt spid="35"/>
                                        </p:tgtEl>
                                        <p:attrNameLst>
                                          <p:attrName>style.visibility</p:attrName>
                                        </p:attrNameLst>
                                      </p:cBhvr>
                                      <p:to>
                                        <p:strVal val="hidden"/>
                                      </p:to>
                                    </p:set>
                                  </p:childTnLst>
                                </p:cTn>
                              </p:par>
                              <p:par>
                                <p:cTn id="491" presetID="2" presetClass="exit" presetSubtype="2" fill="hold" grpId="3" nodeType="withEffect">
                                  <p:stCondLst>
                                    <p:cond delay="0"/>
                                  </p:stCondLst>
                                  <p:childTnLst>
                                    <p:anim calcmode="lin" valueType="num">
                                      <p:cBhvr additive="base">
                                        <p:cTn id="492" dur="3000"/>
                                        <p:tgtEl>
                                          <p:spTgt spid="37"/>
                                        </p:tgtEl>
                                        <p:attrNameLst>
                                          <p:attrName>ppt_x</p:attrName>
                                        </p:attrNameLst>
                                      </p:cBhvr>
                                      <p:tavLst>
                                        <p:tav tm="0">
                                          <p:val>
                                            <p:strVal val="ppt_x"/>
                                          </p:val>
                                        </p:tav>
                                        <p:tav tm="100000">
                                          <p:val>
                                            <p:strVal val="1+ppt_w/2"/>
                                          </p:val>
                                        </p:tav>
                                      </p:tavLst>
                                    </p:anim>
                                    <p:anim calcmode="lin" valueType="num">
                                      <p:cBhvr additive="base">
                                        <p:cTn id="493" dur="3000"/>
                                        <p:tgtEl>
                                          <p:spTgt spid="37"/>
                                        </p:tgtEl>
                                        <p:attrNameLst>
                                          <p:attrName>ppt_y</p:attrName>
                                        </p:attrNameLst>
                                      </p:cBhvr>
                                      <p:tavLst>
                                        <p:tav tm="0">
                                          <p:val>
                                            <p:strVal val="ppt_y"/>
                                          </p:val>
                                        </p:tav>
                                        <p:tav tm="100000">
                                          <p:val>
                                            <p:strVal val="ppt_y"/>
                                          </p:val>
                                        </p:tav>
                                      </p:tavLst>
                                    </p:anim>
                                    <p:set>
                                      <p:cBhvr>
                                        <p:cTn id="494" dur="1" fill="hold">
                                          <p:stCondLst>
                                            <p:cond delay="2999"/>
                                          </p:stCondLst>
                                        </p:cTn>
                                        <p:tgtEl>
                                          <p:spTgt spid="37"/>
                                        </p:tgtEl>
                                        <p:attrNameLst>
                                          <p:attrName>style.visibility</p:attrName>
                                        </p:attrNameLst>
                                      </p:cBhvr>
                                      <p:to>
                                        <p:strVal val="hidden"/>
                                      </p:to>
                                    </p:set>
                                  </p:childTnLst>
                                </p:cTn>
                              </p:par>
                              <p:par>
                                <p:cTn id="495" presetID="2" presetClass="exit" presetSubtype="2" fill="hold" grpId="3" nodeType="withEffect">
                                  <p:stCondLst>
                                    <p:cond delay="0"/>
                                  </p:stCondLst>
                                  <p:childTnLst>
                                    <p:anim calcmode="lin" valueType="num">
                                      <p:cBhvr additive="base">
                                        <p:cTn id="496" dur="3000"/>
                                        <p:tgtEl>
                                          <p:spTgt spid="39"/>
                                        </p:tgtEl>
                                        <p:attrNameLst>
                                          <p:attrName>ppt_x</p:attrName>
                                        </p:attrNameLst>
                                      </p:cBhvr>
                                      <p:tavLst>
                                        <p:tav tm="0">
                                          <p:val>
                                            <p:strVal val="ppt_x"/>
                                          </p:val>
                                        </p:tav>
                                        <p:tav tm="100000">
                                          <p:val>
                                            <p:strVal val="1+ppt_w/2"/>
                                          </p:val>
                                        </p:tav>
                                      </p:tavLst>
                                    </p:anim>
                                    <p:anim calcmode="lin" valueType="num">
                                      <p:cBhvr additive="base">
                                        <p:cTn id="497" dur="3000"/>
                                        <p:tgtEl>
                                          <p:spTgt spid="39"/>
                                        </p:tgtEl>
                                        <p:attrNameLst>
                                          <p:attrName>ppt_y</p:attrName>
                                        </p:attrNameLst>
                                      </p:cBhvr>
                                      <p:tavLst>
                                        <p:tav tm="0">
                                          <p:val>
                                            <p:strVal val="ppt_y"/>
                                          </p:val>
                                        </p:tav>
                                        <p:tav tm="100000">
                                          <p:val>
                                            <p:strVal val="ppt_y"/>
                                          </p:val>
                                        </p:tav>
                                      </p:tavLst>
                                    </p:anim>
                                    <p:set>
                                      <p:cBhvr>
                                        <p:cTn id="498" dur="1" fill="hold">
                                          <p:stCondLst>
                                            <p:cond delay="2999"/>
                                          </p:stCondLst>
                                        </p:cTn>
                                        <p:tgtEl>
                                          <p:spTgt spid="39"/>
                                        </p:tgtEl>
                                        <p:attrNameLst>
                                          <p:attrName>style.visibility</p:attrName>
                                        </p:attrNameLst>
                                      </p:cBhvr>
                                      <p:to>
                                        <p:strVal val="hidden"/>
                                      </p:to>
                                    </p:set>
                                  </p:childTnLst>
                                </p:cTn>
                              </p:par>
                              <p:par>
                                <p:cTn id="499" presetID="2" presetClass="exit" presetSubtype="2" fill="hold" grpId="3" nodeType="withEffect">
                                  <p:stCondLst>
                                    <p:cond delay="0"/>
                                  </p:stCondLst>
                                  <p:childTnLst>
                                    <p:anim calcmode="lin" valueType="num">
                                      <p:cBhvr additive="base">
                                        <p:cTn id="500" dur="3000"/>
                                        <p:tgtEl>
                                          <p:spTgt spid="41"/>
                                        </p:tgtEl>
                                        <p:attrNameLst>
                                          <p:attrName>ppt_x</p:attrName>
                                        </p:attrNameLst>
                                      </p:cBhvr>
                                      <p:tavLst>
                                        <p:tav tm="0">
                                          <p:val>
                                            <p:strVal val="ppt_x"/>
                                          </p:val>
                                        </p:tav>
                                        <p:tav tm="100000">
                                          <p:val>
                                            <p:strVal val="1+ppt_w/2"/>
                                          </p:val>
                                        </p:tav>
                                      </p:tavLst>
                                    </p:anim>
                                    <p:anim calcmode="lin" valueType="num">
                                      <p:cBhvr additive="base">
                                        <p:cTn id="501" dur="3000"/>
                                        <p:tgtEl>
                                          <p:spTgt spid="41"/>
                                        </p:tgtEl>
                                        <p:attrNameLst>
                                          <p:attrName>ppt_y</p:attrName>
                                        </p:attrNameLst>
                                      </p:cBhvr>
                                      <p:tavLst>
                                        <p:tav tm="0">
                                          <p:val>
                                            <p:strVal val="ppt_y"/>
                                          </p:val>
                                        </p:tav>
                                        <p:tav tm="100000">
                                          <p:val>
                                            <p:strVal val="ppt_y"/>
                                          </p:val>
                                        </p:tav>
                                      </p:tavLst>
                                    </p:anim>
                                    <p:set>
                                      <p:cBhvr>
                                        <p:cTn id="502" dur="1" fill="hold">
                                          <p:stCondLst>
                                            <p:cond delay="2999"/>
                                          </p:stCondLst>
                                        </p:cTn>
                                        <p:tgtEl>
                                          <p:spTgt spid="41"/>
                                        </p:tgtEl>
                                        <p:attrNameLst>
                                          <p:attrName>style.visibility</p:attrName>
                                        </p:attrNameLst>
                                      </p:cBhvr>
                                      <p:to>
                                        <p:strVal val="hidden"/>
                                      </p:to>
                                    </p:set>
                                  </p:childTnLst>
                                </p:cTn>
                              </p:par>
                              <p:par>
                                <p:cTn id="503" presetID="2" presetClass="exit" presetSubtype="2" fill="hold" grpId="3" nodeType="withEffect">
                                  <p:stCondLst>
                                    <p:cond delay="0"/>
                                  </p:stCondLst>
                                  <p:childTnLst>
                                    <p:anim calcmode="lin" valueType="num">
                                      <p:cBhvr additive="base">
                                        <p:cTn id="504" dur="3000"/>
                                        <p:tgtEl>
                                          <p:spTgt spid="43"/>
                                        </p:tgtEl>
                                        <p:attrNameLst>
                                          <p:attrName>ppt_x</p:attrName>
                                        </p:attrNameLst>
                                      </p:cBhvr>
                                      <p:tavLst>
                                        <p:tav tm="0">
                                          <p:val>
                                            <p:strVal val="ppt_x"/>
                                          </p:val>
                                        </p:tav>
                                        <p:tav tm="100000">
                                          <p:val>
                                            <p:strVal val="1+ppt_w/2"/>
                                          </p:val>
                                        </p:tav>
                                      </p:tavLst>
                                    </p:anim>
                                    <p:anim calcmode="lin" valueType="num">
                                      <p:cBhvr additive="base">
                                        <p:cTn id="505" dur="3000"/>
                                        <p:tgtEl>
                                          <p:spTgt spid="43"/>
                                        </p:tgtEl>
                                        <p:attrNameLst>
                                          <p:attrName>ppt_y</p:attrName>
                                        </p:attrNameLst>
                                      </p:cBhvr>
                                      <p:tavLst>
                                        <p:tav tm="0">
                                          <p:val>
                                            <p:strVal val="ppt_y"/>
                                          </p:val>
                                        </p:tav>
                                        <p:tav tm="100000">
                                          <p:val>
                                            <p:strVal val="ppt_y"/>
                                          </p:val>
                                        </p:tav>
                                      </p:tavLst>
                                    </p:anim>
                                    <p:set>
                                      <p:cBhvr>
                                        <p:cTn id="506" dur="1" fill="hold">
                                          <p:stCondLst>
                                            <p:cond delay="2999"/>
                                          </p:stCondLst>
                                        </p:cTn>
                                        <p:tgtEl>
                                          <p:spTgt spid="43"/>
                                        </p:tgtEl>
                                        <p:attrNameLst>
                                          <p:attrName>style.visibility</p:attrName>
                                        </p:attrNameLst>
                                      </p:cBhvr>
                                      <p:to>
                                        <p:strVal val="hidden"/>
                                      </p:to>
                                    </p:set>
                                  </p:childTnLst>
                                </p:cTn>
                              </p:par>
                              <p:par>
                                <p:cTn id="507" presetID="2" presetClass="exit" presetSubtype="2" fill="hold" grpId="3" nodeType="withEffect">
                                  <p:stCondLst>
                                    <p:cond delay="0"/>
                                  </p:stCondLst>
                                  <p:childTnLst>
                                    <p:anim calcmode="lin" valueType="num">
                                      <p:cBhvr additive="base">
                                        <p:cTn id="508" dur="3000"/>
                                        <p:tgtEl>
                                          <p:spTgt spid="45"/>
                                        </p:tgtEl>
                                        <p:attrNameLst>
                                          <p:attrName>ppt_x</p:attrName>
                                        </p:attrNameLst>
                                      </p:cBhvr>
                                      <p:tavLst>
                                        <p:tav tm="0">
                                          <p:val>
                                            <p:strVal val="ppt_x"/>
                                          </p:val>
                                        </p:tav>
                                        <p:tav tm="100000">
                                          <p:val>
                                            <p:strVal val="1+ppt_w/2"/>
                                          </p:val>
                                        </p:tav>
                                      </p:tavLst>
                                    </p:anim>
                                    <p:anim calcmode="lin" valueType="num">
                                      <p:cBhvr additive="base">
                                        <p:cTn id="509" dur="3000"/>
                                        <p:tgtEl>
                                          <p:spTgt spid="45"/>
                                        </p:tgtEl>
                                        <p:attrNameLst>
                                          <p:attrName>ppt_y</p:attrName>
                                        </p:attrNameLst>
                                      </p:cBhvr>
                                      <p:tavLst>
                                        <p:tav tm="0">
                                          <p:val>
                                            <p:strVal val="ppt_y"/>
                                          </p:val>
                                        </p:tav>
                                        <p:tav tm="100000">
                                          <p:val>
                                            <p:strVal val="ppt_y"/>
                                          </p:val>
                                        </p:tav>
                                      </p:tavLst>
                                    </p:anim>
                                    <p:set>
                                      <p:cBhvr>
                                        <p:cTn id="510" dur="1" fill="hold">
                                          <p:stCondLst>
                                            <p:cond delay="2999"/>
                                          </p:stCondLst>
                                        </p:cTn>
                                        <p:tgtEl>
                                          <p:spTgt spid="45"/>
                                        </p:tgtEl>
                                        <p:attrNameLst>
                                          <p:attrName>style.visibility</p:attrName>
                                        </p:attrNameLst>
                                      </p:cBhvr>
                                      <p:to>
                                        <p:strVal val="hidden"/>
                                      </p:to>
                                    </p:set>
                                  </p:childTnLst>
                                </p:cTn>
                              </p:par>
                              <p:par>
                                <p:cTn id="511" presetID="2" presetClass="exit" presetSubtype="2" fill="hold" grpId="3" nodeType="withEffect">
                                  <p:stCondLst>
                                    <p:cond delay="0"/>
                                  </p:stCondLst>
                                  <p:childTnLst>
                                    <p:anim calcmode="lin" valueType="num">
                                      <p:cBhvr additive="base">
                                        <p:cTn id="512" dur="3000"/>
                                        <p:tgtEl>
                                          <p:spTgt spid="47"/>
                                        </p:tgtEl>
                                        <p:attrNameLst>
                                          <p:attrName>ppt_x</p:attrName>
                                        </p:attrNameLst>
                                      </p:cBhvr>
                                      <p:tavLst>
                                        <p:tav tm="0">
                                          <p:val>
                                            <p:strVal val="ppt_x"/>
                                          </p:val>
                                        </p:tav>
                                        <p:tav tm="100000">
                                          <p:val>
                                            <p:strVal val="1+ppt_w/2"/>
                                          </p:val>
                                        </p:tav>
                                      </p:tavLst>
                                    </p:anim>
                                    <p:anim calcmode="lin" valueType="num">
                                      <p:cBhvr additive="base">
                                        <p:cTn id="513" dur="3000"/>
                                        <p:tgtEl>
                                          <p:spTgt spid="47"/>
                                        </p:tgtEl>
                                        <p:attrNameLst>
                                          <p:attrName>ppt_y</p:attrName>
                                        </p:attrNameLst>
                                      </p:cBhvr>
                                      <p:tavLst>
                                        <p:tav tm="0">
                                          <p:val>
                                            <p:strVal val="ppt_y"/>
                                          </p:val>
                                        </p:tav>
                                        <p:tav tm="100000">
                                          <p:val>
                                            <p:strVal val="ppt_y"/>
                                          </p:val>
                                        </p:tav>
                                      </p:tavLst>
                                    </p:anim>
                                    <p:set>
                                      <p:cBhvr>
                                        <p:cTn id="514" dur="1" fill="hold">
                                          <p:stCondLst>
                                            <p:cond delay="2999"/>
                                          </p:stCondLst>
                                        </p:cTn>
                                        <p:tgtEl>
                                          <p:spTgt spid="47"/>
                                        </p:tgtEl>
                                        <p:attrNameLst>
                                          <p:attrName>style.visibility</p:attrName>
                                        </p:attrNameLst>
                                      </p:cBhvr>
                                      <p:to>
                                        <p:strVal val="hidden"/>
                                      </p:to>
                                    </p:set>
                                  </p:childTnLst>
                                </p:cTn>
                              </p:par>
                              <p:par>
                                <p:cTn id="515" presetID="8" presetClass="emph" presetSubtype="0" fill="hold" grpId="4" nodeType="withEffect">
                                  <p:stCondLst>
                                    <p:cond delay="0"/>
                                  </p:stCondLst>
                                  <p:childTnLst>
                                    <p:animRot by="21600000">
                                      <p:cBhvr>
                                        <p:cTn id="516" dur="3000" fill="hold"/>
                                        <p:tgtEl>
                                          <p:spTgt spid="3"/>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7"/>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9"/>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11"/>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13"/>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15"/>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17"/>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19"/>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21"/>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23"/>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25"/>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7"/>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1"/>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3"/>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5"/>
                                        </p:tgtEl>
                                        <p:attrNameLst>
                                          <p:attrName>r</p:attrName>
                                        </p:attrNameLst>
                                      </p:cBhvr>
                                    </p:animRot>
                                  </p:childTnLst>
                                </p:cTn>
                              </p:par>
                              <p:par>
                                <p:cTn id="549" presetID="8" presetClass="emph" presetSubtype="0" fill="hold" grpId="4" nodeType="withEffect">
                                  <p:stCondLst>
                                    <p:cond delay="0"/>
                                  </p:stCondLst>
                                  <p:childTnLst>
                                    <p:animRot by="21600000">
                                      <p:cBhvr>
                                        <p:cTn id="550" dur="3000" fill="hold"/>
                                        <p:tgtEl>
                                          <p:spTgt spid="37"/>
                                        </p:tgtEl>
                                        <p:attrNameLst>
                                          <p:attrName>r</p:attrName>
                                        </p:attrNameLst>
                                      </p:cBhvr>
                                    </p:animRot>
                                  </p:childTnLst>
                                </p:cTn>
                              </p:par>
                              <p:par>
                                <p:cTn id="551" presetID="8" presetClass="emph" presetSubtype="0" fill="hold" grpId="4" nodeType="withEffect">
                                  <p:stCondLst>
                                    <p:cond delay="0"/>
                                  </p:stCondLst>
                                  <p:childTnLst>
                                    <p:animRot by="21600000">
                                      <p:cBhvr>
                                        <p:cTn id="552" dur="3000" fill="hold"/>
                                        <p:tgtEl>
                                          <p:spTgt spid="39"/>
                                        </p:tgtEl>
                                        <p:attrNameLst>
                                          <p:attrName>r</p:attrName>
                                        </p:attrNameLst>
                                      </p:cBhvr>
                                    </p:animRot>
                                  </p:childTnLst>
                                </p:cTn>
                              </p:par>
                              <p:par>
                                <p:cTn id="553" presetID="8" presetClass="emph" presetSubtype="0" fill="hold" grpId="4" nodeType="withEffect">
                                  <p:stCondLst>
                                    <p:cond delay="0"/>
                                  </p:stCondLst>
                                  <p:childTnLst>
                                    <p:animRot by="21600000">
                                      <p:cBhvr>
                                        <p:cTn id="554" dur="3000" fill="hold"/>
                                        <p:tgtEl>
                                          <p:spTgt spid="41"/>
                                        </p:tgtEl>
                                        <p:attrNameLst>
                                          <p:attrName>r</p:attrName>
                                        </p:attrNameLst>
                                      </p:cBhvr>
                                    </p:animRot>
                                  </p:childTnLst>
                                </p:cTn>
                              </p:par>
                              <p:par>
                                <p:cTn id="555" presetID="8" presetClass="emph" presetSubtype="0" fill="hold" grpId="4" nodeType="withEffect">
                                  <p:stCondLst>
                                    <p:cond delay="0"/>
                                  </p:stCondLst>
                                  <p:childTnLst>
                                    <p:animRot by="21600000">
                                      <p:cBhvr>
                                        <p:cTn id="556" dur="3000" fill="hold"/>
                                        <p:tgtEl>
                                          <p:spTgt spid="43"/>
                                        </p:tgtEl>
                                        <p:attrNameLst>
                                          <p:attrName>r</p:attrName>
                                        </p:attrNameLst>
                                      </p:cBhvr>
                                    </p:animRot>
                                  </p:childTnLst>
                                </p:cTn>
                              </p:par>
                              <p:par>
                                <p:cTn id="557" presetID="8" presetClass="emph" presetSubtype="0" fill="hold" grpId="4" nodeType="withEffect">
                                  <p:stCondLst>
                                    <p:cond delay="0"/>
                                  </p:stCondLst>
                                  <p:childTnLst>
                                    <p:animRot by="21600000">
                                      <p:cBhvr>
                                        <p:cTn id="558" dur="3000" fill="hold"/>
                                        <p:tgtEl>
                                          <p:spTgt spid="45"/>
                                        </p:tgtEl>
                                        <p:attrNameLst>
                                          <p:attrName>r</p:attrName>
                                        </p:attrNameLst>
                                      </p:cBhvr>
                                    </p:animRot>
                                  </p:childTnLst>
                                </p:cTn>
                              </p:par>
                              <p:par>
                                <p:cTn id="559" presetID="8" presetClass="emph" presetSubtype="0" fill="hold" grpId="4" nodeType="withEffect">
                                  <p:stCondLst>
                                    <p:cond delay="0"/>
                                  </p:stCondLst>
                                  <p:childTnLst>
                                    <p:animRot by="21600000">
                                      <p:cBhvr>
                                        <p:cTn id="560" dur="3000" fill="hold"/>
                                        <p:tgtEl>
                                          <p:spTgt spid="47"/>
                                        </p:tgtEl>
                                        <p:attrNameLst>
                                          <p:attrName>r</p:attrName>
                                        </p:attrNameLst>
                                      </p:cBhvr>
                                    </p:animRot>
                                  </p:childTnLst>
                                </p:cTn>
                              </p:par>
                              <p:par>
                                <p:cTn id="561" presetID="2" presetClass="exit" presetSubtype="8" fill="hold" grpId="3" nodeType="withEffect">
                                  <p:stCondLst>
                                    <p:cond delay="0"/>
                                  </p:stCondLst>
                                  <p:childTnLst>
                                    <p:anim calcmode="lin" valueType="num">
                                      <p:cBhvr additive="base">
                                        <p:cTn id="562" dur="3000"/>
                                        <p:tgtEl>
                                          <p:spTgt spid="4"/>
                                        </p:tgtEl>
                                        <p:attrNameLst>
                                          <p:attrName>ppt_x</p:attrName>
                                        </p:attrNameLst>
                                      </p:cBhvr>
                                      <p:tavLst>
                                        <p:tav tm="0">
                                          <p:val>
                                            <p:strVal val="ppt_x"/>
                                          </p:val>
                                        </p:tav>
                                        <p:tav tm="100000">
                                          <p:val>
                                            <p:strVal val="0-ppt_w/2"/>
                                          </p:val>
                                        </p:tav>
                                      </p:tavLst>
                                    </p:anim>
                                    <p:anim calcmode="lin" valueType="num">
                                      <p:cBhvr additive="base">
                                        <p:cTn id="563" dur="3000"/>
                                        <p:tgtEl>
                                          <p:spTgt spid="4"/>
                                        </p:tgtEl>
                                        <p:attrNameLst>
                                          <p:attrName>ppt_y</p:attrName>
                                        </p:attrNameLst>
                                      </p:cBhvr>
                                      <p:tavLst>
                                        <p:tav tm="0">
                                          <p:val>
                                            <p:strVal val="ppt_y"/>
                                          </p:val>
                                        </p:tav>
                                        <p:tav tm="100000">
                                          <p:val>
                                            <p:strVal val="ppt_y"/>
                                          </p:val>
                                        </p:tav>
                                      </p:tavLst>
                                    </p:anim>
                                    <p:set>
                                      <p:cBhvr>
                                        <p:cTn id="564" dur="1" fill="hold">
                                          <p:stCondLst>
                                            <p:cond delay="2999"/>
                                          </p:stCondLst>
                                        </p:cTn>
                                        <p:tgtEl>
                                          <p:spTgt spid="4"/>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6"/>
                                        </p:tgtEl>
                                        <p:attrNameLst>
                                          <p:attrName>ppt_x</p:attrName>
                                        </p:attrNameLst>
                                      </p:cBhvr>
                                      <p:tavLst>
                                        <p:tav tm="0">
                                          <p:val>
                                            <p:strVal val="ppt_x"/>
                                          </p:val>
                                        </p:tav>
                                        <p:tav tm="100000">
                                          <p:val>
                                            <p:strVal val="0-ppt_w/2"/>
                                          </p:val>
                                        </p:tav>
                                      </p:tavLst>
                                    </p:anim>
                                    <p:anim calcmode="lin" valueType="num">
                                      <p:cBhvr additive="base">
                                        <p:cTn id="567" dur="3000"/>
                                        <p:tgtEl>
                                          <p:spTgt spid="6"/>
                                        </p:tgtEl>
                                        <p:attrNameLst>
                                          <p:attrName>ppt_y</p:attrName>
                                        </p:attrNameLst>
                                      </p:cBhvr>
                                      <p:tavLst>
                                        <p:tav tm="0">
                                          <p:val>
                                            <p:strVal val="ppt_y"/>
                                          </p:val>
                                        </p:tav>
                                        <p:tav tm="100000">
                                          <p:val>
                                            <p:strVal val="ppt_y"/>
                                          </p:val>
                                        </p:tav>
                                      </p:tavLst>
                                    </p:anim>
                                    <p:set>
                                      <p:cBhvr>
                                        <p:cTn id="568" dur="1" fill="hold">
                                          <p:stCondLst>
                                            <p:cond delay="2999"/>
                                          </p:stCondLst>
                                        </p:cTn>
                                        <p:tgtEl>
                                          <p:spTgt spid="6"/>
                                        </p:tgtEl>
                                        <p:attrNameLst>
                                          <p:attrName>style.visibility</p:attrName>
                                        </p:attrNameLst>
                                      </p:cBhvr>
                                      <p:to>
                                        <p:strVal val="hidden"/>
                                      </p:to>
                                    </p:set>
                                  </p:childTnLst>
                                </p:cTn>
                              </p:par>
                              <p:par>
                                <p:cTn id="569" presetID="2" presetClass="exit" presetSubtype="8" fill="hold" grpId="3" nodeType="withEffect">
                                  <p:stCondLst>
                                    <p:cond delay="0"/>
                                  </p:stCondLst>
                                  <p:childTnLst>
                                    <p:anim calcmode="lin" valueType="num">
                                      <p:cBhvr additive="base">
                                        <p:cTn id="570" dur="3000"/>
                                        <p:tgtEl>
                                          <p:spTgt spid="8"/>
                                        </p:tgtEl>
                                        <p:attrNameLst>
                                          <p:attrName>ppt_x</p:attrName>
                                        </p:attrNameLst>
                                      </p:cBhvr>
                                      <p:tavLst>
                                        <p:tav tm="0">
                                          <p:val>
                                            <p:strVal val="ppt_x"/>
                                          </p:val>
                                        </p:tav>
                                        <p:tav tm="100000">
                                          <p:val>
                                            <p:strVal val="0-ppt_w/2"/>
                                          </p:val>
                                        </p:tav>
                                      </p:tavLst>
                                    </p:anim>
                                    <p:anim calcmode="lin" valueType="num">
                                      <p:cBhvr additive="base">
                                        <p:cTn id="571" dur="3000"/>
                                        <p:tgtEl>
                                          <p:spTgt spid="8"/>
                                        </p:tgtEl>
                                        <p:attrNameLst>
                                          <p:attrName>ppt_y</p:attrName>
                                        </p:attrNameLst>
                                      </p:cBhvr>
                                      <p:tavLst>
                                        <p:tav tm="0">
                                          <p:val>
                                            <p:strVal val="ppt_y"/>
                                          </p:val>
                                        </p:tav>
                                        <p:tav tm="100000">
                                          <p:val>
                                            <p:strVal val="ppt_y"/>
                                          </p:val>
                                        </p:tav>
                                      </p:tavLst>
                                    </p:anim>
                                    <p:set>
                                      <p:cBhvr>
                                        <p:cTn id="572" dur="1" fill="hold">
                                          <p:stCondLst>
                                            <p:cond delay="2999"/>
                                          </p:stCondLst>
                                        </p:cTn>
                                        <p:tgtEl>
                                          <p:spTgt spid="8"/>
                                        </p:tgtEl>
                                        <p:attrNameLst>
                                          <p:attrName>style.visibility</p:attrName>
                                        </p:attrNameLst>
                                      </p:cBhvr>
                                      <p:to>
                                        <p:strVal val="hidden"/>
                                      </p:to>
                                    </p:set>
                                  </p:childTnLst>
                                </p:cTn>
                              </p:par>
                              <p:par>
                                <p:cTn id="573" presetID="2" presetClass="exit" presetSubtype="8" fill="hold" grpId="3" nodeType="withEffect">
                                  <p:stCondLst>
                                    <p:cond delay="0"/>
                                  </p:stCondLst>
                                  <p:childTnLst>
                                    <p:anim calcmode="lin" valueType="num">
                                      <p:cBhvr additive="base">
                                        <p:cTn id="574" dur="3000"/>
                                        <p:tgtEl>
                                          <p:spTgt spid="10"/>
                                        </p:tgtEl>
                                        <p:attrNameLst>
                                          <p:attrName>ppt_x</p:attrName>
                                        </p:attrNameLst>
                                      </p:cBhvr>
                                      <p:tavLst>
                                        <p:tav tm="0">
                                          <p:val>
                                            <p:strVal val="ppt_x"/>
                                          </p:val>
                                        </p:tav>
                                        <p:tav tm="100000">
                                          <p:val>
                                            <p:strVal val="0-ppt_w/2"/>
                                          </p:val>
                                        </p:tav>
                                      </p:tavLst>
                                    </p:anim>
                                    <p:anim calcmode="lin" valueType="num">
                                      <p:cBhvr additive="base">
                                        <p:cTn id="575" dur="3000"/>
                                        <p:tgtEl>
                                          <p:spTgt spid="10"/>
                                        </p:tgtEl>
                                        <p:attrNameLst>
                                          <p:attrName>ppt_y</p:attrName>
                                        </p:attrNameLst>
                                      </p:cBhvr>
                                      <p:tavLst>
                                        <p:tav tm="0">
                                          <p:val>
                                            <p:strVal val="ppt_y"/>
                                          </p:val>
                                        </p:tav>
                                        <p:tav tm="100000">
                                          <p:val>
                                            <p:strVal val="ppt_y"/>
                                          </p:val>
                                        </p:tav>
                                      </p:tavLst>
                                    </p:anim>
                                    <p:set>
                                      <p:cBhvr>
                                        <p:cTn id="576" dur="1" fill="hold">
                                          <p:stCondLst>
                                            <p:cond delay="2999"/>
                                          </p:stCondLst>
                                        </p:cTn>
                                        <p:tgtEl>
                                          <p:spTgt spid="10"/>
                                        </p:tgtEl>
                                        <p:attrNameLst>
                                          <p:attrName>style.visibility</p:attrName>
                                        </p:attrNameLst>
                                      </p:cBhvr>
                                      <p:to>
                                        <p:strVal val="hidden"/>
                                      </p:to>
                                    </p:set>
                                  </p:childTnLst>
                                </p:cTn>
                              </p:par>
                              <p:par>
                                <p:cTn id="577" presetID="2" presetClass="exit" presetSubtype="8" fill="hold" grpId="3" nodeType="withEffect">
                                  <p:stCondLst>
                                    <p:cond delay="0"/>
                                  </p:stCondLst>
                                  <p:childTnLst>
                                    <p:anim calcmode="lin" valueType="num">
                                      <p:cBhvr additive="base">
                                        <p:cTn id="578" dur="3000"/>
                                        <p:tgtEl>
                                          <p:spTgt spid="12"/>
                                        </p:tgtEl>
                                        <p:attrNameLst>
                                          <p:attrName>ppt_x</p:attrName>
                                        </p:attrNameLst>
                                      </p:cBhvr>
                                      <p:tavLst>
                                        <p:tav tm="0">
                                          <p:val>
                                            <p:strVal val="ppt_x"/>
                                          </p:val>
                                        </p:tav>
                                        <p:tav tm="100000">
                                          <p:val>
                                            <p:strVal val="0-ppt_w/2"/>
                                          </p:val>
                                        </p:tav>
                                      </p:tavLst>
                                    </p:anim>
                                    <p:anim calcmode="lin" valueType="num">
                                      <p:cBhvr additive="base">
                                        <p:cTn id="579" dur="3000"/>
                                        <p:tgtEl>
                                          <p:spTgt spid="12"/>
                                        </p:tgtEl>
                                        <p:attrNameLst>
                                          <p:attrName>ppt_y</p:attrName>
                                        </p:attrNameLst>
                                      </p:cBhvr>
                                      <p:tavLst>
                                        <p:tav tm="0">
                                          <p:val>
                                            <p:strVal val="ppt_y"/>
                                          </p:val>
                                        </p:tav>
                                        <p:tav tm="100000">
                                          <p:val>
                                            <p:strVal val="ppt_y"/>
                                          </p:val>
                                        </p:tav>
                                      </p:tavLst>
                                    </p:anim>
                                    <p:set>
                                      <p:cBhvr>
                                        <p:cTn id="580" dur="1" fill="hold">
                                          <p:stCondLst>
                                            <p:cond delay="2999"/>
                                          </p:stCondLst>
                                        </p:cTn>
                                        <p:tgtEl>
                                          <p:spTgt spid="12"/>
                                        </p:tgtEl>
                                        <p:attrNameLst>
                                          <p:attrName>style.visibility</p:attrName>
                                        </p:attrNameLst>
                                      </p:cBhvr>
                                      <p:to>
                                        <p:strVal val="hidden"/>
                                      </p:to>
                                    </p:set>
                                  </p:childTnLst>
                                </p:cTn>
                              </p:par>
                              <p:par>
                                <p:cTn id="581" presetID="2" presetClass="exit" presetSubtype="8" fill="hold" grpId="3" nodeType="withEffect">
                                  <p:stCondLst>
                                    <p:cond delay="0"/>
                                  </p:stCondLst>
                                  <p:childTnLst>
                                    <p:anim calcmode="lin" valueType="num">
                                      <p:cBhvr additive="base">
                                        <p:cTn id="582" dur="3000"/>
                                        <p:tgtEl>
                                          <p:spTgt spid="14"/>
                                        </p:tgtEl>
                                        <p:attrNameLst>
                                          <p:attrName>ppt_x</p:attrName>
                                        </p:attrNameLst>
                                      </p:cBhvr>
                                      <p:tavLst>
                                        <p:tav tm="0">
                                          <p:val>
                                            <p:strVal val="ppt_x"/>
                                          </p:val>
                                        </p:tav>
                                        <p:tav tm="100000">
                                          <p:val>
                                            <p:strVal val="0-ppt_w/2"/>
                                          </p:val>
                                        </p:tav>
                                      </p:tavLst>
                                    </p:anim>
                                    <p:anim calcmode="lin" valueType="num">
                                      <p:cBhvr additive="base">
                                        <p:cTn id="583" dur="3000"/>
                                        <p:tgtEl>
                                          <p:spTgt spid="14"/>
                                        </p:tgtEl>
                                        <p:attrNameLst>
                                          <p:attrName>ppt_y</p:attrName>
                                        </p:attrNameLst>
                                      </p:cBhvr>
                                      <p:tavLst>
                                        <p:tav tm="0">
                                          <p:val>
                                            <p:strVal val="ppt_y"/>
                                          </p:val>
                                        </p:tav>
                                        <p:tav tm="100000">
                                          <p:val>
                                            <p:strVal val="ppt_y"/>
                                          </p:val>
                                        </p:tav>
                                      </p:tavLst>
                                    </p:anim>
                                    <p:set>
                                      <p:cBhvr>
                                        <p:cTn id="584" dur="1" fill="hold">
                                          <p:stCondLst>
                                            <p:cond delay="2999"/>
                                          </p:stCondLst>
                                        </p:cTn>
                                        <p:tgtEl>
                                          <p:spTgt spid="14"/>
                                        </p:tgtEl>
                                        <p:attrNameLst>
                                          <p:attrName>style.visibility</p:attrName>
                                        </p:attrNameLst>
                                      </p:cBhvr>
                                      <p:to>
                                        <p:strVal val="hidden"/>
                                      </p:to>
                                    </p:set>
                                  </p:childTnLst>
                                </p:cTn>
                              </p:par>
                              <p:par>
                                <p:cTn id="585" presetID="2" presetClass="exit" presetSubtype="8" fill="hold" grpId="3" nodeType="withEffect">
                                  <p:stCondLst>
                                    <p:cond delay="0"/>
                                  </p:stCondLst>
                                  <p:childTnLst>
                                    <p:anim calcmode="lin" valueType="num">
                                      <p:cBhvr additive="base">
                                        <p:cTn id="586" dur="3000"/>
                                        <p:tgtEl>
                                          <p:spTgt spid="16"/>
                                        </p:tgtEl>
                                        <p:attrNameLst>
                                          <p:attrName>ppt_x</p:attrName>
                                        </p:attrNameLst>
                                      </p:cBhvr>
                                      <p:tavLst>
                                        <p:tav tm="0">
                                          <p:val>
                                            <p:strVal val="ppt_x"/>
                                          </p:val>
                                        </p:tav>
                                        <p:tav tm="100000">
                                          <p:val>
                                            <p:strVal val="0-ppt_w/2"/>
                                          </p:val>
                                        </p:tav>
                                      </p:tavLst>
                                    </p:anim>
                                    <p:anim calcmode="lin" valueType="num">
                                      <p:cBhvr additive="base">
                                        <p:cTn id="587" dur="3000"/>
                                        <p:tgtEl>
                                          <p:spTgt spid="16"/>
                                        </p:tgtEl>
                                        <p:attrNameLst>
                                          <p:attrName>ppt_y</p:attrName>
                                        </p:attrNameLst>
                                      </p:cBhvr>
                                      <p:tavLst>
                                        <p:tav tm="0">
                                          <p:val>
                                            <p:strVal val="ppt_y"/>
                                          </p:val>
                                        </p:tav>
                                        <p:tav tm="100000">
                                          <p:val>
                                            <p:strVal val="ppt_y"/>
                                          </p:val>
                                        </p:tav>
                                      </p:tavLst>
                                    </p:anim>
                                    <p:set>
                                      <p:cBhvr>
                                        <p:cTn id="588" dur="1" fill="hold">
                                          <p:stCondLst>
                                            <p:cond delay="2999"/>
                                          </p:stCondLst>
                                        </p:cTn>
                                        <p:tgtEl>
                                          <p:spTgt spid="16"/>
                                        </p:tgtEl>
                                        <p:attrNameLst>
                                          <p:attrName>style.visibility</p:attrName>
                                        </p:attrNameLst>
                                      </p:cBhvr>
                                      <p:to>
                                        <p:strVal val="hidden"/>
                                      </p:to>
                                    </p:set>
                                  </p:childTnLst>
                                </p:cTn>
                              </p:par>
                              <p:par>
                                <p:cTn id="589" presetID="2" presetClass="exit" presetSubtype="8" fill="hold" grpId="3" nodeType="withEffect">
                                  <p:stCondLst>
                                    <p:cond delay="0"/>
                                  </p:stCondLst>
                                  <p:childTnLst>
                                    <p:anim calcmode="lin" valueType="num">
                                      <p:cBhvr additive="base">
                                        <p:cTn id="590" dur="3000"/>
                                        <p:tgtEl>
                                          <p:spTgt spid="18"/>
                                        </p:tgtEl>
                                        <p:attrNameLst>
                                          <p:attrName>ppt_x</p:attrName>
                                        </p:attrNameLst>
                                      </p:cBhvr>
                                      <p:tavLst>
                                        <p:tav tm="0">
                                          <p:val>
                                            <p:strVal val="ppt_x"/>
                                          </p:val>
                                        </p:tav>
                                        <p:tav tm="100000">
                                          <p:val>
                                            <p:strVal val="0-ppt_w/2"/>
                                          </p:val>
                                        </p:tav>
                                      </p:tavLst>
                                    </p:anim>
                                    <p:anim calcmode="lin" valueType="num">
                                      <p:cBhvr additive="base">
                                        <p:cTn id="591" dur="3000"/>
                                        <p:tgtEl>
                                          <p:spTgt spid="18"/>
                                        </p:tgtEl>
                                        <p:attrNameLst>
                                          <p:attrName>ppt_y</p:attrName>
                                        </p:attrNameLst>
                                      </p:cBhvr>
                                      <p:tavLst>
                                        <p:tav tm="0">
                                          <p:val>
                                            <p:strVal val="ppt_y"/>
                                          </p:val>
                                        </p:tav>
                                        <p:tav tm="100000">
                                          <p:val>
                                            <p:strVal val="ppt_y"/>
                                          </p:val>
                                        </p:tav>
                                      </p:tavLst>
                                    </p:anim>
                                    <p:set>
                                      <p:cBhvr>
                                        <p:cTn id="592" dur="1" fill="hold">
                                          <p:stCondLst>
                                            <p:cond delay="2999"/>
                                          </p:stCondLst>
                                        </p:cTn>
                                        <p:tgtEl>
                                          <p:spTgt spid="18"/>
                                        </p:tgtEl>
                                        <p:attrNameLst>
                                          <p:attrName>style.visibility</p:attrName>
                                        </p:attrNameLst>
                                      </p:cBhvr>
                                      <p:to>
                                        <p:strVal val="hidden"/>
                                      </p:to>
                                    </p:set>
                                  </p:childTnLst>
                                </p:cTn>
                              </p:par>
                              <p:par>
                                <p:cTn id="593" presetID="2" presetClass="exit" presetSubtype="8" fill="hold" grpId="3" nodeType="withEffect">
                                  <p:stCondLst>
                                    <p:cond delay="0"/>
                                  </p:stCondLst>
                                  <p:childTnLst>
                                    <p:anim calcmode="lin" valueType="num">
                                      <p:cBhvr additive="base">
                                        <p:cTn id="594" dur="3000"/>
                                        <p:tgtEl>
                                          <p:spTgt spid="20"/>
                                        </p:tgtEl>
                                        <p:attrNameLst>
                                          <p:attrName>ppt_x</p:attrName>
                                        </p:attrNameLst>
                                      </p:cBhvr>
                                      <p:tavLst>
                                        <p:tav tm="0">
                                          <p:val>
                                            <p:strVal val="ppt_x"/>
                                          </p:val>
                                        </p:tav>
                                        <p:tav tm="100000">
                                          <p:val>
                                            <p:strVal val="0-ppt_w/2"/>
                                          </p:val>
                                        </p:tav>
                                      </p:tavLst>
                                    </p:anim>
                                    <p:anim calcmode="lin" valueType="num">
                                      <p:cBhvr additive="base">
                                        <p:cTn id="595" dur="3000"/>
                                        <p:tgtEl>
                                          <p:spTgt spid="20"/>
                                        </p:tgtEl>
                                        <p:attrNameLst>
                                          <p:attrName>ppt_y</p:attrName>
                                        </p:attrNameLst>
                                      </p:cBhvr>
                                      <p:tavLst>
                                        <p:tav tm="0">
                                          <p:val>
                                            <p:strVal val="ppt_y"/>
                                          </p:val>
                                        </p:tav>
                                        <p:tav tm="100000">
                                          <p:val>
                                            <p:strVal val="ppt_y"/>
                                          </p:val>
                                        </p:tav>
                                      </p:tavLst>
                                    </p:anim>
                                    <p:set>
                                      <p:cBhvr>
                                        <p:cTn id="596" dur="1" fill="hold">
                                          <p:stCondLst>
                                            <p:cond delay="2999"/>
                                          </p:stCondLst>
                                        </p:cTn>
                                        <p:tgtEl>
                                          <p:spTgt spid="20"/>
                                        </p:tgtEl>
                                        <p:attrNameLst>
                                          <p:attrName>style.visibility</p:attrName>
                                        </p:attrNameLst>
                                      </p:cBhvr>
                                      <p:to>
                                        <p:strVal val="hidden"/>
                                      </p:to>
                                    </p:set>
                                  </p:childTnLst>
                                </p:cTn>
                              </p:par>
                              <p:par>
                                <p:cTn id="597" presetID="2" presetClass="exit" presetSubtype="8" fill="hold" grpId="3" nodeType="withEffect">
                                  <p:stCondLst>
                                    <p:cond delay="0"/>
                                  </p:stCondLst>
                                  <p:childTnLst>
                                    <p:anim calcmode="lin" valueType="num">
                                      <p:cBhvr additive="base">
                                        <p:cTn id="598" dur="3000"/>
                                        <p:tgtEl>
                                          <p:spTgt spid="22"/>
                                        </p:tgtEl>
                                        <p:attrNameLst>
                                          <p:attrName>ppt_x</p:attrName>
                                        </p:attrNameLst>
                                      </p:cBhvr>
                                      <p:tavLst>
                                        <p:tav tm="0">
                                          <p:val>
                                            <p:strVal val="ppt_x"/>
                                          </p:val>
                                        </p:tav>
                                        <p:tav tm="100000">
                                          <p:val>
                                            <p:strVal val="0-ppt_w/2"/>
                                          </p:val>
                                        </p:tav>
                                      </p:tavLst>
                                    </p:anim>
                                    <p:anim calcmode="lin" valueType="num">
                                      <p:cBhvr additive="base">
                                        <p:cTn id="599" dur="3000"/>
                                        <p:tgtEl>
                                          <p:spTgt spid="22"/>
                                        </p:tgtEl>
                                        <p:attrNameLst>
                                          <p:attrName>ppt_y</p:attrName>
                                        </p:attrNameLst>
                                      </p:cBhvr>
                                      <p:tavLst>
                                        <p:tav tm="0">
                                          <p:val>
                                            <p:strVal val="ppt_y"/>
                                          </p:val>
                                        </p:tav>
                                        <p:tav tm="100000">
                                          <p:val>
                                            <p:strVal val="ppt_y"/>
                                          </p:val>
                                        </p:tav>
                                      </p:tavLst>
                                    </p:anim>
                                    <p:set>
                                      <p:cBhvr>
                                        <p:cTn id="600" dur="1" fill="hold">
                                          <p:stCondLst>
                                            <p:cond delay="2999"/>
                                          </p:stCondLst>
                                        </p:cTn>
                                        <p:tgtEl>
                                          <p:spTgt spid="22"/>
                                        </p:tgtEl>
                                        <p:attrNameLst>
                                          <p:attrName>style.visibility</p:attrName>
                                        </p:attrNameLst>
                                      </p:cBhvr>
                                      <p:to>
                                        <p:strVal val="hidden"/>
                                      </p:to>
                                    </p:set>
                                  </p:childTnLst>
                                </p:cTn>
                              </p:par>
                              <p:par>
                                <p:cTn id="601" presetID="2" presetClass="exit" presetSubtype="8" fill="hold" grpId="3" nodeType="withEffect">
                                  <p:stCondLst>
                                    <p:cond delay="0"/>
                                  </p:stCondLst>
                                  <p:childTnLst>
                                    <p:anim calcmode="lin" valueType="num">
                                      <p:cBhvr additive="base">
                                        <p:cTn id="602" dur="3000"/>
                                        <p:tgtEl>
                                          <p:spTgt spid="24"/>
                                        </p:tgtEl>
                                        <p:attrNameLst>
                                          <p:attrName>ppt_x</p:attrName>
                                        </p:attrNameLst>
                                      </p:cBhvr>
                                      <p:tavLst>
                                        <p:tav tm="0">
                                          <p:val>
                                            <p:strVal val="ppt_x"/>
                                          </p:val>
                                        </p:tav>
                                        <p:tav tm="100000">
                                          <p:val>
                                            <p:strVal val="0-ppt_w/2"/>
                                          </p:val>
                                        </p:tav>
                                      </p:tavLst>
                                    </p:anim>
                                    <p:anim calcmode="lin" valueType="num">
                                      <p:cBhvr additive="base">
                                        <p:cTn id="603" dur="3000"/>
                                        <p:tgtEl>
                                          <p:spTgt spid="24"/>
                                        </p:tgtEl>
                                        <p:attrNameLst>
                                          <p:attrName>ppt_y</p:attrName>
                                        </p:attrNameLst>
                                      </p:cBhvr>
                                      <p:tavLst>
                                        <p:tav tm="0">
                                          <p:val>
                                            <p:strVal val="ppt_y"/>
                                          </p:val>
                                        </p:tav>
                                        <p:tav tm="100000">
                                          <p:val>
                                            <p:strVal val="ppt_y"/>
                                          </p:val>
                                        </p:tav>
                                      </p:tavLst>
                                    </p:anim>
                                    <p:set>
                                      <p:cBhvr>
                                        <p:cTn id="604" dur="1" fill="hold">
                                          <p:stCondLst>
                                            <p:cond delay="2999"/>
                                          </p:stCondLst>
                                        </p:cTn>
                                        <p:tgtEl>
                                          <p:spTgt spid="24"/>
                                        </p:tgtEl>
                                        <p:attrNameLst>
                                          <p:attrName>style.visibility</p:attrName>
                                        </p:attrNameLst>
                                      </p:cBhvr>
                                      <p:to>
                                        <p:strVal val="hidden"/>
                                      </p:to>
                                    </p:set>
                                  </p:childTnLst>
                                </p:cTn>
                              </p:par>
                              <p:par>
                                <p:cTn id="605" presetID="2" presetClass="exit" presetSubtype="8" fill="hold" grpId="3" nodeType="withEffect">
                                  <p:stCondLst>
                                    <p:cond delay="0"/>
                                  </p:stCondLst>
                                  <p:childTnLst>
                                    <p:anim calcmode="lin" valueType="num">
                                      <p:cBhvr additive="base">
                                        <p:cTn id="606" dur="3000"/>
                                        <p:tgtEl>
                                          <p:spTgt spid="26"/>
                                        </p:tgtEl>
                                        <p:attrNameLst>
                                          <p:attrName>ppt_x</p:attrName>
                                        </p:attrNameLst>
                                      </p:cBhvr>
                                      <p:tavLst>
                                        <p:tav tm="0">
                                          <p:val>
                                            <p:strVal val="ppt_x"/>
                                          </p:val>
                                        </p:tav>
                                        <p:tav tm="100000">
                                          <p:val>
                                            <p:strVal val="0-ppt_w/2"/>
                                          </p:val>
                                        </p:tav>
                                      </p:tavLst>
                                    </p:anim>
                                    <p:anim calcmode="lin" valueType="num">
                                      <p:cBhvr additive="base">
                                        <p:cTn id="607" dur="3000"/>
                                        <p:tgtEl>
                                          <p:spTgt spid="26"/>
                                        </p:tgtEl>
                                        <p:attrNameLst>
                                          <p:attrName>ppt_y</p:attrName>
                                        </p:attrNameLst>
                                      </p:cBhvr>
                                      <p:tavLst>
                                        <p:tav tm="0">
                                          <p:val>
                                            <p:strVal val="ppt_y"/>
                                          </p:val>
                                        </p:tav>
                                        <p:tav tm="100000">
                                          <p:val>
                                            <p:strVal val="ppt_y"/>
                                          </p:val>
                                        </p:tav>
                                      </p:tavLst>
                                    </p:anim>
                                    <p:set>
                                      <p:cBhvr>
                                        <p:cTn id="608" dur="1" fill="hold">
                                          <p:stCondLst>
                                            <p:cond delay="2999"/>
                                          </p:stCondLst>
                                        </p:cTn>
                                        <p:tgtEl>
                                          <p:spTgt spid="26"/>
                                        </p:tgtEl>
                                        <p:attrNameLst>
                                          <p:attrName>style.visibility</p:attrName>
                                        </p:attrNameLst>
                                      </p:cBhvr>
                                      <p:to>
                                        <p:strVal val="hidden"/>
                                      </p:to>
                                    </p:set>
                                  </p:childTnLst>
                                </p:cTn>
                              </p:par>
                              <p:par>
                                <p:cTn id="609" presetID="2" presetClass="exit" presetSubtype="8" fill="hold" grpId="3" nodeType="withEffect">
                                  <p:stCondLst>
                                    <p:cond delay="0"/>
                                  </p:stCondLst>
                                  <p:childTnLst>
                                    <p:anim calcmode="lin" valueType="num">
                                      <p:cBhvr additive="base">
                                        <p:cTn id="610" dur="3000"/>
                                        <p:tgtEl>
                                          <p:spTgt spid="28"/>
                                        </p:tgtEl>
                                        <p:attrNameLst>
                                          <p:attrName>ppt_x</p:attrName>
                                        </p:attrNameLst>
                                      </p:cBhvr>
                                      <p:tavLst>
                                        <p:tav tm="0">
                                          <p:val>
                                            <p:strVal val="ppt_x"/>
                                          </p:val>
                                        </p:tav>
                                        <p:tav tm="100000">
                                          <p:val>
                                            <p:strVal val="0-ppt_w/2"/>
                                          </p:val>
                                        </p:tav>
                                      </p:tavLst>
                                    </p:anim>
                                    <p:anim calcmode="lin" valueType="num">
                                      <p:cBhvr additive="base">
                                        <p:cTn id="611" dur="3000"/>
                                        <p:tgtEl>
                                          <p:spTgt spid="28"/>
                                        </p:tgtEl>
                                        <p:attrNameLst>
                                          <p:attrName>ppt_y</p:attrName>
                                        </p:attrNameLst>
                                      </p:cBhvr>
                                      <p:tavLst>
                                        <p:tav tm="0">
                                          <p:val>
                                            <p:strVal val="ppt_y"/>
                                          </p:val>
                                        </p:tav>
                                        <p:tav tm="100000">
                                          <p:val>
                                            <p:strVal val="ppt_y"/>
                                          </p:val>
                                        </p:tav>
                                      </p:tavLst>
                                    </p:anim>
                                    <p:set>
                                      <p:cBhvr>
                                        <p:cTn id="612" dur="1" fill="hold">
                                          <p:stCondLst>
                                            <p:cond delay="2999"/>
                                          </p:stCondLst>
                                        </p:cTn>
                                        <p:tgtEl>
                                          <p:spTgt spid="28"/>
                                        </p:tgtEl>
                                        <p:attrNameLst>
                                          <p:attrName>style.visibility</p:attrName>
                                        </p:attrNameLst>
                                      </p:cBhvr>
                                      <p:to>
                                        <p:strVal val="hidden"/>
                                      </p:to>
                                    </p:set>
                                  </p:childTnLst>
                                </p:cTn>
                              </p:par>
                              <p:par>
                                <p:cTn id="613" presetID="2" presetClass="exit" presetSubtype="8" fill="hold" grpId="3" nodeType="withEffect">
                                  <p:stCondLst>
                                    <p:cond delay="0"/>
                                  </p:stCondLst>
                                  <p:childTnLst>
                                    <p:anim calcmode="lin" valueType="num">
                                      <p:cBhvr additive="base">
                                        <p:cTn id="614" dur="3000"/>
                                        <p:tgtEl>
                                          <p:spTgt spid="30"/>
                                        </p:tgtEl>
                                        <p:attrNameLst>
                                          <p:attrName>ppt_x</p:attrName>
                                        </p:attrNameLst>
                                      </p:cBhvr>
                                      <p:tavLst>
                                        <p:tav tm="0">
                                          <p:val>
                                            <p:strVal val="ppt_x"/>
                                          </p:val>
                                        </p:tav>
                                        <p:tav tm="100000">
                                          <p:val>
                                            <p:strVal val="0-ppt_w/2"/>
                                          </p:val>
                                        </p:tav>
                                      </p:tavLst>
                                    </p:anim>
                                    <p:anim calcmode="lin" valueType="num">
                                      <p:cBhvr additive="base">
                                        <p:cTn id="615" dur="3000"/>
                                        <p:tgtEl>
                                          <p:spTgt spid="30"/>
                                        </p:tgtEl>
                                        <p:attrNameLst>
                                          <p:attrName>ppt_y</p:attrName>
                                        </p:attrNameLst>
                                      </p:cBhvr>
                                      <p:tavLst>
                                        <p:tav tm="0">
                                          <p:val>
                                            <p:strVal val="ppt_y"/>
                                          </p:val>
                                        </p:tav>
                                        <p:tav tm="100000">
                                          <p:val>
                                            <p:strVal val="ppt_y"/>
                                          </p:val>
                                        </p:tav>
                                      </p:tavLst>
                                    </p:anim>
                                    <p:set>
                                      <p:cBhvr>
                                        <p:cTn id="616" dur="1" fill="hold">
                                          <p:stCondLst>
                                            <p:cond delay="2999"/>
                                          </p:stCondLst>
                                        </p:cTn>
                                        <p:tgtEl>
                                          <p:spTgt spid="30"/>
                                        </p:tgtEl>
                                        <p:attrNameLst>
                                          <p:attrName>style.visibility</p:attrName>
                                        </p:attrNameLst>
                                      </p:cBhvr>
                                      <p:to>
                                        <p:strVal val="hidden"/>
                                      </p:to>
                                    </p:set>
                                  </p:childTnLst>
                                </p:cTn>
                              </p:par>
                              <p:par>
                                <p:cTn id="617" presetID="2" presetClass="exit" presetSubtype="8" fill="hold" grpId="3" nodeType="withEffect">
                                  <p:stCondLst>
                                    <p:cond delay="0"/>
                                  </p:stCondLst>
                                  <p:childTnLst>
                                    <p:anim calcmode="lin" valueType="num">
                                      <p:cBhvr additive="base">
                                        <p:cTn id="618" dur="3000"/>
                                        <p:tgtEl>
                                          <p:spTgt spid="32"/>
                                        </p:tgtEl>
                                        <p:attrNameLst>
                                          <p:attrName>ppt_x</p:attrName>
                                        </p:attrNameLst>
                                      </p:cBhvr>
                                      <p:tavLst>
                                        <p:tav tm="0">
                                          <p:val>
                                            <p:strVal val="ppt_x"/>
                                          </p:val>
                                        </p:tav>
                                        <p:tav tm="100000">
                                          <p:val>
                                            <p:strVal val="0-ppt_w/2"/>
                                          </p:val>
                                        </p:tav>
                                      </p:tavLst>
                                    </p:anim>
                                    <p:anim calcmode="lin" valueType="num">
                                      <p:cBhvr additive="base">
                                        <p:cTn id="619" dur="3000"/>
                                        <p:tgtEl>
                                          <p:spTgt spid="32"/>
                                        </p:tgtEl>
                                        <p:attrNameLst>
                                          <p:attrName>ppt_y</p:attrName>
                                        </p:attrNameLst>
                                      </p:cBhvr>
                                      <p:tavLst>
                                        <p:tav tm="0">
                                          <p:val>
                                            <p:strVal val="ppt_y"/>
                                          </p:val>
                                        </p:tav>
                                        <p:tav tm="100000">
                                          <p:val>
                                            <p:strVal val="ppt_y"/>
                                          </p:val>
                                        </p:tav>
                                      </p:tavLst>
                                    </p:anim>
                                    <p:set>
                                      <p:cBhvr>
                                        <p:cTn id="620" dur="1" fill="hold">
                                          <p:stCondLst>
                                            <p:cond delay="2999"/>
                                          </p:stCondLst>
                                        </p:cTn>
                                        <p:tgtEl>
                                          <p:spTgt spid="32"/>
                                        </p:tgtEl>
                                        <p:attrNameLst>
                                          <p:attrName>style.visibility</p:attrName>
                                        </p:attrNameLst>
                                      </p:cBhvr>
                                      <p:to>
                                        <p:strVal val="hidden"/>
                                      </p:to>
                                    </p:set>
                                  </p:childTnLst>
                                </p:cTn>
                              </p:par>
                              <p:par>
                                <p:cTn id="621" presetID="2" presetClass="exit" presetSubtype="8" fill="hold" grpId="3" nodeType="withEffect">
                                  <p:stCondLst>
                                    <p:cond delay="0"/>
                                  </p:stCondLst>
                                  <p:childTnLst>
                                    <p:anim calcmode="lin" valueType="num">
                                      <p:cBhvr additive="base">
                                        <p:cTn id="622" dur="3000"/>
                                        <p:tgtEl>
                                          <p:spTgt spid="34"/>
                                        </p:tgtEl>
                                        <p:attrNameLst>
                                          <p:attrName>ppt_x</p:attrName>
                                        </p:attrNameLst>
                                      </p:cBhvr>
                                      <p:tavLst>
                                        <p:tav tm="0">
                                          <p:val>
                                            <p:strVal val="ppt_x"/>
                                          </p:val>
                                        </p:tav>
                                        <p:tav tm="100000">
                                          <p:val>
                                            <p:strVal val="0-ppt_w/2"/>
                                          </p:val>
                                        </p:tav>
                                      </p:tavLst>
                                    </p:anim>
                                    <p:anim calcmode="lin" valueType="num">
                                      <p:cBhvr additive="base">
                                        <p:cTn id="623" dur="3000"/>
                                        <p:tgtEl>
                                          <p:spTgt spid="34"/>
                                        </p:tgtEl>
                                        <p:attrNameLst>
                                          <p:attrName>ppt_y</p:attrName>
                                        </p:attrNameLst>
                                      </p:cBhvr>
                                      <p:tavLst>
                                        <p:tav tm="0">
                                          <p:val>
                                            <p:strVal val="ppt_y"/>
                                          </p:val>
                                        </p:tav>
                                        <p:tav tm="100000">
                                          <p:val>
                                            <p:strVal val="ppt_y"/>
                                          </p:val>
                                        </p:tav>
                                      </p:tavLst>
                                    </p:anim>
                                    <p:set>
                                      <p:cBhvr>
                                        <p:cTn id="624" dur="1" fill="hold">
                                          <p:stCondLst>
                                            <p:cond delay="2999"/>
                                          </p:stCondLst>
                                        </p:cTn>
                                        <p:tgtEl>
                                          <p:spTgt spid="34"/>
                                        </p:tgtEl>
                                        <p:attrNameLst>
                                          <p:attrName>style.visibility</p:attrName>
                                        </p:attrNameLst>
                                      </p:cBhvr>
                                      <p:to>
                                        <p:strVal val="hidden"/>
                                      </p:to>
                                    </p:set>
                                  </p:childTnLst>
                                </p:cTn>
                              </p:par>
                              <p:par>
                                <p:cTn id="625" presetID="2" presetClass="exit" presetSubtype="8" fill="hold" grpId="3" nodeType="withEffect">
                                  <p:stCondLst>
                                    <p:cond delay="0"/>
                                  </p:stCondLst>
                                  <p:childTnLst>
                                    <p:anim calcmode="lin" valueType="num">
                                      <p:cBhvr additive="base">
                                        <p:cTn id="626" dur="3000"/>
                                        <p:tgtEl>
                                          <p:spTgt spid="36"/>
                                        </p:tgtEl>
                                        <p:attrNameLst>
                                          <p:attrName>ppt_x</p:attrName>
                                        </p:attrNameLst>
                                      </p:cBhvr>
                                      <p:tavLst>
                                        <p:tav tm="0">
                                          <p:val>
                                            <p:strVal val="ppt_x"/>
                                          </p:val>
                                        </p:tav>
                                        <p:tav tm="100000">
                                          <p:val>
                                            <p:strVal val="0-ppt_w/2"/>
                                          </p:val>
                                        </p:tav>
                                      </p:tavLst>
                                    </p:anim>
                                    <p:anim calcmode="lin" valueType="num">
                                      <p:cBhvr additive="base">
                                        <p:cTn id="627" dur="3000"/>
                                        <p:tgtEl>
                                          <p:spTgt spid="36"/>
                                        </p:tgtEl>
                                        <p:attrNameLst>
                                          <p:attrName>ppt_y</p:attrName>
                                        </p:attrNameLst>
                                      </p:cBhvr>
                                      <p:tavLst>
                                        <p:tav tm="0">
                                          <p:val>
                                            <p:strVal val="ppt_y"/>
                                          </p:val>
                                        </p:tav>
                                        <p:tav tm="100000">
                                          <p:val>
                                            <p:strVal val="ppt_y"/>
                                          </p:val>
                                        </p:tav>
                                      </p:tavLst>
                                    </p:anim>
                                    <p:set>
                                      <p:cBhvr>
                                        <p:cTn id="628" dur="1" fill="hold">
                                          <p:stCondLst>
                                            <p:cond delay="2999"/>
                                          </p:stCondLst>
                                        </p:cTn>
                                        <p:tgtEl>
                                          <p:spTgt spid="36"/>
                                        </p:tgtEl>
                                        <p:attrNameLst>
                                          <p:attrName>style.visibility</p:attrName>
                                        </p:attrNameLst>
                                      </p:cBhvr>
                                      <p:to>
                                        <p:strVal val="hidden"/>
                                      </p:to>
                                    </p:set>
                                  </p:childTnLst>
                                </p:cTn>
                              </p:par>
                              <p:par>
                                <p:cTn id="629" presetID="2" presetClass="exit" presetSubtype="8" fill="hold" grpId="3"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0-ppt_w/2"/>
                                          </p:val>
                                        </p:tav>
                                      </p:tavLst>
                                    </p:anim>
                                    <p:anim calcmode="lin" valueType="num">
                                      <p:cBhvr additive="base">
                                        <p:cTn id="631" dur="3000"/>
                                        <p:tgtEl>
                                          <p:spTgt spid="38"/>
                                        </p:tgtEl>
                                        <p:attrNameLst>
                                          <p:attrName>ppt_y</p:attrName>
                                        </p:attrNameLst>
                                      </p:cBhvr>
                                      <p:tavLst>
                                        <p:tav tm="0">
                                          <p:val>
                                            <p:strVal val="ppt_y"/>
                                          </p:val>
                                        </p:tav>
                                        <p:tav tm="100000">
                                          <p:val>
                                            <p:strVal val="ppt_y"/>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8" fill="hold" grpId="3"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0-ppt_w/2"/>
                                          </p:val>
                                        </p:tav>
                                      </p:tavLst>
                                    </p:anim>
                                    <p:anim calcmode="lin" valueType="num">
                                      <p:cBhvr additive="base">
                                        <p:cTn id="635" dur="3000"/>
                                        <p:tgtEl>
                                          <p:spTgt spid="40"/>
                                        </p:tgtEl>
                                        <p:attrNameLst>
                                          <p:attrName>ppt_y</p:attrName>
                                        </p:attrNameLst>
                                      </p:cBhvr>
                                      <p:tavLst>
                                        <p:tav tm="0">
                                          <p:val>
                                            <p:strVal val="ppt_y"/>
                                          </p:val>
                                        </p:tav>
                                        <p:tav tm="100000">
                                          <p:val>
                                            <p:strVal val="ppt_y"/>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8" fill="hold" grpId="3" nodeType="withEffect">
                                  <p:stCondLst>
                                    <p:cond delay="0"/>
                                  </p:stCondLst>
                                  <p:childTnLst>
                                    <p:anim calcmode="lin" valueType="num">
                                      <p:cBhvr additive="base">
                                        <p:cTn id="638" dur="3000"/>
                                        <p:tgtEl>
                                          <p:spTgt spid="42"/>
                                        </p:tgtEl>
                                        <p:attrNameLst>
                                          <p:attrName>ppt_x</p:attrName>
                                        </p:attrNameLst>
                                      </p:cBhvr>
                                      <p:tavLst>
                                        <p:tav tm="0">
                                          <p:val>
                                            <p:strVal val="ppt_x"/>
                                          </p:val>
                                        </p:tav>
                                        <p:tav tm="100000">
                                          <p:val>
                                            <p:strVal val="0-ppt_w/2"/>
                                          </p:val>
                                        </p:tav>
                                      </p:tavLst>
                                    </p:anim>
                                    <p:anim calcmode="lin" valueType="num">
                                      <p:cBhvr additive="base">
                                        <p:cTn id="639" dur="3000"/>
                                        <p:tgtEl>
                                          <p:spTgt spid="42"/>
                                        </p:tgtEl>
                                        <p:attrNameLst>
                                          <p:attrName>ppt_y</p:attrName>
                                        </p:attrNameLst>
                                      </p:cBhvr>
                                      <p:tavLst>
                                        <p:tav tm="0">
                                          <p:val>
                                            <p:strVal val="ppt_y"/>
                                          </p:val>
                                        </p:tav>
                                        <p:tav tm="100000">
                                          <p:val>
                                            <p:strVal val="ppt_y"/>
                                          </p:val>
                                        </p:tav>
                                      </p:tavLst>
                                    </p:anim>
                                    <p:set>
                                      <p:cBhvr>
                                        <p:cTn id="640" dur="1" fill="hold">
                                          <p:stCondLst>
                                            <p:cond delay="2999"/>
                                          </p:stCondLst>
                                        </p:cTn>
                                        <p:tgtEl>
                                          <p:spTgt spid="42"/>
                                        </p:tgtEl>
                                        <p:attrNameLst>
                                          <p:attrName>style.visibility</p:attrName>
                                        </p:attrNameLst>
                                      </p:cBhvr>
                                      <p:to>
                                        <p:strVal val="hidden"/>
                                      </p:to>
                                    </p:set>
                                  </p:childTnLst>
                                </p:cTn>
                              </p:par>
                              <p:par>
                                <p:cTn id="641" presetID="2" presetClass="exit" presetSubtype="8" fill="hold" grpId="3" nodeType="withEffect">
                                  <p:stCondLst>
                                    <p:cond delay="0"/>
                                  </p:stCondLst>
                                  <p:childTnLst>
                                    <p:anim calcmode="lin" valueType="num">
                                      <p:cBhvr additive="base">
                                        <p:cTn id="642" dur="3000"/>
                                        <p:tgtEl>
                                          <p:spTgt spid="44"/>
                                        </p:tgtEl>
                                        <p:attrNameLst>
                                          <p:attrName>ppt_x</p:attrName>
                                        </p:attrNameLst>
                                      </p:cBhvr>
                                      <p:tavLst>
                                        <p:tav tm="0">
                                          <p:val>
                                            <p:strVal val="ppt_x"/>
                                          </p:val>
                                        </p:tav>
                                        <p:tav tm="100000">
                                          <p:val>
                                            <p:strVal val="0-ppt_w/2"/>
                                          </p:val>
                                        </p:tav>
                                      </p:tavLst>
                                    </p:anim>
                                    <p:anim calcmode="lin" valueType="num">
                                      <p:cBhvr additive="base">
                                        <p:cTn id="643" dur="3000"/>
                                        <p:tgtEl>
                                          <p:spTgt spid="44"/>
                                        </p:tgtEl>
                                        <p:attrNameLst>
                                          <p:attrName>ppt_y</p:attrName>
                                        </p:attrNameLst>
                                      </p:cBhvr>
                                      <p:tavLst>
                                        <p:tav tm="0">
                                          <p:val>
                                            <p:strVal val="ppt_y"/>
                                          </p:val>
                                        </p:tav>
                                        <p:tav tm="100000">
                                          <p:val>
                                            <p:strVal val="ppt_y"/>
                                          </p:val>
                                        </p:tav>
                                      </p:tavLst>
                                    </p:anim>
                                    <p:set>
                                      <p:cBhvr>
                                        <p:cTn id="644" dur="1" fill="hold">
                                          <p:stCondLst>
                                            <p:cond delay="2999"/>
                                          </p:stCondLst>
                                        </p:cTn>
                                        <p:tgtEl>
                                          <p:spTgt spid="44"/>
                                        </p:tgtEl>
                                        <p:attrNameLst>
                                          <p:attrName>style.visibility</p:attrName>
                                        </p:attrNameLst>
                                      </p:cBhvr>
                                      <p:to>
                                        <p:strVal val="hidden"/>
                                      </p:to>
                                    </p:set>
                                  </p:childTnLst>
                                </p:cTn>
                              </p:par>
                              <p:par>
                                <p:cTn id="645" presetID="2" presetClass="exit" presetSubtype="8" fill="hold" grpId="3" nodeType="withEffect">
                                  <p:stCondLst>
                                    <p:cond delay="0"/>
                                  </p:stCondLst>
                                  <p:childTnLst>
                                    <p:anim calcmode="lin" valueType="num">
                                      <p:cBhvr additive="base">
                                        <p:cTn id="646" dur="3000"/>
                                        <p:tgtEl>
                                          <p:spTgt spid="46"/>
                                        </p:tgtEl>
                                        <p:attrNameLst>
                                          <p:attrName>ppt_x</p:attrName>
                                        </p:attrNameLst>
                                      </p:cBhvr>
                                      <p:tavLst>
                                        <p:tav tm="0">
                                          <p:val>
                                            <p:strVal val="ppt_x"/>
                                          </p:val>
                                        </p:tav>
                                        <p:tav tm="100000">
                                          <p:val>
                                            <p:strVal val="0-ppt_w/2"/>
                                          </p:val>
                                        </p:tav>
                                      </p:tavLst>
                                    </p:anim>
                                    <p:anim calcmode="lin" valueType="num">
                                      <p:cBhvr additive="base">
                                        <p:cTn id="647" dur="3000"/>
                                        <p:tgtEl>
                                          <p:spTgt spid="46"/>
                                        </p:tgtEl>
                                        <p:attrNameLst>
                                          <p:attrName>ppt_y</p:attrName>
                                        </p:attrNameLst>
                                      </p:cBhvr>
                                      <p:tavLst>
                                        <p:tav tm="0">
                                          <p:val>
                                            <p:strVal val="ppt_y"/>
                                          </p:val>
                                        </p:tav>
                                        <p:tav tm="100000">
                                          <p:val>
                                            <p:strVal val="ppt_y"/>
                                          </p:val>
                                        </p:tav>
                                      </p:tavLst>
                                    </p:anim>
                                    <p:set>
                                      <p:cBhvr>
                                        <p:cTn id="648" dur="1" fill="hold">
                                          <p:stCondLst>
                                            <p:cond delay="2999"/>
                                          </p:stCondLst>
                                        </p:cTn>
                                        <p:tgtEl>
                                          <p:spTgt spid="46"/>
                                        </p:tgtEl>
                                        <p:attrNameLst>
                                          <p:attrName>style.visibility</p:attrName>
                                        </p:attrNameLst>
                                      </p:cBhvr>
                                      <p:to>
                                        <p:strVal val="hidden"/>
                                      </p:to>
                                    </p:set>
                                  </p:childTnLst>
                                </p:cTn>
                              </p:par>
                              <p:par>
                                <p:cTn id="649" presetID="2" presetClass="exit" presetSubtype="8" fill="hold" grpId="3" nodeType="withEffect">
                                  <p:stCondLst>
                                    <p:cond delay="0"/>
                                  </p:stCondLst>
                                  <p:childTnLst>
                                    <p:anim calcmode="lin" valueType="num">
                                      <p:cBhvr additive="base">
                                        <p:cTn id="650" dur="3000"/>
                                        <p:tgtEl>
                                          <p:spTgt spid="48"/>
                                        </p:tgtEl>
                                        <p:attrNameLst>
                                          <p:attrName>ppt_x</p:attrName>
                                        </p:attrNameLst>
                                      </p:cBhvr>
                                      <p:tavLst>
                                        <p:tav tm="0">
                                          <p:val>
                                            <p:strVal val="ppt_x"/>
                                          </p:val>
                                        </p:tav>
                                        <p:tav tm="100000">
                                          <p:val>
                                            <p:strVal val="0-ppt_w/2"/>
                                          </p:val>
                                        </p:tav>
                                      </p:tavLst>
                                    </p:anim>
                                    <p:anim calcmode="lin" valueType="num">
                                      <p:cBhvr additive="base">
                                        <p:cTn id="651" dur="3000"/>
                                        <p:tgtEl>
                                          <p:spTgt spid="48"/>
                                        </p:tgtEl>
                                        <p:attrNameLst>
                                          <p:attrName>ppt_y</p:attrName>
                                        </p:attrNameLst>
                                      </p:cBhvr>
                                      <p:tavLst>
                                        <p:tav tm="0">
                                          <p:val>
                                            <p:strVal val="ppt_y"/>
                                          </p:val>
                                        </p:tav>
                                        <p:tav tm="100000">
                                          <p:val>
                                            <p:strVal val="ppt_y"/>
                                          </p:val>
                                        </p:tav>
                                      </p:tavLst>
                                    </p:anim>
                                    <p:set>
                                      <p:cBhvr>
                                        <p:cTn id="652" dur="1" fill="hold">
                                          <p:stCondLst>
                                            <p:cond delay="2999"/>
                                          </p:stCondLst>
                                        </p:cTn>
                                        <p:tgtEl>
                                          <p:spTgt spid="48"/>
                                        </p:tgtEl>
                                        <p:attrNameLst>
                                          <p:attrName>style.visibility</p:attrName>
                                        </p:attrNameLst>
                                      </p:cBhvr>
                                      <p:to>
                                        <p:strVal val="hidden"/>
                                      </p:to>
                                    </p:set>
                                  </p:childTnLst>
                                </p:cTn>
                              </p:par>
                              <p:par>
                                <p:cTn id="653" presetID="8" presetClass="emph" presetSubtype="0" fill="hold" grpId="4" nodeType="withEffect">
                                  <p:stCondLst>
                                    <p:cond delay="0"/>
                                  </p:stCondLst>
                                  <p:childTnLst>
                                    <p:animRot by="-21600000">
                                      <p:cBhvr>
                                        <p:cTn id="654" dur="3000" fill="hold"/>
                                        <p:tgtEl>
                                          <p:spTgt spid="4"/>
                                        </p:tgtEl>
                                        <p:attrNameLst>
                                          <p:attrName>r</p:attrName>
                                        </p:attrNameLst>
                                      </p:cBhvr>
                                    </p:animRot>
                                  </p:childTnLst>
                                </p:cTn>
                              </p:par>
                              <p:par>
                                <p:cTn id="655" presetID="8" presetClass="emph" presetSubtype="0" fill="hold" grpId="4"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grpId="4" nodeType="withEffect">
                                  <p:stCondLst>
                                    <p:cond delay="0"/>
                                  </p:stCondLst>
                                  <p:childTnLst>
                                    <p:animRot by="-21600000">
                                      <p:cBhvr>
                                        <p:cTn id="658" dur="3000" fill="hold"/>
                                        <p:tgtEl>
                                          <p:spTgt spid="8"/>
                                        </p:tgtEl>
                                        <p:attrNameLst>
                                          <p:attrName>r</p:attrName>
                                        </p:attrNameLst>
                                      </p:cBhvr>
                                    </p:animRot>
                                  </p:childTnLst>
                                </p:cTn>
                              </p:par>
                              <p:par>
                                <p:cTn id="659" presetID="8" presetClass="emph" presetSubtype="0" fill="hold" grpId="4" nodeType="withEffect">
                                  <p:stCondLst>
                                    <p:cond delay="0"/>
                                  </p:stCondLst>
                                  <p:childTnLst>
                                    <p:animRot by="-21600000">
                                      <p:cBhvr>
                                        <p:cTn id="660" dur="3000" fill="hold"/>
                                        <p:tgtEl>
                                          <p:spTgt spid="10"/>
                                        </p:tgtEl>
                                        <p:attrNameLst>
                                          <p:attrName>r</p:attrName>
                                        </p:attrNameLst>
                                      </p:cBhvr>
                                    </p:animRot>
                                  </p:childTnLst>
                                </p:cTn>
                              </p:par>
                              <p:par>
                                <p:cTn id="661" presetID="8" presetClass="emph" presetSubtype="0" fill="hold" grpId="4" nodeType="withEffect">
                                  <p:stCondLst>
                                    <p:cond delay="0"/>
                                  </p:stCondLst>
                                  <p:childTnLst>
                                    <p:animRot by="-21600000">
                                      <p:cBhvr>
                                        <p:cTn id="662" dur="3000" fill="hold"/>
                                        <p:tgtEl>
                                          <p:spTgt spid="12"/>
                                        </p:tgtEl>
                                        <p:attrNameLst>
                                          <p:attrName>r</p:attrName>
                                        </p:attrNameLst>
                                      </p:cBhvr>
                                    </p:animRot>
                                  </p:childTnLst>
                                </p:cTn>
                              </p:par>
                              <p:par>
                                <p:cTn id="663" presetID="8" presetClass="emph" presetSubtype="0" fill="hold" grpId="4"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grpId="4" nodeType="withEffect">
                                  <p:stCondLst>
                                    <p:cond delay="0"/>
                                  </p:stCondLst>
                                  <p:childTnLst>
                                    <p:animRot by="-21600000">
                                      <p:cBhvr>
                                        <p:cTn id="666" dur="3000" fill="hold"/>
                                        <p:tgtEl>
                                          <p:spTgt spid="16"/>
                                        </p:tgtEl>
                                        <p:attrNameLst>
                                          <p:attrName>r</p:attrName>
                                        </p:attrNameLst>
                                      </p:cBhvr>
                                    </p:animRot>
                                  </p:childTnLst>
                                </p:cTn>
                              </p:par>
                              <p:par>
                                <p:cTn id="667" presetID="8" presetClass="emph" presetSubtype="0" fill="hold" grpId="4" nodeType="withEffect">
                                  <p:stCondLst>
                                    <p:cond delay="0"/>
                                  </p:stCondLst>
                                  <p:childTnLst>
                                    <p:animRot by="-21600000">
                                      <p:cBhvr>
                                        <p:cTn id="668" dur="3000" fill="hold"/>
                                        <p:tgtEl>
                                          <p:spTgt spid="18"/>
                                        </p:tgtEl>
                                        <p:attrNameLst>
                                          <p:attrName>r</p:attrName>
                                        </p:attrNameLst>
                                      </p:cBhvr>
                                    </p:animRot>
                                  </p:childTnLst>
                                </p:cTn>
                              </p:par>
                              <p:par>
                                <p:cTn id="669" presetID="8" presetClass="emph" presetSubtype="0" fill="hold" grpId="4"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4"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grpId="4" nodeType="withEffect">
                                  <p:stCondLst>
                                    <p:cond delay="0"/>
                                  </p:stCondLst>
                                  <p:childTnLst>
                                    <p:animRot by="-21600000">
                                      <p:cBhvr>
                                        <p:cTn id="674" dur="3000" fill="hold"/>
                                        <p:tgtEl>
                                          <p:spTgt spid="24"/>
                                        </p:tgtEl>
                                        <p:attrNameLst>
                                          <p:attrName>r</p:attrName>
                                        </p:attrNameLst>
                                      </p:cBhvr>
                                    </p:animRot>
                                  </p:childTnLst>
                                </p:cTn>
                              </p:par>
                              <p:par>
                                <p:cTn id="675" presetID="8" presetClass="emph" presetSubtype="0" fill="hold" grpId="4" nodeType="withEffect">
                                  <p:stCondLst>
                                    <p:cond delay="0"/>
                                  </p:stCondLst>
                                  <p:childTnLst>
                                    <p:animRot by="-21600000">
                                      <p:cBhvr>
                                        <p:cTn id="676" dur="3000" fill="hold"/>
                                        <p:tgtEl>
                                          <p:spTgt spid="26"/>
                                        </p:tgtEl>
                                        <p:attrNameLst>
                                          <p:attrName>r</p:attrName>
                                        </p:attrNameLst>
                                      </p:cBhvr>
                                    </p:animRot>
                                  </p:childTnLst>
                                </p:cTn>
                              </p:par>
                              <p:par>
                                <p:cTn id="677" presetID="8" presetClass="emph" presetSubtype="0" fill="hold" grpId="4" nodeType="withEffect">
                                  <p:stCondLst>
                                    <p:cond delay="0"/>
                                  </p:stCondLst>
                                  <p:childTnLst>
                                    <p:animRot by="-21600000">
                                      <p:cBhvr>
                                        <p:cTn id="678" dur="3000" fill="hold"/>
                                        <p:tgtEl>
                                          <p:spTgt spid="28"/>
                                        </p:tgtEl>
                                        <p:attrNameLst>
                                          <p:attrName>r</p:attrName>
                                        </p:attrNameLst>
                                      </p:cBhvr>
                                    </p:animRot>
                                  </p:childTnLst>
                                </p:cTn>
                              </p:par>
                              <p:par>
                                <p:cTn id="679" presetID="8" presetClass="emph" presetSubtype="0" fill="hold" grpId="4"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grpId="4" nodeType="withEffect">
                                  <p:stCondLst>
                                    <p:cond delay="0"/>
                                  </p:stCondLst>
                                  <p:childTnLst>
                                    <p:animRot by="-21600000">
                                      <p:cBhvr>
                                        <p:cTn id="682" dur="3000" fill="hold"/>
                                        <p:tgtEl>
                                          <p:spTgt spid="32"/>
                                        </p:tgtEl>
                                        <p:attrNameLst>
                                          <p:attrName>r</p:attrName>
                                        </p:attrNameLst>
                                      </p:cBhvr>
                                    </p:animRot>
                                  </p:childTnLst>
                                </p:cTn>
                              </p:par>
                              <p:par>
                                <p:cTn id="683" presetID="8" presetClass="emph" presetSubtype="0" fill="hold" grpId="4" nodeType="withEffect">
                                  <p:stCondLst>
                                    <p:cond delay="0"/>
                                  </p:stCondLst>
                                  <p:childTnLst>
                                    <p:animRot by="-21600000">
                                      <p:cBhvr>
                                        <p:cTn id="684" dur="3000" fill="hold"/>
                                        <p:tgtEl>
                                          <p:spTgt spid="34"/>
                                        </p:tgtEl>
                                        <p:attrNameLst>
                                          <p:attrName>r</p:attrName>
                                        </p:attrNameLst>
                                      </p:cBhvr>
                                    </p:animRot>
                                  </p:childTnLst>
                                </p:cTn>
                              </p:par>
                              <p:par>
                                <p:cTn id="685" presetID="8" presetClass="emph" presetSubtype="0" fill="hold" grpId="4" nodeType="withEffect">
                                  <p:stCondLst>
                                    <p:cond delay="0"/>
                                  </p:stCondLst>
                                  <p:childTnLst>
                                    <p:animRot by="-21600000">
                                      <p:cBhvr>
                                        <p:cTn id="686" dur="3000" fill="hold"/>
                                        <p:tgtEl>
                                          <p:spTgt spid="36"/>
                                        </p:tgtEl>
                                        <p:attrNameLst>
                                          <p:attrName>r</p:attrName>
                                        </p:attrNameLst>
                                      </p:cBhvr>
                                    </p:animRot>
                                  </p:childTnLst>
                                </p:cTn>
                              </p:par>
                              <p:par>
                                <p:cTn id="687" presetID="8" presetClass="emph" presetSubtype="0" fill="hold" grpId="4"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grpId="4" nodeType="withEffect">
                                  <p:stCondLst>
                                    <p:cond delay="0"/>
                                  </p:stCondLst>
                                  <p:childTnLst>
                                    <p:animRot by="-21600000">
                                      <p:cBhvr>
                                        <p:cTn id="690" dur="3000" fill="hold"/>
                                        <p:tgtEl>
                                          <p:spTgt spid="40"/>
                                        </p:tgtEl>
                                        <p:attrNameLst>
                                          <p:attrName>r</p:attrName>
                                        </p:attrNameLst>
                                      </p:cBhvr>
                                    </p:animRot>
                                  </p:childTnLst>
                                </p:cTn>
                              </p:par>
                              <p:par>
                                <p:cTn id="691" presetID="8" presetClass="emph" presetSubtype="0" fill="hold" grpId="4" nodeType="withEffect">
                                  <p:stCondLst>
                                    <p:cond delay="0"/>
                                  </p:stCondLst>
                                  <p:childTnLst>
                                    <p:animRot by="-21600000">
                                      <p:cBhvr>
                                        <p:cTn id="692" dur="3000" fill="hold"/>
                                        <p:tgtEl>
                                          <p:spTgt spid="42"/>
                                        </p:tgtEl>
                                        <p:attrNameLst>
                                          <p:attrName>r</p:attrName>
                                        </p:attrNameLst>
                                      </p:cBhvr>
                                    </p:animRot>
                                  </p:childTnLst>
                                </p:cTn>
                              </p:par>
                              <p:par>
                                <p:cTn id="693" presetID="8" presetClass="emph" presetSubtype="0" fill="hold" grpId="4" nodeType="withEffect">
                                  <p:stCondLst>
                                    <p:cond delay="0"/>
                                  </p:stCondLst>
                                  <p:childTnLst>
                                    <p:animRot by="-21600000">
                                      <p:cBhvr>
                                        <p:cTn id="694" dur="3000" fill="hold"/>
                                        <p:tgtEl>
                                          <p:spTgt spid="44"/>
                                        </p:tgtEl>
                                        <p:attrNameLst>
                                          <p:attrName>r</p:attrName>
                                        </p:attrNameLst>
                                      </p:cBhvr>
                                    </p:animRot>
                                  </p:childTnLst>
                                </p:cTn>
                              </p:par>
                              <p:par>
                                <p:cTn id="695" presetID="8" presetClass="emph" presetSubtype="0" fill="hold" grpId="4"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grpId="4" nodeType="withEffect">
                                  <p:stCondLst>
                                    <p:cond delay="0"/>
                                  </p:stCondLst>
                                  <p:childTnLst>
                                    <p:animRot by="-21600000">
                                      <p:cBhvr>
                                        <p:cTn id="698" dur="3000" fill="hold"/>
                                        <p:tgtEl>
                                          <p:spTgt spid="48"/>
                                        </p:tgtEl>
                                        <p:attrNameLst>
                                          <p:attrName>r</p:attrName>
                                        </p:attrNameLst>
                                      </p:cBhvr>
                                    </p:animRot>
                                  </p:childTnLst>
                                </p:cTn>
                              </p:par>
                              <p:par>
                                <p:cTn id="699" presetID="17" presetClass="entr" presetSubtype="10" fill="hold" nodeType="withEffect">
                                  <p:stCondLst>
                                    <p:cond delay="0"/>
                                  </p:stCondLst>
                                  <p:childTnLst>
                                    <p:set>
                                      <p:cBhvr>
                                        <p:cTn id="700" dur="1" fill="hold">
                                          <p:stCondLst>
                                            <p:cond delay="0"/>
                                          </p:stCondLst>
                                        </p:cTn>
                                        <p:tgtEl>
                                          <p:spTgt spid="2"/>
                                        </p:tgtEl>
                                        <p:attrNameLst>
                                          <p:attrName>style.visibility</p:attrName>
                                        </p:attrNameLst>
                                      </p:cBhvr>
                                      <p:to>
                                        <p:strVal val="visible"/>
                                      </p:to>
                                    </p:set>
                                    <p:anim calcmode="lin" valueType="num">
                                      <p:cBhvr>
                                        <p:cTn id="701" dur="3000" fill="hold"/>
                                        <p:tgtEl>
                                          <p:spTgt spid="2"/>
                                        </p:tgtEl>
                                        <p:attrNameLst>
                                          <p:attrName>ppt_w</p:attrName>
                                        </p:attrNameLst>
                                      </p:cBhvr>
                                      <p:tavLst>
                                        <p:tav tm="0">
                                          <p:val>
                                            <p:fltVal val="0"/>
                                          </p:val>
                                        </p:tav>
                                        <p:tav tm="100000">
                                          <p:val>
                                            <p:strVal val="#ppt_w"/>
                                          </p:val>
                                        </p:tav>
                                      </p:tavLst>
                                    </p:anim>
                                    <p:anim calcmode="lin" valueType="num">
                                      <p:cBhvr>
                                        <p:cTn id="70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20000">
              <a:srgbClr val="000040"/>
            </a:gs>
            <a:gs pos="50000">
              <a:srgbClr val="400040"/>
            </a:gs>
            <a:gs pos="75000">
              <a:srgbClr val="8F0040"/>
            </a:gs>
            <a:gs pos="89999">
              <a:srgbClr val="F27300"/>
            </a:gs>
            <a:gs pos="100000">
              <a:srgbClr val="FFBF00"/>
            </a:gs>
          </a:gsLst>
          <a:lin ang="5400000" scaled="1"/>
          <a:tileRect/>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14314"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4"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46"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78"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710"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14842"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714876"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214974"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08"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15106"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715140"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215238"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15272"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70"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715404" y="1660916"/>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2571750"/>
            <a:ext cx="428596" cy="857256"/>
          </a:xfrm>
          <a:prstGeom prst="rect">
            <a:avLst/>
          </a:prstGeom>
          <a:gradFill flip="none" rotWithShape="1">
            <a:gsLst>
              <a:gs pos="18000">
                <a:schemeClr val="tx1"/>
              </a:gs>
              <a:gs pos="50000">
                <a:schemeClr val="accent6">
                  <a:lumMod val="75000"/>
                  <a:shade val="67500"/>
                  <a:satMod val="115000"/>
                </a:schemeClr>
              </a:gs>
              <a:gs pos="100000">
                <a:schemeClr val="accent6">
                  <a:lumMod val="75000"/>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2000" fill="hold"/>
                                        <p:tgtEl>
                                          <p:spTgt spid="19"/>
                                        </p:tgtEl>
                                        <p:attrNameLst>
                                          <p:attrName>ppt_x</p:attrName>
                                        </p:attrNameLst>
                                      </p:cBhvr>
                                      <p:tavLst>
                                        <p:tav tm="0">
                                          <p:val>
                                            <p:strVal val="0-#ppt_w/2"/>
                                          </p:val>
                                        </p:tav>
                                        <p:tav tm="100000">
                                          <p:val>
                                            <p:strVal val="#ppt_x"/>
                                          </p:val>
                                        </p:tav>
                                      </p:tavLst>
                                    </p:anim>
                                    <p:anim calcmode="lin" valueType="num">
                                      <p:cBhvr additive="base">
                                        <p:cTn id="43" dur="2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0-#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0-#ppt_w/2"/>
                                          </p:val>
                                        </p:tav>
                                        <p:tav tm="100000">
                                          <p:val>
                                            <p:strVal val="#ppt_x"/>
                                          </p:val>
                                        </p:tav>
                                      </p:tavLst>
                                    </p:anim>
                                    <p:anim calcmode="lin" valueType="num">
                                      <p:cBhvr additive="base">
                                        <p:cTn id="51" dur="2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000" fill="hold"/>
                                        <p:tgtEl>
                                          <p:spTgt spid="25"/>
                                        </p:tgtEl>
                                        <p:attrNameLst>
                                          <p:attrName>ppt_x</p:attrName>
                                        </p:attrNameLst>
                                      </p:cBhvr>
                                      <p:tavLst>
                                        <p:tav tm="0">
                                          <p:val>
                                            <p:strVal val="0-#ppt_w/2"/>
                                          </p:val>
                                        </p:tav>
                                        <p:tav tm="100000">
                                          <p:val>
                                            <p:strVal val="#ppt_x"/>
                                          </p:val>
                                        </p:tav>
                                      </p:tavLst>
                                    </p:anim>
                                    <p:anim calcmode="lin" valueType="num">
                                      <p:cBhvr additive="base">
                                        <p:cTn id="55" dur="2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2000" fill="hold"/>
                                        <p:tgtEl>
                                          <p:spTgt spid="27"/>
                                        </p:tgtEl>
                                        <p:attrNameLst>
                                          <p:attrName>ppt_x</p:attrName>
                                        </p:attrNameLst>
                                      </p:cBhvr>
                                      <p:tavLst>
                                        <p:tav tm="0">
                                          <p:val>
                                            <p:strVal val="0-#ppt_w/2"/>
                                          </p:val>
                                        </p:tav>
                                        <p:tav tm="100000">
                                          <p:val>
                                            <p:strVal val="#ppt_x"/>
                                          </p:val>
                                        </p:tav>
                                      </p:tavLst>
                                    </p:anim>
                                    <p:anim calcmode="lin" valueType="num">
                                      <p:cBhvr additive="base">
                                        <p:cTn id="59" dur="2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2000" fill="hold"/>
                                        <p:tgtEl>
                                          <p:spTgt spid="29"/>
                                        </p:tgtEl>
                                        <p:attrNameLst>
                                          <p:attrName>ppt_x</p:attrName>
                                        </p:attrNameLst>
                                      </p:cBhvr>
                                      <p:tavLst>
                                        <p:tav tm="0">
                                          <p:val>
                                            <p:strVal val="0-#ppt_w/2"/>
                                          </p:val>
                                        </p:tav>
                                        <p:tav tm="100000">
                                          <p:val>
                                            <p:strVal val="#ppt_x"/>
                                          </p:val>
                                        </p:tav>
                                      </p:tavLst>
                                    </p:anim>
                                    <p:anim calcmode="lin" valueType="num">
                                      <p:cBhvr additive="base">
                                        <p:cTn id="63" dur="2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2000" fill="hold"/>
                                        <p:tgtEl>
                                          <p:spTgt spid="31"/>
                                        </p:tgtEl>
                                        <p:attrNameLst>
                                          <p:attrName>ppt_x</p:attrName>
                                        </p:attrNameLst>
                                      </p:cBhvr>
                                      <p:tavLst>
                                        <p:tav tm="0">
                                          <p:val>
                                            <p:strVal val="0-#ppt_w/2"/>
                                          </p:val>
                                        </p:tav>
                                        <p:tav tm="100000">
                                          <p:val>
                                            <p:strVal val="#ppt_x"/>
                                          </p:val>
                                        </p:tav>
                                      </p:tavLst>
                                    </p:anim>
                                    <p:anim calcmode="lin" valueType="num">
                                      <p:cBhvr additive="base">
                                        <p:cTn id="67" dur="2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2000" fill="hold"/>
                                        <p:tgtEl>
                                          <p:spTgt spid="33"/>
                                        </p:tgtEl>
                                        <p:attrNameLst>
                                          <p:attrName>ppt_x</p:attrName>
                                        </p:attrNameLst>
                                      </p:cBhvr>
                                      <p:tavLst>
                                        <p:tav tm="0">
                                          <p:val>
                                            <p:strVal val="0-#ppt_w/2"/>
                                          </p:val>
                                        </p:tav>
                                        <p:tav tm="100000">
                                          <p:val>
                                            <p:strVal val="#ppt_x"/>
                                          </p:val>
                                        </p:tav>
                                      </p:tavLst>
                                    </p:anim>
                                    <p:anim calcmode="lin" valueType="num">
                                      <p:cBhvr additive="base">
                                        <p:cTn id="71" dur="2000" fill="hold"/>
                                        <p:tgtEl>
                                          <p:spTgt spid="3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2000" fill="hold"/>
                                        <p:tgtEl>
                                          <p:spTgt spid="35"/>
                                        </p:tgtEl>
                                        <p:attrNameLst>
                                          <p:attrName>ppt_x</p:attrName>
                                        </p:attrNameLst>
                                      </p:cBhvr>
                                      <p:tavLst>
                                        <p:tav tm="0">
                                          <p:val>
                                            <p:strVal val="0-#ppt_w/2"/>
                                          </p:val>
                                        </p:tav>
                                        <p:tav tm="100000">
                                          <p:val>
                                            <p:strVal val="#ppt_x"/>
                                          </p:val>
                                        </p:tav>
                                      </p:tavLst>
                                    </p:anim>
                                    <p:anim calcmode="lin" valueType="num">
                                      <p:cBhvr additive="base">
                                        <p:cTn id="75" dur="20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2000" fill="hold"/>
                                        <p:tgtEl>
                                          <p:spTgt spid="37"/>
                                        </p:tgtEl>
                                        <p:attrNameLst>
                                          <p:attrName>ppt_x</p:attrName>
                                        </p:attrNameLst>
                                      </p:cBhvr>
                                      <p:tavLst>
                                        <p:tav tm="0">
                                          <p:val>
                                            <p:strVal val="0-#ppt_w/2"/>
                                          </p:val>
                                        </p:tav>
                                        <p:tav tm="100000">
                                          <p:val>
                                            <p:strVal val="#ppt_x"/>
                                          </p:val>
                                        </p:tav>
                                      </p:tavLst>
                                    </p:anim>
                                    <p:anim calcmode="lin" valueType="num">
                                      <p:cBhvr additive="base">
                                        <p:cTn id="79" dur="2000" fill="hold"/>
                                        <p:tgtEl>
                                          <p:spTgt spid="37"/>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2000" fill="hold"/>
                                        <p:tgtEl>
                                          <p:spTgt spid="4"/>
                                        </p:tgtEl>
                                        <p:attrNameLst>
                                          <p:attrName>ppt_x</p:attrName>
                                        </p:attrNameLst>
                                      </p:cBhvr>
                                      <p:tavLst>
                                        <p:tav tm="0">
                                          <p:val>
                                            <p:strVal val="1+#ppt_w/2"/>
                                          </p:val>
                                        </p:tav>
                                        <p:tav tm="100000">
                                          <p:val>
                                            <p:strVal val="#ppt_x"/>
                                          </p:val>
                                        </p:tav>
                                      </p:tavLst>
                                    </p:anim>
                                    <p:anim calcmode="lin" valueType="num">
                                      <p:cBhvr additive="base">
                                        <p:cTn id="83" dur="2000" fill="hold"/>
                                        <p:tgtEl>
                                          <p:spTgt spid="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2000" fill="hold"/>
                                        <p:tgtEl>
                                          <p:spTgt spid="6"/>
                                        </p:tgtEl>
                                        <p:attrNameLst>
                                          <p:attrName>ppt_x</p:attrName>
                                        </p:attrNameLst>
                                      </p:cBhvr>
                                      <p:tavLst>
                                        <p:tav tm="0">
                                          <p:val>
                                            <p:strVal val="1+#ppt_w/2"/>
                                          </p:val>
                                        </p:tav>
                                        <p:tav tm="100000">
                                          <p:val>
                                            <p:strVal val="#ppt_x"/>
                                          </p:val>
                                        </p:tav>
                                      </p:tavLst>
                                    </p:anim>
                                    <p:anim calcmode="lin" valueType="num">
                                      <p:cBhvr additive="base">
                                        <p:cTn id="87" dur="2000" fill="hold"/>
                                        <p:tgtEl>
                                          <p:spTgt spid="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2000" fill="hold"/>
                                        <p:tgtEl>
                                          <p:spTgt spid="8"/>
                                        </p:tgtEl>
                                        <p:attrNameLst>
                                          <p:attrName>ppt_x</p:attrName>
                                        </p:attrNameLst>
                                      </p:cBhvr>
                                      <p:tavLst>
                                        <p:tav tm="0">
                                          <p:val>
                                            <p:strVal val="1+#ppt_w/2"/>
                                          </p:val>
                                        </p:tav>
                                        <p:tav tm="100000">
                                          <p:val>
                                            <p:strVal val="#ppt_x"/>
                                          </p:val>
                                        </p:tav>
                                      </p:tavLst>
                                    </p:anim>
                                    <p:anim calcmode="lin" valueType="num">
                                      <p:cBhvr additive="base">
                                        <p:cTn id="91" dur="2000" fill="hold"/>
                                        <p:tgtEl>
                                          <p:spTgt spid="8"/>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1+#ppt_w/2"/>
                                          </p:val>
                                        </p:tav>
                                        <p:tav tm="100000">
                                          <p:val>
                                            <p:strVal val="#ppt_x"/>
                                          </p:val>
                                        </p:tav>
                                      </p:tavLst>
                                    </p:anim>
                                    <p:anim calcmode="lin" valueType="num">
                                      <p:cBhvr additive="base">
                                        <p:cTn id="95" dur="2000" fill="hold"/>
                                        <p:tgtEl>
                                          <p:spTgt spid="10"/>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1+#ppt_w/2"/>
                                          </p:val>
                                        </p:tav>
                                        <p:tav tm="100000">
                                          <p:val>
                                            <p:strVal val="#ppt_x"/>
                                          </p:val>
                                        </p:tav>
                                      </p:tavLst>
                                    </p:anim>
                                    <p:anim calcmode="lin" valueType="num">
                                      <p:cBhvr additive="base">
                                        <p:cTn id="99" dur="2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2000" fill="hold"/>
                                        <p:tgtEl>
                                          <p:spTgt spid="14"/>
                                        </p:tgtEl>
                                        <p:attrNameLst>
                                          <p:attrName>ppt_x</p:attrName>
                                        </p:attrNameLst>
                                      </p:cBhvr>
                                      <p:tavLst>
                                        <p:tav tm="0">
                                          <p:val>
                                            <p:strVal val="1+#ppt_w/2"/>
                                          </p:val>
                                        </p:tav>
                                        <p:tav tm="100000">
                                          <p:val>
                                            <p:strVal val="#ppt_x"/>
                                          </p:val>
                                        </p:tav>
                                      </p:tavLst>
                                    </p:anim>
                                    <p:anim calcmode="lin" valueType="num">
                                      <p:cBhvr additive="base">
                                        <p:cTn id="103" dur="2000" fill="hold"/>
                                        <p:tgtEl>
                                          <p:spTgt spid="1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2000" fill="hold"/>
                                        <p:tgtEl>
                                          <p:spTgt spid="16"/>
                                        </p:tgtEl>
                                        <p:attrNameLst>
                                          <p:attrName>ppt_x</p:attrName>
                                        </p:attrNameLst>
                                      </p:cBhvr>
                                      <p:tavLst>
                                        <p:tav tm="0">
                                          <p:val>
                                            <p:strVal val="1+#ppt_w/2"/>
                                          </p:val>
                                        </p:tav>
                                        <p:tav tm="100000">
                                          <p:val>
                                            <p:strVal val="#ppt_x"/>
                                          </p:val>
                                        </p:tav>
                                      </p:tavLst>
                                    </p:anim>
                                    <p:anim calcmode="lin" valueType="num">
                                      <p:cBhvr additive="base">
                                        <p:cTn id="107" dur="2000" fill="hold"/>
                                        <p:tgtEl>
                                          <p:spTgt spid="16"/>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1+#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2000" fill="hold"/>
                                        <p:tgtEl>
                                          <p:spTgt spid="22"/>
                                        </p:tgtEl>
                                        <p:attrNameLst>
                                          <p:attrName>ppt_x</p:attrName>
                                        </p:attrNameLst>
                                      </p:cBhvr>
                                      <p:tavLst>
                                        <p:tav tm="0">
                                          <p:val>
                                            <p:strVal val="1+#ppt_w/2"/>
                                          </p:val>
                                        </p:tav>
                                        <p:tav tm="100000">
                                          <p:val>
                                            <p:strVal val="#ppt_x"/>
                                          </p:val>
                                        </p:tav>
                                      </p:tavLst>
                                    </p:anim>
                                    <p:anim calcmode="lin" valueType="num">
                                      <p:cBhvr additive="base">
                                        <p:cTn id="119" dur="2000" fill="hold"/>
                                        <p:tgtEl>
                                          <p:spTgt spid="22"/>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2000" fill="hold"/>
                                        <p:tgtEl>
                                          <p:spTgt spid="24"/>
                                        </p:tgtEl>
                                        <p:attrNameLst>
                                          <p:attrName>ppt_x</p:attrName>
                                        </p:attrNameLst>
                                      </p:cBhvr>
                                      <p:tavLst>
                                        <p:tav tm="0">
                                          <p:val>
                                            <p:strVal val="1+#ppt_w/2"/>
                                          </p:val>
                                        </p:tav>
                                        <p:tav tm="100000">
                                          <p:val>
                                            <p:strVal val="#ppt_x"/>
                                          </p:val>
                                        </p:tav>
                                      </p:tavLst>
                                    </p:anim>
                                    <p:anim calcmode="lin" valueType="num">
                                      <p:cBhvr additive="base">
                                        <p:cTn id="123" dur="2000" fill="hold"/>
                                        <p:tgtEl>
                                          <p:spTgt spid="24"/>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2000" fill="hold"/>
                                        <p:tgtEl>
                                          <p:spTgt spid="26"/>
                                        </p:tgtEl>
                                        <p:attrNameLst>
                                          <p:attrName>ppt_x</p:attrName>
                                        </p:attrNameLst>
                                      </p:cBhvr>
                                      <p:tavLst>
                                        <p:tav tm="0">
                                          <p:val>
                                            <p:strVal val="1+#ppt_w/2"/>
                                          </p:val>
                                        </p:tav>
                                        <p:tav tm="100000">
                                          <p:val>
                                            <p:strVal val="#ppt_x"/>
                                          </p:val>
                                        </p:tav>
                                      </p:tavLst>
                                    </p:anim>
                                    <p:anim calcmode="lin" valueType="num">
                                      <p:cBhvr additive="base">
                                        <p:cTn id="127" dur="2000" fill="hold"/>
                                        <p:tgtEl>
                                          <p:spTgt spid="26"/>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2000" fill="hold"/>
                                        <p:tgtEl>
                                          <p:spTgt spid="28"/>
                                        </p:tgtEl>
                                        <p:attrNameLst>
                                          <p:attrName>ppt_x</p:attrName>
                                        </p:attrNameLst>
                                      </p:cBhvr>
                                      <p:tavLst>
                                        <p:tav tm="0">
                                          <p:val>
                                            <p:strVal val="1+#ppt_w/2"/>
                                          </p:val>
                                        </p:tav>
                                        <p:tav tm="100000">
                                          <p:val>
                                            <p:strVal val="#ppt_x"/>
                                          </p:val>
                                        </p:tav>
                                      </p:tavLst>
                                    </p:anim>
                                    <p:anim calcmode="lin" valueType="num">
                                      <p:cBhvr additive="base">
                                        <p:cTn id="131" dur="2000" fill="hold"/>
                                        <p:tgtEl>
                                          <p:spTgt spid="28"/>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 calcmode="lin" valueType="num">
                                      <p:cBhvr additive="base">
                                        <p:cTn id="134" dur="2000" fill="hold"/>
                                        <p:tgtEl>
                                          <p:spTgt spid="30"/>
                                        </p:tgtEl>
                                        <p:attrNameLst>
                                          <p:attrName>ppt_x</p:attrName>
                                        </p:attrNameLst>
                                      </p:cBhvr>
                                      <p:tavLst>
                                        <p:tav tm="0">
                                          <p:val>
                                            <p:strVal val="1+#ppt_w/2"/>
                                          </p:val>
                                        </p:tav>
                                        <p:tav tm="100000">
                                          <p:val>
                                            <p:strVal val="#ppt_x"/>
                                          </p:val>
                                        </p:tav>
                                      </p:tavLst>
                                    </p:anim>
                                    <p:anim calcmode="lin" valueType="num">
                                      <p:cBhvr additive="base">
                                        <p:cTn id="135" dur="2000" fill="hold"/>
                                        <p:tgtEl>
                                          <p:spTgt spid="3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2000" fill="hold"/>
                                        <p:tgtEl>
                                          <p:spTgt spid="32"/>
                                        </p:tgtEl>
                                        <p:attrNameLst>
                                          <p:attrName>ppt_x</p:attrName>
                                        </p:attrNameLst>
                                      </p:cBhvr>
                                      <p:tavLst>
                                        <p:tav tm="0">
                                          <p:val>
                                            <p:strVal val="1+#ppt_w/2"/>
                                          </p:val>
                                        </p:tav>
                                        <p:tav tm="100000">
                                          <p:val>
                                            <p:strVal val="#ppt_x"/>
                                          </p:val>
                                        </p:tav>
                                      </p:tavLst>
                                    </p:anim>
                                    <p:anim calcmode="lin" valueType="num">
                                      <p:cBhvr additive="base">
                                        <p:cTn id="139" dur="2000" fill="hold"/>
                                        <p:tgtEl>
                                          <p:spTgt spid="32"/>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2000" fill="hold"/>
                                        <p:tgtEl>
                                          <p:spTgt spid="34"/>
                                        </p:tgtEl>
                                        <p:attrNameLst>
                                          <p:attrName>ppt_x</p:attrName>
                                        </p:attrNameLst>
                                      </p:cBhvr>
                                      <p:tavLst>
                                        <p:tav tm="0">
                                          <p:val>
                                            <p:strVal val="1+#ppt_w/2"/>
                                          </p:val>
                                        </p:tav>
                                        <p:tav tm="100000">
                                          <p:val>
                                            <p:strVal val="#ppt_x"/>
                                          </p:val>
                                        </p:tav>
                                      </p:tavLst>
                                    </p:anim>
                                    <p:anim calcmode="lin" valueType="num">
                                      <p:cBhvr additive="base">
                                        <p:cTn id="143" dur="2000" fill="hold"/>
                                        <p:tgtEl>
                                          <p:spTgt spid="34"/>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6"/>
                                        </p:tgtEl>
                                        <p:attrNameLst>
                                          <p:attrName>style.visibility</p:attrName>
                                        </p:attrNameLst>
                                      </p:cBhvr>
                                      <p:to>
                                        <p:strVal val="visible"/>
                                      </p:to>
                                    </p:set>
                                    <p:anim calcmode="lin" valueType="num">
                                      <p:cBhvr additive="base">
                                        <p:cTn id="146" dur="2000" fill="hold"/>
                                        <p:tgtEl>
                                          <p:spTgt spid="36"/>
                                        </p:tgtEl>
                                        <p:attrNameLst>
                                          <p:attrName>ppt_x</p:attrName>
                                        </p:attrNameLst>
                                      </p:cBhvr>
                                      <p:tavLst>
                                        <p:tav tm="0">
                                          <p:val>
                                            <p:strVal val="1+#ppt_w/2"/>
                                          </p:val>
                                        </p:tav>
                                        <p:tav tm="100000">
                                          <p:val>
                                            <p:strVal val="#ppt_x"/>
                                          </p:val>
                                        </p:tav>
                                      </p:tavLst>
                                    </p:anim>
                                    <p:anim calcmode="lin" valueType="num">
                                      <p:cBhvr additive="base">
                                        <p:cTn id="147" dur="2000" fill="hold"/>
                                        <p:tgtEl>
                                          <p:spTgt spid="36"/>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1+#ppt_w/2"/>
                                          </p:val>
                                        </p:tav>
                                        <p:tav tm="100000">
                                          <p:val>
                                            <p:strVal val="#ppt_x"/>
                                          </p:val>
                                        </p:tav>
                                      </p:tavLst>
                                    </p:anim>
                                    <p:anim calcmode="lin" valueType="num">
                                      <p:cBhvr additive="base">
                                        <p:cTn id="151" dur="2000" fill="hold"/>
                                        <p:tgtEl>
                                          <p:spTgt spid="38"/>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3"/>
                                        </p:tgtEl>
                                        <p:attrNameLst>
                                          <p:attrName>style.visibility</p:attrName>
                                        </p:attrNameLst>
                                      </p:cBhvr>
                                      <p:to>
                                        <p:strVal val="visible"/>
                                      </p:to>
                                    </p:set>
                                    <p:animEffect transition="in" filter="plus(in)">
                                      <p:cBhvr>
                                        <p:cTn id="154" dur="2000"/>
                                        <p:tgtEl>
                                          <p:spTgt spid="3"/>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plus(in)">
                                      <p:cBhvr>
                                        <p:cTn id="157" dur="2000"/>
                                        <p:tgtEl>
                                          <p:spTgt spid="4"/>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5"/>
                                        </p:tgtEl>
                                        <p:attrNameLst>
                                          <p:attrName>style.visibility</p:attrName>
                                        </p:attrNameLst>
                                      </p:cBhvr>
                                      <p:to>
                                        <p:strVal val="visible"/>
                                      </p:to>
                                    </p:set>
                                    <p:animEffect transition="in" filter="plus(in)">
                                      <p:cBhvr>
                                        <p:cTn id="160" dur="2000"/>
                                        <p:tgtEl>
                                          <p:spTgt spid="5"/>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plus(in)">
                                      <p:cBhvr>
                                        <p:cTn id="163" dur="2000"/>
                                        <p:tgtEl>
                                          <p:spTgt spid="6"/>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7"/>
                                        </p:tgtEl>
                                        <p:attrNameLst>
                                          <p:attrName>style.visibility</p:attrName>
                                        </p:attrNameLst>
                                      </p:cBhvr>
                                      <p:to>
                                        <p:strVal val="visible"/>
                                      </p:to>
                                    </p:set>
                                    <p:animEffect transition="in" filter="plus(in)">
                                      <p:cBhvr>
                                        <p:cTn id="166" dur="2000"/>
                                        <p:tgtEl>
                                          <p:spTgt spid="7"/>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2000"/>
                                        <p:tgtEl>
                                          <p:spTgt spid="8"/>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2000"/>
                                        <p:tgtEl>
                                          <p:spTgt spid="9"/>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2000"/>
                                        <p:tgtEl>
                                          <p:spTgt spid="10"/>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2000"/>
                                        <p:tgtEl>
                                          <p:spTgt spid="11"/>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2000"/>
                                        <p:tgtEl>
                                          <p:spTgt spid="12"/>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2000"/>
                                        <p:tgtEl>
                                          <p:spTgt spid="13"/>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2000"/>
                                        <p:tgtEl>
                                          <p:spTgt spid="14"/>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2000"/>
                                        <p:tgtEl>
                                          <p:spTgt spid="15"/>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2000"/>
                                        <p:tgtEl>
                                          <p:spTgt spid="16"/>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2000"/>
                                        <p:tgtEl>
                                          <p:spTgt spid="17"/>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2000"/>
                                        <p:tgtEl>
                                          <p:spTgt spid="18"/>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2000"/>
                                        <p:tgtEl>
                                          <p:spTgt spid="19"/>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plus(in)">
                                      <p:cBhvr>
                                        <p:cTn id="205" dur="2000"/>
                                        <p:tgtEl>
                                          <p:spTgt spid="20"/>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1"/>
                                        </p:tgtEl>
                                        <p:attrNameLst>
                                          <p:attrName>style.visibility</p:attrName>
                                        </p:attrNameLst>
                                      </p:cBhvr>
                                      <p:to>
                                        <p:strVal val="visible"/>
                                      </p:to>
                                    </p:set>
                                    <p:animEffect transition="in" filter="plus(in)">
                                      <p:cBhvr>
                                        <p:cTn id="208" dur="2000"/>
                                        <p:tgtEl>
                                          <p:spTgt spid="21"/>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2"/>
                                        </p:tgtEl>
                                        <p:attrNameLst>
                                          <p:attrName>style.visibility</p:attrName>
                                        </p:attrNameLst>
                                      </p:cBhvr>
                                      <p:to>
                                        <p:strVal val="visible"/>
                                      </p:to>
                                    </p:set>
                                    <p:animEffect transition="in" filter="plus(in)">
                                      <p:cBhvr>
                                        <p:cTn id="211" dur="2000"/>
                                        <p:tgtEl>
                                          <p:spTgt spid="22"/>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plus(in)">
                                      <p:cBhvr>
                                        <p:cTn id="214" dur="2000"/>
                                        <p:tgtEl>
                                          <p:spTgt spid="23"/>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4"/>
                                        </p:tgtEl>
                                        <p:attrNameLst>
                                          <p:attrName>style.visibility</p:attrName>
                                        </p:attrNameLst>
                                      </p:cBhvr>
                                      <p:to>
                                        <p:strVal val="visible"/>
                                      </p:to>
                                    </p:set>
                                    <p:animEffect transition="in" filter="plus(in)">
                                      <p:cBhvr>
                                        <p:cTn id="217" dur="2000"/>
                                        <p:tgtEl>
                                          <p:spTgt spid="24"/>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5"/>
                                        </p:tgtEl>
                                        <p:attrNameLst>
                                          <p:attrName>style.visibility</p:attrName>
                                        </p:attrNameLst>
                                      </p:cBhvr>
                                      <p:to>
                                        <p:strVal val="visible"/>
                                      </p:to>
                                    </p:set>
                                    <p:animEffect transition="in" filter="plus(in)">
                                      <p:cBhvr>
                                        <p:cTn id="220" dur="2000"/>
                                        <p:tgtEl>
                                          <p:spTgt spid="2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6"/>
                                        </p:tgtEl>
                                        <p:attrNameLst>
                                          <p:attrName>style.visibility</p:attrName>
                                        </p:attrNameLst>
                                      </p:cBhvr>
                                      <p:to>
                                        <p:strVal val="visible"/>
                                      </p:to>
                                    </p:set>
                                    <p:animEffect transition="in" filter="plus(in)">
                                      <p:cBhvr>
                                        <p:cTn id="223" dur="2000"/>
                                        <p:tgtEl>
                                          <p:spTgt spid="26"/>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7"/>
                                        </p:tgtEl>
                                        <p:attrNameLst>
                                          <p:attrName>style.visibility</p:attrName>
                                        </p:attrNameLst>
                                      </p:cBhvr>
                                      <p:to>
                                        <p:strVal val="visible"/>
                                      </p:to>
                                    </p:set>
                                    <p:animEffect transition="in" filter="plus(in)">
                                      <p:cBhvr>
                                        <p:cTn id="226" dur="2000"/>
                                        <p:tgtEl>
                                          <p:spTgt spid="27"/>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8"/>
                                        </p:tgtEl>
                                        <p:attrNameLst>
                                          <p:attrName>style.visibility</p:attrName>
                                        </p:attrNameLst>
                                      </p:cBhvr>
                                      <p:to>
                                        <p:strVal val="visible"/>
                                      </p:to>
                                    </p:set>
                                    <p:animEffect transition="in" filter="plus(in)">
                                      <p:cBhvr>
                                        <p:cTn id="229" dur="2000"/>
                                        <p:tgtEl>
                                          <p:spTgt spid="28"/>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9"/>
                                        </p:tgtEl>
                                        <p:attrNameLst>
                                          <p:attrName>style.visibility</p:attrName>
                                        </p:attrNameLst>
                                      </p:cBhvr>
                                      <p:to>
                                        <p:strVal val="visible"/>
                                      </p:to>
                                    </p:set>
                                    <p:animEffect transition="in" filter="plus(in)">
                                      <p:cBhvr>
                                        <p:cTn id="232" dur="2000"/>
                                        <p:tgtEl>
                                          <p:spTgt spid="29"/>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2000"/>
                                        <p:tgtEl>
                                          <p:spTgt spid="30"/>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1"/>
                                        </p:tgtEl>
                                        <p:attrNameLst>
                                          <p:attrName>style.visibility</p:attrName>
                                        </p:attrNameLst>
                                      </p:cBhvr>
                                      <p:to>
                                        <p:strVal val="visible"/>
                                      </p:to>
                                    </p:set>
                                    <p:animEffect transition="in" filter="plus(in)">
                                      <p:cBhvr>
                                        <p:cTn id="238" dur="2000"/>
                                        <p:tgtEl>
                                          <p:spTgt spid="31"/>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2"/>
                                        </p:tgtEl>
                                        <p:attrNameLst>
                                          <p:attrName>style.visibility</p:attrName>
                                        </p:attrNameLst>
                                      </p:cBhvr>
                                      <p:to>
                                        <p:strVal val="visible"/>
                                      </p:to>
                                    </p:set>
                                    <p:animEffect transition="in" filter="plus(in)">
                                      <p:cBhvr>
                                        <p:cTn id="241" dur="2000"/>
                                        <p:tgtEl>
                                          <p:spTgt spid="32"/>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3"/>
                                        </p:tgtEl>
                                        <p:attrNameLst>
                                          <p:attrName>style.visibility</p:attrName>
                                        </p:attrNameLst>
                                      </p:cBhvr>
                                      <p:to>
                                        <p:strVal val="visible"/>
                                      </p:to>
                                    </p:set>
                                    <p:animEffect transition="in" filter="plus(in)">
                                      <p:cBhvr>
                                        <p:cTn id="244" dur="2000"/>
                                        <p:tgtEl>
                                          <p:spTgt spid="33"/>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4"/>
                                        </p:tgtEl>
                                        <p:attrNameLst>
                                          <p:attrName>style.visibility</p:attrName>
                                        </p:attrNameLst>
                                      </p:cBhvr>
                                      <p:to>
                                        <p:strVal val="visible"/>
                                      </p:to>
                                    </p:set>
                                    <p:animEffect transition="in" filter="plus(in)">
                                      <p:cBhvr>
                                        <p:cTn id="247" dur="2000"/>
                                        <p:tgtEl>
                                          <p:spTgt spid="34"/>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5"/>
                                        </p:tgtEl>
                                        <p:attrNameLst>
                                          <p:attrName>style.visibility</p:attrName>
                                        </p:attrNameLst>
                                      </p:cBhvr>
                                      <p:to>
                                        <p:strVal val="visible"/>
                                      </p:to>
                                    </p:set>
                                    <p:animEffect transition="in" filter="plus(in)">
                                      <p:cBhvr>
                                        <p:cTn id="250" dur="2000"/>
                                        <p:tgtEl>
                                          <p:spTgt spid="35"/>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6"/>
                                        </p:tgtEl>
                                        <p:attrNameLst>
                                          <p:attrName>style.visibility</p:attrName>
                                        </p:attrNameLst>
                                      </p:cBhvr>
                                      <p:to>
                                        <p:strVal val="visible"/>
                                      </p:to>
                                    </p:set>
                                    <p:animEffect transition="in" filter="plus(in)">
                                      <p:cBhvr>
                                        <p:cTn id="253" dur="2000"/>
                                        <p:tgtEl>
                                          <p:spTgt spid="36"/>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7"/>
                                        </p:tgtEl>
                                        <p:attrNameLst>
                                          <p:attrName>style.visibility</p:attrName>
                                        </p:attrNameLst>
                                      </p:cBhvr>
                                      <p:to>
                                        <p:strVal val="visible"/>
                                      </p:to>
                                    </p:set>
                                    <p:animEffect transition="in" filter="plus(in)">
                                      <p:cBhvr>
                                        <p:cTn id="256" dur="2000"/>
                                        <p:tgtEl>
                                          <p:spTgt spid="37"/>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38"/>
                                        </p:tgtEl>
                                        <p:attrNameLst>
                                          <p:attrName>style.visibility</p:attrName>
                                        </p:attrNameLst>
                                      </p:cBhvr>
                                      <p:to>
                                        <p:strVal val="visible"/>
                                      </p:to>
                                    </p:set>
                                    <p:animEffect transition="in" filter="plus(in)">
                                      <p:cBhvr>
                                        <p:cTn id="259" dur="2000"/>
                                        <p:tgtEl>
                                          <p:spTgt spid="38"/>
                                        </p:tgtEl>
                                      </p:cBhvr>
                                    </p:animEffect>
                                  </p:childTnLst>
                                </p:cTn>
                              </p:par>
                              <p:par>
                                <p:cTn id="260" presetID="8" presetClass="emph" presetSubtype="0" fill="hold" grpId="2"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fill="hold" grpId="2"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fill="hold" grpId="2"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fill="hold" grpId="2"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fill="hold" grpId="2"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fill="hold" grpId="2"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fill="hold" grpId="2"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fill="hold" grpId="2"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fill="hold" grpId="2"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fill="hold" grpId="2"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fill="hold" grpId="2"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grpId="2"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fill="hold" grpId="2"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fill="hold" grpId="2"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fill="hold" grpId="2"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fill="hold" grpId="2"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fill="hold" grpId="2"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2000" fill="hold"/>
                                        <p:tgtEl>
                                          <p:spTgt spid="20"/>
                                        </p:tgtEl>
                                        <p:attrNameLst>
                                          <p:attrName>r</p:attrName>
                                        </p:attrNameLst>
                                      </p:cBhvr>
                                    </p:animRot>
                                  </p:childTnLst>
                                </p:cTn>
                              </p:par>
                              <p:par>
                                <p:cTn id="296" presetID="8" presetClass="emph" presetSubtype="0" fill="hold" grpId="2" nodeType="withEffect">
                                  <p:stCondLst>
                                    <p:cond delay="0"/>
                                  </p:stCondLst>
                                  <p:childTnLst>
                                    <p:animRot by="-21600000">
                                      <p:cBhvr>
                                        <p:cTn id="297" dur="2000" fill="hold"/>
                                        <p:tgtEl>
                                          <p:spTgt spid="21"/>
                                        </p:tgtEl>
                                        <p:attrNameLst>
                                          <p:attrName>r</p:attrName>
                                        </p:attrNameLst>
                                      </p:cBhvr>
                                    </p:animRot>
                                  </p:childTnLst>
                                </p:cTn>
                              </p:par>
                              <p:par>
                                <p:cTn id="298" presetID="8" presetClass="emph" presetSubtype="0" fill="hold" grpId="2" nodeType="withEffect">
                                  <p:stCondLst>
                                    <p:cond delay="0"/>
                                  </p:stCondLst>
                                  <p:childTnLst>
                                    <p:animRot by="-21600000">
                                      <p:cBhvr>
                                        <p:cTn id="299" dur="2000" fill="hold"/>
                                        <p:tgtEl>
                                          <p:spTgt spid="22"/>
                                        </p:tgtEl>
                                        <p:attrNameLst>
                                          <p:attrName>r</p:attrName>
                                        </p:attrNameLst>
                                      </p:cBhvr>
                                    </p:animRot>
                                  </p:childTnLst>
                                </p:cTn>
                              </p:par>
                              <p:par>
                                <p:cTn id="300" presetID="8" presetClass="emph" presetSubtype="0" fill="hold" grpId="2" nodeType="withEffect">
                                  <p:stCondLst>
                                    <p:cond delay="0"/>
                                  </p:stCondLst>
                                  <p:childTnLst>
                                    <p:animRot by="-21600000">
                                      <p:cBhvr>
                                        <p:cTn id="301" dur="2000" fill="hold"/>
                                        <p:tgtEl>
                                          <p:spTgt spid="23"/>
                                        </p:tgtEl>
                                        <p:attrNameLst>
                                          <p:attrName>r</p:attrName>
                                        </p:attrNameLst>
                                      </p:cBhvr>
                                    </p:animRot>
                                  </p:childTnLst>
                                </p:cTn>
                              </p:par>
                              <p:par>
                                <p:cTn id="302" presetID="8" presetClass="emph" presetSubtype="0" fill="hold" grpId="2"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fill="hold" grpId="2"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fill="hold" grpId="2"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fill="hold" grpId="2"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fill="hold" grpId="2"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fill="hold" grpId="2"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fill="hold" grpId="2"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2000" fill="hold"/>
                                        <p:tgtEl>
                                          <p:spTgt spid="31"/>
                                        </p:tgtEl>
                                        <p:attrNameLst>
                                          <p:attrName>r</p:attrName>
                                        </p:attrNameLst>
                                      </p:cBhvr>
                                    </p:animRot>
                                  </p:childTnLst>
                                </p:cTn>
                              </p:par>
                              <p:par>
                                <p:cTn id="318" presetID="8" presetClass="emph" presetSubtype="0" fill="hold" grpId="2" nodeType="withEffect">
                                  <p:stCondLst>
                                    <p:cond delay="0"/>
                                  </p:stCondLst>
                                  <p:childTnLst>
                                    <p:animRot by="-21600000">
                                      <p:cBhvr>
                                        <p:cTn id="319" dur="2000" fill="hold"/>
                                        <p:tgtEl>
                                          <p:spTgt spid="32"/>
                                        </p:tgtEl>
                                        <p:attrNameLst>
                                          <p:attrName>r</p:attrName>
                                        </p:attrNameLst>
                                      </p:cBhvr>
                                    </p:animRot>
                                  </p:childTnLst>
                                </p:cTn>
                              </p:par>
                              <p:par>
                                <p:cTn id="320" presetID="8" presetClass="emph" presetSubtype="0" fill="hold" grpId="2" nodeType="withEffect">
                                  <p:stCondLst>
                                    <p:cond delay="0"/>
                                  </p:stCondLst>
                                  <p:childTnLst>
                                    <p:animRot by="-21600000">
                                      <p:cBhvr>
                                        <p:cTn id="321" dur="2000" fill="hold"/>
                                        <p:tgtEl>
                                          <p:spTgt spid="33"/>
                                        </p:tgtEl>
                                        <p:attrNameLst>
                                          <p:attrName>r</p:attrName>
                                        </p:attrNameLst>
                                      </p:cBhvr>
                                    </p:animRot>
                                  </p:childTnLst>
                                </p:cTn>
                              </p:par>
                              <p:par>
                                <p:cTn id="322" presetID="8" presetClass="emph" presetSubtype="0" fill="hold" grpId="2" nodeType="withEffect">
                                  <p:stCondLst>
                                    <p:cond delay="0"/>
                                  </p:stCondLst>
                                  <p:childTnLst>
                                    <p:animRot by="-21600000">
                                      <p:cBhvr>
                                        <p:cTn id="323" dur="2000" fill="hold"/>
                                        <p:tgtEl>
                                          <p:spTgt spid="34"/>
                                        </p:tgtEl>
                                        <p:attrNameLst>
                                          <p:attrName>r</p:attrName>
                                        </p:attrNameLst>
                                      </p:cBhvr>
                                    </p:animRot>
                                  </p:childTnLst>
                                </p:cTn>
                              </p:par>
                              <p:par>
                                <p:cTn id="324" presetID="8" presetClass="emph" presetSubtype="0" fill="hold" grpId="2" nodeType="withEffect">
                                  <p:stCondLst>
                                    <p:cond delay="0"/>
                                  </p:stCondLst>
                                  <p:childTnLst>
                                    <p:animRot by="-21600000">
                                      <p:cBhvr>
                                        <p:cTn id="325" dur="2000" fill="hold"/>
                                        <p:tgtEl>
                                          <p:spTgt spid="35"/>
                                        </p:tgtEl>
                                        <p:attrNameLst>
                                          <p:attrName>r</p:attrName>
                                        </p:attrNameLst>
                                      </p:cBhvr>
                                    </p:animRot>
                                  </p:childTnLst>
                                </p:cTn>
                              </p:par>
                              <p:par>
                                <p:cTn id="326" presetID="8" presetClass="emph" presetSubtype="0" fill="hold" grpId="2" nodeType="withEffect">
                                  <p:stCondLst>
                                    <p:cond delay="0"/>
                                  </p:stCondLst>
                                  <p:childTnLst>
                                    <p:animRot by="-21600000">
                                      <p:cBhvr>
                                        <p:cTn id="327" dur="2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2000" fill="hold"/>
                                        <p:tgtEl>
                                          <p:spTgt spid="37"/>
                                        </p:tgtEl>
                                        <p:attrNameLst>
                                          <p:attrName>r</p:attrName>
                                        </p:attrNameLst>
                                      </p:cBhvr>
                                    </p:animRot>
                                  </p:childTnLst>
                                </p:cTn>
                              </p:par>
                              <p:par>
                                <p:cTn id="330" presetID="8" presetClass="emph" presetSubtype="0" fill="hold" grpId="2" nodeType="withEffect">
                                  <p:stCondLst>
                                    <p:cond delay="0"/>
                                  </p:stCondLst>
                                  <p:childTnLst>
                                    <p:animRot by="-21600000">
                                      <p:cBhvr>
                                        <p:cTn id="331" dur="2000" fill="hold"/>
                                        <p:tgtEl>
                                          <p:spTgt spid="38"/>
                                        </p:tgtEl>
                                        <p:attrNameLst>
                                          <p:attrName>r</p:attrName>
                                        </p:attrNameLst>
                                      </p:cBhvr>
                                    </p:animRo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2000"/>
                                        <p:tgtEl>
                                          <p:spTgt spid="3"/>
                                        </p:tgtEl>
                                      </p:cBhvr>
                                    </p:animEffect>
                                    <p:set>
                                      <p:cBhvr>
                                        <p:cTn id="479" dur="1" fill="hold">
                                          <p:stCondLst>
                                            <p:cond delay="1999"/>
                                          </p:stCondLst>
                                        </p:cTn>
                                        <p:tgtEl>
                                          <p:spTgt spid="3"/>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2000"/>
                                        <p:tgtEl>
                                          <p:spTgt spid="4"/>
                                        </p:tgtEl>
                                      </p:cBhvr>
                                    </p:animEffect>
                                    <p:set>
                                      <p:cBhvr>
                                        <p:cTn id="482" dur="1" fill="hold">
                                          <p:stCondLst>
                                            <p:cond delay="1999"/>
                                          </p:stCondLst>
                                        </p:cTn>
                                        <p:tgtEl>
                                          <p:spTgt spid="4"/>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2000"/>
                                        <p:tgtEl>
                                          <p:spTgt spid="5"/>
                                        </p:tgtEl>
                                      </p:cBhvr>
                                    </p:animEffect>
                                    <p:set>
                                      <p:cBhvr>
                                        <p:cTn id="485" dur="1" fill="hold">
                                          <p:stCondLst>
                                            <p:cond delay="1999"/>
                                          </p:stCondLst>
                                        </p:cTn>
                                        <p:tgtEl>
                                          <p:spTgt spid="5"/>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2000"/>
                                        <p:tgtEl>
                                          <p:spTgt spid="6"/>
                                        </p:tgtEl>
                                      </p:cBhvr>
                                    </p:animEffect>
                                    <p:set>
                                      <p:cBhvr>
                                        <p:cTn id="488" dur="1" fill="hold">
                                          <p:stCondLst>
                                            <p:cond delay="1999"/>
                                          </p:stCondLst>
                                        </p:cTn>
                                        <p:tgtEl>
                                          <p:spTgt spid="6"/>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2000"/>
                                        <p:tgtEl>
                                          <p:spTgt spid="7"/>
                                        </p:tgtEl>
                                      </p:cBhvr>
                                    </p:animEffect>
                                    <p:set>
                                      <p:cBhvr>
                                        <p:cTn id="491" dur="1" fill="hold">
                                          <p:stCondLst>
                                            <p:cond delay="1999"/>
                                          </p:stCondLst>
                                        </p:cTn>
                                        <p:tgtEl>
                                          <p:spTgt spid="7"/>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2000"/>
                                        <p:tgtEl>
                                          <p:spTgt spid="8"/>
                                        </p:tgtEl>
                                      </p:cBhvr>
                                    </p:animEffect>
                                    <p:set>
                                      <p:cBhvr>
                                        <p:cTn id="494" dur="1" fill="hold">
                                          <p:stCondLst>
                                            <p:cond delay="1999"/>
                                          </p:stCondLst>
                                        </p:cTn>
                                        <p:tgtEl>
                                          <p:spTgt spid="8"/>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2000"/>
                                        <p:tgtEl>
                                          <p:spTgt spid="9"/>
                                        </p:tgtEl>
                                      </p:cBhvr>
                                    </p:animEffect>
                                    <p:set>
                                      <p:cBhvr>
                                        <p:cTn id="497" dur="1" fill="hold">
                                          <p:stCondLst>
                                            <p:cond delay="1999"/>
                                          </p:stCondLst>
                                        </p:cTn>
                                        <p:tgtEl>
                                          <p:spTgt spid="9"/>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2000"/>
                                        <p:tgtEl>
                                          <p:spTgt spid="10"/>
                                        </p:tgtEl>
                                      </p:cBhvr>
                                    </p:animEffect>
                                    <p:set>
                                      <p:cBhvr>
                                        <p:cTn id="500" dur="1" fill="hold">
                                          <p:stCondLst>
                                            <p:cond delay="1999"/>
                                          </p:stCondLst>
                                        </p:cTn>
                                        <p:tgtEl>
                                          <p:spTgt spid="10"/>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2000"/>
                                        <p:tgtEl>
                                          <p:spTgt spid="11"/>
                                        </p:tgtEl>
                                      </p:cBhvr>
                                    </p:animEffect>
                                    <p:set>
                                      <p:cBhvr>
                                        <p:cTn id="503" dur="1" fill="hold">
                                          <p:stCondLst>
                                            <p:cond delay="1999"/>
                                          </p:stCondLst>
                                        </p:cTn>
                                        <p:tgtEl>
                                          <p:spTgt spid="11"/>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2000"/>
                                        <p:tgtEl>
                                          <p:spTgt spid="12"/>
                                        </p:tgtEl>
                                      </p:cBhvr>
                                    </p:animEffect>
                                    <p:set>
                                      <p:cBhvr>
                                        <p:cTn id="506" dur="1" fill="hold">
                                          <p:stCondLst>
                                            <p:cond delay="1999"/>
                                          </p:stCondLst>
                                        </p:cTn>
                                        <p:tgtEl>
                                          <p:spTgt spid="12"/>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2000"/>
                                        <p:tgtEl>
                                          <p:spTgt spid="13"/>
                                        </p:tgtEl>
                                      </p:cBhvr>
                                    </p:animEffect>
                                    <p:set>
                                      <p:cBhvr>
                                        <p:cTn id="509" dur="1" fill="hold">
                                          <p:stCondLst>
                                            <p:cond delay="1999"/>
                                          </p:stCondLst>
                                        </p:cTn>
                                        <p:tgtEl>
                                          <p:spTgt spid="13"/>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2000"/>
                                        <p:tgtEl>
                                          <p:spTgt spid="14"/>
                                        </p:tgtEl>
                                      </p:cBhvr>
                                    </p:animEffect>
                                    <p:set>
                                      <p:cBhvr>
                                        <p:cTn id="512" dur="1" fill="hold">
                                          <p:stCondLst>
                                            <p:cond delay="1999"/>
                                          </p:stCondLst>
                                        </p:cTn>
                                        <p:tgtEl>
                                          <p:spTgt spid="14"/>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2000"/>
                                        <p:tgtEl>
                                          <p:spTgt spid="15"/>
                                        </p:tgtEl>
                                      </p:cBhvr>
                                    </p:animEffect>
                                    <p:set>
                                      <p:cBhvr>
                                        <p:cTn id="515" dur="1" fill="hold">
                                          <p:stCondLst>
                                            <p:cond delay="1999"/>
                                          </p:stCondLst>
                                        </p:cTn>
                                        <p:tgtEl>
                                          <p:spTgt spid="15"/>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2000"/>
                                        <p:tgtEl>
                                          <p:spTgt spid="16"/>
                                        </p:tgtEl>
                                      </p:cBhvr>
                                    </p:animEffect>
                                    <p:set>
                                      <p:cBhvr>
                                        <p:cTn id="518" dur="1" fill="hold">
                                          <p:stCondLst>
                                            <p:cond delay="1999"/>
                                          </p:stCondLst>
                                        </p:cTn>
                                        <p:tgtEl>
                                          <p:spTgt spid="16"/>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2000"/>
                                        <p:tgtEl>
                                          <p:spTgt spid="17"/>
                                        </p:tgtEl>
                                      </p:cBhvr>
                                    </p:animEffect>
                                    <p:set>
                                      <p:cBhvr>
                                        <p:cTn id="521" dur="1" fill="hold">
                                          <p:stCondLst>
                                            <p:cond delay="1999"/>
                                          </p:stCondLst>
                                        </p:cTn>
                                        <p:tgtEl>
                                          <p:spTgt spid="17"/>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2000"/>
                                        <p:tgtEl>
                                          <p:spTgt spid="18"/>
                                        </p:tgtEl>
                                      </p:cBhvr>
                                    </p:animEffect>
                                    <p:set>
                                      <p:cBhvr>
                                        <p:cTn id="524" dur="1" fill="hold">
                                          <p:stCondLst>
                                            <p:cond delay="1999"/>
                                          </p:stCondLst>
                                        </p:cTn>
                                        <p:tgtEl>
                                          <p:spTgt spid="18"/>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2000"/>
                                        <p:tgtEl>
                                          <p:spTgt spid="19"/>
                                        </p:tgtEl>
                                      </p:cBhvr>
                                    </p:animEffect>
                                    <p:set>
                                      <p:cBhvr>
                                        <p:cTn id="527" dur="1" fill="hold">
                                          <p:stCondLst>
                                            <p:cond delay="1999"/>
                                          </p:stCondLst>
                                        </p:cTn>
                                        <p:tgtEl>
                                          <p:spTgt spid="19"/>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2000"/>
                                        <p:tgtEl>
                                          <p:spTgt spid="20"/>
                                        </p:tgtEl>
                                      </p:cBhvr>
                                    </p:animEffect>
                                    <p:set>
                                      <p:cBhvr>
                                        <p:cTn id="530" dur="1" fill="hold">
                                          <p:stCondLst>
                                            <p:cond delay="1999"/>
                                          </p:stCondLst>
                                        </p:cTn>
                                        <p:tgtEl>
                                          <p:spTgt spid="20"/>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2000"/>
                                        <p:tgtEl>
                                          <p:spTgt spid="21"/>
                                        </p:tgtEl>
                                      </p:cBhvr>
                                    </p:animEffect>
                                    <p:set>
                                      <p:cBhvr>
                                        <p:cTn id="533" dur="1" fill="hold">
                                          <p:stCondLst>
                                            <p:cond delay="1999"/>
                                          </p:stCondLst>
                                        </p:cTn>
                                        <p:tgtEl>
                                          <p:spTgt spid="21"/>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2000"/>
                                        <p:tgtEl>
                                          <p:spTgt spid="22"/>
                                        </p:tgtEl>
                                      </p:cBhvr>
                                    </p:animEffect>
                                    <p:set>
                                      <p:cBhvr>
                                        <p:cTn id="536" dur="1" fill="hold">
                                          <p:stCondLst>
                                            <p:cond delay="1999"/>
                                          </p:stCondLst>
                                        </p:cTn>
                                        <p:tgtEl>
                                          <p:spTgt spid="22"/>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2000"/>
                                        <p:tgtEl>
                                          <p:spTgt spid="23"/>
                                        </p:tgtEl>
                                      </p:cBhvr>
                                    </p:animEffect>
                                    <p:set>
                                      <p:cBhvr>
                                        <p:cTn id="539" dur="1" fill="hold">
                                          <p:stCondLst>
                                            <p:cond delay="1999"/>
                                          </p:stCondLst>
                                        </p:cTn>
                                        <p:tgtEl>
                                          <p:spTgt spid="23"/>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2000"/>
                                        <p:tgtEl>
                                          <p:spTgt spid="24"/>
                                        </p:tgtEl>
                                      </p:cBhvr>
                                    </p:animEffect>
                                    <p:set>
                                      <p:cBhvr>
                                        <p:cTn id="542" dur="1" fill="hold">
                                          <p:stCondLst>
                                            <p:cond delay="1999"/>
                                          </p:stCondLst>
                                        </p:cTn>
                                        <p:tgtEl>
                                          <p:spTgt spid="24"/>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2000"/>
                                        <p:tgtEl>
                                          <p:spTgt spid="25"/>
                                        </p:tgtEl>
                                      </p:cBhvr>
                                    </p:animEffect>
                                    <p:set>
                                      <p:cBhvr>
                                        <p:cTn id="545" dur="1" fill="hold">
                                          <p:stCondLst>
                                            <p:cond delay="1999"/>
                                          </p:stCondLst>
                                        </p:cTn>
                                        <p:tgtEl>
                                          <p:spTgt spid="25"/>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2000"/>
                                        <p:tgtEl>
                                          <p:spTgt spid="26"/>
                                        </p:tgtEl>
                                      </p:cBhvr>
                                    </p:animEffect>
                                    <p:set>
                                      <p:cBhvr>
                                        <p:cTn id="548" dur="1" fill="hold">
                                          <p:stCondLst>
                                            <p:cond delay="1999"/>
                                          </p:stCondLst>
                                        </p:cTn>
                                        <p:tgtEl>
                                          <p:spTgt spid="26"/>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2000"/>
                                        <p:tgtEl>
                                          <p:spTgt spid="27"/>
                                        </p:tgtEl>
                                      </p:cBhvr>
                                    </p:animEffect>
                                    <p:set>
                                      <p:cBhvr>
                                        <p:cTn id="551" dur="1" fill="hold">
                                          <p:stCondLst>
                                            <p:cond delay="1999"/>
                                          </p:stCondLst>
                                        </p:cTn>
                                        <p:tgtEl>
                                          <p:spTgt spid="27"/>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2000"/>
                                        <p:tgtEl>
                                          <p:spTgt spid="28"/>
                                        </p:tgtEl>
                                      </p:cBhvr>
                                    </p:animEffect>
                                    <p:set>
                                      <p:cBhvr>
                                        <p:cTn id="554" dur="1" fill="hold">
                                          <p:stCondLst>
                                            <p:cond delay="1999"/>
                                          </p:stCondLst>
                                        </p:cTn>
                                        <p:tgtEl>
                                          <p:spTgt spid="28"/>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2000"/>
                                        <p:tgtEl>
                                          <p:spTgt spid="29"/>
                                        </p:tgtEl>
                                      </p:cBhvr>
                                    </p:animEffect>
                                    <p:set>
                                      <p:cBhvr>
                                        <p:cTn id="557" dur="1" fill="hold">
                                          <p:stCondLst>
                                            <p:cond delay="1999"/>
                                          </p:stCondLst>
                                        </p:cTn>
                                        <p:tgtEl>
                                          <p:spTgt spid="29"/>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2000"/>
                                        <p:tgtEl>
                                          <p:spTgt spid="30"/>
                                        </p:tgtEl>
                                      </p:cBhvr>
                                    </p:animEffect>
                                    <p:set>
                                      <p:cBhvr>
                                        <p:cTn id="560" dur="1" fill="hold">
                                          <p:stCondLst>
                                            <p:cond delay="1999"/>
                                          </p:stCondLst>
                                        </p:cTn>
                                        <p:tgtEl>
                                          <p:spTgt spid="30"/>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2000"/>
                                        <p:tgtEl>
                                          <p:spTgt spid="31"/>
                                        </p:tgtEl>
                                      </p:cBhvr>
                                    </p:animEffect>
                                    <p:set>
                                      <p:cBhvr>
                                        <p:cTn id="563" dur="1" fill="hold">
                                          <p:stCondLst>
                                            <p:cond delay="1999"/>
                                          </p:stCondLst>
                                        </p:cTn>
                                        <p:tgtEl>
                                          <p:spTgt spid="31"/>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2000"/>
                                        <p:tgtEl>
                                          <p:spTgt spid="32"/>
                                        </p:tgtEl>
                                      </p:cBhvr>
                                    </p:animEffect>
                                    <p:set>
                                      <p:cBhvr>
                                        <p:cTn id="566" dur="1" fill="hold">
                                          <p:stCondLst>
                                            <p:cond delay="1999"/>
                                          </p:stCondLst>
                                        </p:cTn>
                                        <p:tgtEl>
                                          <p:spTgt spid="32"/>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2000"/>
                                        <p:tgtEl>
                                          <p:spTgt spid="33"/>
                                        </p:tgtEl>
                                      </p:cBhvr>
                                    </p:animEffect>
                                    <p:set>
                                      <p:cBhvr>
                                        <p:cTn id="569" dur="1" fill="hold">
                                          <p:stCondLst>
                                            <p:cond delay="1999"/>
                                          </p:stCondLst>
                                        </p:cTn>
                                        <p:tgtEl>
                                          <p:spTgt spid="33"/>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2000"/>
                                        <p:tgtEl>
                                          <p:spTgt spid="34"/>
                                        </p:tgtEl>
                                      </p:cBhvr>
                                    </p:animEffect>
                                    <p:set>
                                      <p:cBhvr>
                                        <p:cTn id="572" dur="1" fill="hold">
                                          <p:stCondLst>
                                            <p:cond delay="1999"/>
                                          </p:stCondLst>
                                        </p:cTn>
                                        <p:tgtEl>
                                          <p:spTgt spid="34"/>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2000"/>
                                        <p:tgtEl>
                                          <p:spTgt spid="35"/>
                                        </p:tgtEl>
                                      </p:cBhvr>
                                    </p:animEffect>
                                    <p:set>
                                      <p:cBhvr>
                                        <p:cTn id="575" dur="1" fill="hold">
                                          <p:stCondLst>
                                            <p:cond delay="1999"/>
                                          </p:stCondLst>
                                        </p:cTn>
                                        <p:tgtEl>
                                          <p:spTgt spid="35"/>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2000"/>
                                        <p:tgtEl>
                                          <p:spTgt spid="36"/>
                                        </p:tgtEl>
                                      </p:cBhvr>
                                    </p:animEffect>
                                    <p:set>
                                      <p:cBhvr>
                                        <p:cTn id="578" dur="1" fill="hold">
                                          <p:stCondLst>
                                            <p:cond delay="1999"/>
                                          </p:stCondLst>
                                        </p:cTn>
                                        <p:tgtEl>
                                          <p:spTgt spid="36"/>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2000"/>
                                        <p:tgtEl>
                                          <p:spTgt spid="37"/>
                                        </p:tgtEl>
                                      </p:cBhvr>
                                    </p:animEffect>
                                    <p:set>
                                      <p:cBhvr>
                                        <p:cTn id="581" dur="1" fill="hold">
                                          <p:stCondLst>
                                            <p:cond delay="1999"/>
                                          </p:stCondLst>
                                        </p:cTn>
                                        <p:tgtEl>
                                          <p:spTgt spid="37"/>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2000"/>
                                        <p:tgtEl>
                                          <p:spTgt spid="38"/>
                                        </p:tgtEl>
                                      </p:cBhvr>
                                    </p:animEffect>
                                    <p:set>
                                      <p:cBhvr>
                                        <p:cTn id="584" dur="1" fill="hold">
                                          <p:stCondLst>
                                            <p:cond delay="1999"/>
                                          </p:stCondLst>
                                        </p:cTn>
                                        <p:tgtEl>
                                          <p:spTgt spid="38"/>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2000" fill="hold"/>
                                        <p:tgtEl>
                                          <p:spTgt spid="3"/>
                                        </p:tgtEl>
                                        <p:attrNameLst>
                                          <p:attrName>r</p:attrName>
                                        </p:attrNameLst>
                                      </p:cBhvr>
                                    </p:animRot>
                                  </p:childTnLst>
                                </p:cTn>
                              </p:par>
                              <p:par>
                                <p:cTn id="587" presetID="8" presetClass="emph" presetSubtype="0" fill="hold" grpId="5" nodeType="withEffect">
                                  <p:stCondLst>
                                    <p:cond delay="0"/>
                                  </p:stCondLst>
                                  <p:childTnLst>
                                    <p:animRot by="21600000">
                                      <p:cBhvr>
                                        <p:cTn id="588" dur="2000" fill="hold"/>
                                        <p:tgtEl>
                                          <p:spTgt spid="4"/>
                                        </p:tgtEl>
                                        <p:attrNameLst>
                                          <p:attrName>r</p:attrName>
                                        </p:attrNameLst>
                                      </p:cBhvr>
                                    </p:animRot>
                                  </p:childTnLst>
                                </p:cTn>
                              </p:par>
                              <p:par>
                                <p:cTn id="589" presetID="8" presetClass="emph" presetSubtype="0" fill="hold" grpId="5" nodeType="withEffect">
                                  <p:stCondLst>
                                    <p:cond delay="0"/>
                                  </p:stCondLst>
                                  <p:childTnLst>
                                    <p:animRot by="21600000">
                                      <p:cBhvr>
                                        <p:cTn id="590" dur="2000" fill="hold"/>
                                        <p:tgtEl>
                                          <p:spTgt spid="5"/>
                                        </p:tgtEl>
                                        <p:attrNameLst>
                                          <p:attrName>r</p:attrName>
                                        </p:attrNameLst>
                                      </p:cBhvr>
                                    </p:animRot>
                                  </p:childTnLst>
                                </p:cTn>
                              </p:par>
                              <p:par>
                                <p:cTn id="591" presetID="8" presetClass="emph" presetSubtype="0" fill="hold" grpId="5" nodeType="withEffect">
                                  <p:stCondLst>
                                    <p:cond delay="0"/>
                                  </p:stCondLst>
                                  <p:childTnLst>
                                    <p:animRot by="21600000">
                                      <p:cBhvr>
                                        <p:cTn id="592" dur="2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2000" fill="hold"/>
                                        <p:tgtEl>
                                          <p:spTgt spid="7"/>
                                        </p:tgtEl>
                                        <p:attrNameLst>
                                          <p:attrName>r</p:attrName>
                                        </p:attrNameLst>
                                      </p:cBhvr>
                                    </p:animRot>
                                  </p:childTnLst>
                                </p:cTn>
                              </p:par>
                              <p:par>
                                <p:cTn id="595" presetID="8" presetClass="emph" presetSubtype="0" fill="hold" grpId="5" nodeType="withEffect">
                                  <p:stCondLst>
                                    <p:cond delay="0"/>
                                  </p:stCondLst>
                                  <p:childTnLst>
                                    <p:animRot by="21600000">
                                      <p:cBhvr>
                                        <p:cTn id="596" dur="2000" fill="hold"/>
                                        <p:tgtEl>
                                          <p:spTgt spid="8"/>
                                        </p:tgtEl>
                                        <p:attrNameLst>
                                          <p:attrName>r</p:attrName>
                                        </p:attrNameLst>
                                      </p:cBhvr>
                                    </p:animRot>
                                  </p:childTnLst>
                                </p:cTn>
                              </p:par>
                              <p:par>
                                <p:cTn id="597" presetID="8" presetClass="emph" presetSubtype="0" fill="hold" grpId="5" nodeType="withEffect">
                                  <p:stCondLst>
                                    <p:cond delay="0"/>
                                  </p:stCondLst>
                                  <p:childTnLst>
                                    <p:animRot by="21600000">
                                      <p:cBhvr>
                                        <p:cTn id="598" dur="2000" fill="hold"/>
                                        <p:tgtEl>
                                          <p:spTgt spid="9"/>
                                        </p:tgtEl>
                                        <p:attrNameLst>
                                          <p:attrName>r</p:attrName>
                                        </p:attrNameLst>
                                      </p:cBhvr>
                                    </p:animRot>
                                  </p:childTnLst>
                                </p:cTn>
                              </p:par>
                              <p:par>
                                <p:cTn id="599" presetID="8" presetClass="emph" presetSubtype="0" fill="hold" grpId="5" nodeType="withEffect">
                                  <p:stCondLst>
                                    <p:cond delay="0"/>
                                  </p:stCondLst>
                                  <p:childTnLst>
                                    <p:animRot by="21600000">
                                      <p:cBhvr>
                                        <p:cTn id="600" dur="2000" fill="hold"/>
                                        <p:tgtEl>
                                          <p:spTgt spid="10"/>
                                        </p:tgtEl>
                                        <p:attrNameLst>
                                          <p:attrName>r</p:attrName>
                                        </p:attrNameLst>
                                      </p:cBhvr>
                                    </p:animRot>
                                  </p:childTnLst>
                                </p:cTn>
                              </p:par>
                              <p:par>
                                <p:cTn id="601" presetID="8" presetClass="emph" presetSubtype="0" fill="hold" grpId="5" nodeType="withEffect">
                                  <p:stCondLst>
                                    <p:cond delay="0"/>
                                  </p:stCondLst>
                                  <p:childTnLst>
                                    <p:animRot by="21600000">
                                      <p:cBhvr>
                                        <p:cTn id="602" dur="2000" fill="hold"/>
                                        <p:tgtEl>
                                          <p:spTgt spid="11"/>
                                        </p:tgtEl>
                                        <p:attrNameLst>
                                          <p:attrName>r</p:attrName>
                                        </p:attrNameLst>
                                      </p:cBhvr>
                                    </p:animRot>
                                  </p:childTnLst>
                                </p:cTn>
                              </p:par>
                              <p:par>
                                <p:cTn id="603" presetID="8" presetClass="emph" presetSubtype="0" fill="hold" grpId="5" nodeType="withEffect">
                                  <p:stCondLst>
                                    <p:cond delay="0"/>
                                  </p:stCondLst>
                                  <p:childTnLst>
                                    <p:animRot by="21600000">
                                      <p:cBhvr>
                                        <p:cTn id="604" dur="2000" fill="hold"/>
                                        <p:tgtEl>
                                          <p:spTgt spid="12"/>
                                        </p:tgtEl>
                                        <p:attrNameLst>
                                          <p:attrName>r</p:attrName>
                                        </p:attrNameLst>
                                      </p:cBhvr>
                                    </p:animRot>
                                  </p:childTnLst>
                                </p:cTn>
                              </p:par>
                              <p:par>
                                <p:cTn id="605" presetID="8" presetClass="emph" presetSubtype="0" fill="hold" grpId="5" nodeType="withEffect">
                                  <p:stCondLst>
                                    <p:cond delay="0"/>
                                  </p:stCondLst>
                                  <p:childTnLst>
                                    <p:animRot by="21600000">
                                      <p:cBhvr>
                                        <p:cTn id="606" dur="2000" fill="hold"/>
                                        <p:tgtEl>
                                          <p:spTgt spid="13"/>
                                        </p:tgtEl>
                                        <p:attrNameLst>
                                          <p:attrName>r</p:attrName>
                                        </p:attrNameLst>
                                      </p:cBhvr>
                                    </p:animRot>
                                  </p:childTnLst>
                                </p:cTn>
                              </p:par>
                              <p:par>
                                <p:cTn id="607" presetID="8" presetClass="emph" presetSubtype="0" fill="hold" grpId="5" nodeType="withEffect">
                                  <p:stCondLst>
                                    <p:cond delay="0"/>
                                  </p:stCondLst>
                                  <p:childTnLst>
                                    <p:animRot by="21600000">
                                      <p:cBhvr>
                                        <p:cTn id="608" dur="2000" fill="hold"/>
                                        <p:tgtEl>
                                          <p:spTgt spid="14"/>
                                        </p:tgtEl>
                                        <p:attrNameLst>
                                          <p:attrName>r</p:attrName>
                                        </p:attrNameLst>
                                      </p:cBhvr>
                                    </p:animRot>
                                  </p:childTnLst>
                                </p:cTn>
                              </p:par>
                              <p:par>
                                <p:cTn id="609" presetID="8" presetClass="emph" presetSubtype="0" fill="hold" grpId="5" nodeType="withEffect">
                                  <p:stCondLst>
                                    <p:cond delay="0"/>
                                  </p:stCondLst>
                                  <p:childTnLst>
                                    <p:animRot by="21600000">
                                      <p:cBhvr>
                                        <p:cTn id="610" dur="2000" fill="hold"/>
                                        <p:tgtEl>
                                          <p:spTgt spid="15"/>
                                        </p:tgtEl>
                                        <p:attrNameLst>
                                          <p:attrName>r</p:attrName>
                                        </p:attrNameLst>
                                      </p:cBhvr>
                                    </p:animRot>
                                  </p:childTnLst>
                                </p:cTn>
                              </p:par>
                              <p:par>
                                <p:cTn id="611" presetID="8" presetClass="emph" presetSubtype="0" fill="hold" grpId="5" nodeType="withEffect">
                                  <p:stCondLst>
                                    <p:cond delay="0"/>
                                  </p:stCondLst>
                                  <p:childTnLst>
                                    <p:animRot by="21600000">
                                      <p:cBhvr>
                                        <p:cTn id="612" dur="2000" fill="hold"/>
                                        <p:tgtEl>
                                          <p:spTgt spid="16"/>
                                        </p:tgtEl>
                                        <p:attrNameLst>
                                          <p:attrName>r</p:attrName>
                                        </p:attrNameLst>
                                      </p:cBhvr>
                                    </p:animRot>
                                  </p:childTnLst>
                                </p:cTn>
                              </p:par>
                              <p:par>
                                <p:cTn id="613" presetID="8" presetClass="emph" presetSubtype="0" fill="hold" grpId="5" nodeType="withEffect">
                                  <p:stCondLst>
                                    <p:cond delay="0"/>
                                  </p:stCondLst>
                                  <p:childTnLst>
                                    <p:animRot by="21600000">
                                      <p:cBhvr>
                                        <p:cTn id="614" dur="2000" fill="hold"/>
                                        <p:tgtEl>
                                          <p:spTgt spid="17"/>
                                        </p:tgtEl>
                                        <p:attrNameLst>
                                          <p:attrName>r</p:attrName>
                                        </p:attrNameLst>
                                      </p:cBhvr>
                                    </p:animRot>
                                  </p:childTnLst>
                                </p:cTn>
                              </p:par>
                              <p:par>
                                <p:cTn id="615" presetID="8" presetClass="emph" presetSubtype="0" fill="hold" grpId="5" nodeType="withEffect">
                                  <p:stCondLst>
                                    <p:cond delay="0"/>
                                  </p:stCondLst>
                                  <p:childTnLst>
                                    <p:animRot by="21600000">
                                      <p:cBhvr>
                                        <p:cTn id="616" dur="2000" fill="hold"/>
                                        <p:tgtEl>
                                          <p:spTgt spid="18"/>
                                        </p:tgtEl>
                                        <p:attrNameLst>
                                          <p:attrName>r</p:attrName>
                                        </p:attrNameLst>
                                      </p:cBhvr>
                                    </p:animRot>
                                  </p:childTnLst>
                                </p:cTn>
                              </p:par>
                              <p:par>
                                <p:cTn id="617" presetID="8" presetClass="emph" presetSubtype="0" fill="hold" grpId="5" nodeType="withEffect">
                                  <p:stCondLst>
                                    <p:cond delay="0"/>
                                  </p:stCondLst>
                                  <p:childTnLst>
                                    <p:animRot by="21600000">
                                      <p:cBhvr>
                                        <p:cTn id="618" dur="2000" fill="hold"/>
                                        <p:tgtEl>
                                          <p:spTgt spid="19"/>
                                        </p:tgtEl>
                                        <p:attrNameLst>
                                          <p:attrName>r</p:attrName>
                                        </p:attrNameLst>
                                      </p:cBhvr>
                                    </p:animRot>
                                  </p:childTnLst>
                                </p:cTn>
                              </p:par>
                              <p:par>
                                <p:cTn id="619" presetID="8" presetClass="emph" presetSubtype="0" fill="hold" grpId="5" nodeType="withEffect">
                                  <p:stCondLst>
                                    <p:cond delay="0"/>
                                  </p:stCondLst>
                                  <p:childTnLst>
                                    <p:animRot by="21600000">
                                      <p:cBhvr>
                                        <p:cTn id="620" dur="2000" fill="hold"/>
                                        <p:tgtEl>
                                          <p:spTgt spid="20"/>
                                        </p:tgtEl>
                                        <p:attrNameLst>
                                          <p:attrName>r</p:attrName>
                                        </p:attrNameLst>
                                      </p:cBhvr>
                                    </p:animRot>
                                  </p:childTnLst>
                                </p:cTn>
                              </p:par>
                              <p:par>
                                <p:cTn id="621" presetID="8" presetClass="emph" presetSubtype="0" fill="hold" grpId="5" nodeType="withEffect">
                                  <p:stCondLst>
                                    <p:cond delay="0"/>
                                  </p:stCondLst>
                                  <p:childTnLst>
                                    <p:animRot by="21600000">
                                      <p:cBhvr>
                                        <p:cTn id="622" dur="2000" fill="hold"/>
                                        <p:tgtEl>
                                          <p:spTgt spid="21"/>
                                        </p:tgtEl>
                                        <p:attrNameLst>
                                          <p:attrName>r</p:attrName>
                                        </p:attrNameLst>
                                      </p:cBhvr>
                                    </p:animRot>
                                  </p:childTnLst>
                                </p:cTn>
                              </p:par>
                              <p:par>
                                <p:cTn id="623" presetID="8" presetClass="emph" presetSubtype="0" fill="hold" grpId="5" nodeType="withEffect">
                                  <p:stCondLst>
                                    <p:cond delay="0"/>
                                  </p:stCondLst>
                                  <p:childTnLst>
                                    <p:animRot by="21600000">
                                      <p:cBhvr>
                                        <p:cTn id="624" dur="2000" fill="hold"/>
                                        <p:tgtEl>
                                          <p:spTgt spid="22"/>
                                        </p:tgtEl>
                                        <p:attrNameLst>
                                          <p:attrName>r</p:attrName>
                                        </p:attrNameLst>
                                      </p:cBhvr>
                                    </p:animRot>
                                  </p:childTnLst>
                                </p:cTn>
                              </p:par>
                              <p:par>
                                <p:cTn id="625" presetID="8" presetClass="emph" presetSubtype="0" fill="hold" grpId="5" nodeType="withEffect">
                                  <p:stCondLst>
                                    <p:cond delay="0"/>
                                  </p:stCondLst>
                                  <p:childTnLst>
                                    <p:animRot by="21600000">
                                      <p:cBhvr>
                                        <p:cTn id="626" dur="2000" fill="hold"/>
                                        <p:tgtEl>
                                          <p:spTgt spid="23"/>
                                        </p:tgtEl>
                                        <p:attrNameLst>
                                          <p:attrName>r</p:attrName>
                                        </p:attrNameLst>
                                      </p:cBhvr>
                                    </p:animRot>
                                  </p:childTnLst>
                                </p:cTn>
                              </p:par>
                              <p:par>
                                <p:cTn id="627" presetID="8" presetClass="emph" presetSubtype="0" fill="hold" grpId="5" nodeType="withEffect">
                                  <p:stCondLst>
                                    <p:cond delay="0"/>
                                  </p:stCondLst>
                                  <p:childTnLst>
                                    <p:animRot by="21600000">
                                      <p:cBhvr>
                                        <p:cTn id="628" dur="2000" fill="hold"/>
                                        <p:tgtEl>
                                          <p:spTgt spid="24"/>
                                        </p:tgtEl>
                                        <p:attrNameLst>
                                          <p:attrName>r</p:attrName>
                                        </p:attrNameLst>
                                      </p:cBhvr>
                                    </p:animRot>
                                  </p:childTnLst>
                                </p:cTn>
                              </p:par>
                              <p:par>
                                <p:cTn id="629" presetID="8" presetClass="emph" presetSubtype="0" fill="hold" grpId="5" nodeType="withEffect">
                                  <p:stCondLst>
                                    <p:cond delay="0"/>
                                  </p:stCondLst>
                                  <p:childTnLst>
                                    <p:animRot by="21600000">
                                      <p:cBhvr>
                                        <p:cTn id="630" dur="2000" fill="hold"/>
                                        <p:tgtEl>
                                          <p:spTgt spid="25"/>
                                        </p:tgtEl>
                                        <p:attrNameLst>
                                          <p:attrName>r</p:attrName>
                                        </p:attrNameLst>
                                      </p:cBhvr>
                                    </p:animRot>
                                  </p:childTnLst>
                                </p:cTn>
                              </p:par>
                              <p:par>
                                <p:cTn id="631" presetID="8" presetClass="emph" presetSubtype="0" fill="hold" grpId="5" nodeType="withEffect">
                                  <p:stCondLst>
                                    <p:cond delay="0"/>
                                  </p:stCondLst>
                                  <p:childTnLst>
                                    <p:animRot by="21600000">
                                      <p:cBhvr>
                                        <p:cTn id="632" dur="2000" fill="hold"/>
                                        <p:tgtEl>
                                          <p:spTgt spid="26"/>
                                        </p:tgtEl>
                                        <p:attrNameLst>
                                          <p:attrName>r</p:attrName>
                                        </p:attrNameLst>
                                      </p:cBhvr>
                                    </p:animRot>
                                  </p:childTnLst>
                                </p:cTn>
                              </p:par>
                              <p:par>
                                <p:cTn id="633" presetID="8" presetClass="emph" presetSubtype="0" fill="hold" grpId="5" nodeType="withEffect">
                                  <p:stCondLst>
                                    <p:cond delay="0"/>
                                  </p:stCondLst>
                                  <p:childTnLst>
                                    <p:animRot by="21600000">
                                      <p:cBhvr>
                                        <p:cTn id="634" dur="2000" fill="hold"/>
                                        <p:tgtEl>
                                          <p:spTgt spid="27"/>
                                        </p:tgtEl>
                                        <p:attrNameLst>
                                          <p:attrName>r</p:attrName>
                                        </p:attrNameLst>
                                      </p:cBhvr>
                                    </p:animRot>
                                  </p:childTnLst>
                                </p:cTn>
                              </p:par>
                              <p:par>
                                <p:cTn id="635" presetID="8" presetClass="emph" presetSubtype="0" fill="hold" grpId="5" nodeType="withEffect">
                                  <p:stCondLst>
                                    <p:cond delay="0"/>
                                  </p:stCondLst>
                                  <p:childTnLst>
                                    <p:animRot by="21600000">
                                      <p:cBhvr>
                                        <p:cTn id="636" dur="2000" fill="hold"/>
                                        <p:tgtEl>
                                          <p:spTgt spid="28"/>
                                        </p:tgtEl>
                                        <p:attrNameLst>
                                          <p:attrName>r</p:attrName>
                                        </p:attrNameLst>
                                      </p:cBhvr>
                                    </p:animRot>
                                  </p:childTnLst>
                                </p:cTn>
                              </p:par>
                              <p:par>
                                <p:cTn id="637" presetID="8" presetClass="emph" presetSubtype="0" fill="hold" grpId="5" nodeType="withEffect">
                                  <p:stCondLst>
                                    <p:cond delay="0"/>
                                  </p:stCondLst>
                                  <p:childTnLst>
                                    <p:animRot by="21600000">
                                      <p:cBhvr>
                                        <p:cTn id="638" dur="2000" fill="hold"/>
                                        <p:tgtEl>
                                          <p:spTgt spid="29"/>
                                        </p:tgtEl>
                                        <p:attrNameLst>
                                          <p:attrName>r</p:attrName>
                                        </p:attrNameLst>
                                      </p:cBhvr>
                                    </p:animRot>
                                  </p:childTnLst>
                                </p:cTn>
                              </p:par>
                              <p:par>
                                <p:cTn id="639" presetID="8" presetClass="emph" presetSubtype="0" fill="hold" grpId="5" nodeType="withEffect">
                                  <p:stCondLst>
                                    <p:cond delay="0"/>
                                  </p:stCondLst>
                                  <p:childTnLst>
                                    <p:animRot by="21600000">
                                      <p:cBhvr>
                                        <p:cTn id="640" dur="2000" fill="hold"/>
                                        <p:tgtEl>
                                          <p:spTgt spid="30"/>
                                        </p:tgtEl>
                                        <p:attrNameLst>
                                          <p:attrName>r</p:attrName>
                                        </p:attrNameLst>
                                      </p:cBhvr>
                                    </p:animRot>
                                  </p:childTnLst>
                                </p:cTn>
                              </p:par>
                              <p:par>
                                <p:cTn id="641" presetID="8" presetClass="emph" presetSubtype="0" fill="hold" grpId="5" nodeType="withEffect">
                                  <p:stCondLst>
                                    <p:cond delay="0"/>
                                  </p:stCondLst>
                                  <p:childTnLst>
                                    <p:animRot by="21600000">
                                      <p:cBhvr>
                                        <p:cTn id="642" dur="2000" fill="hold"/>
                                        <p:tgtEl>
                                          <p:spTgt spid="31"/>
                                        </p:tgtEl>
                                        <p:attrNameLst>
                                          <p:attrName>r</p:attrName>
                                        </p:attrNameLst>
                                      </p:cBhvr>
                                    </p:animRot>
                                  </p:childTnLst>
                                </p:cTn>
                              </p:par>
                              <p:par>
                                <p:cTn id="643" presetID="8" presetClass="emph" presetSubtype="0" fill="hold" grpId="5" nodeType="withEffect">
                                  <p:stCondLst>
                                    <p:cond delay="0"/>
                                  </p:stCondLst>
                                  <p:childTnLst>
                                    <p:animRot by="21600000">
                                      <p:cBhvr>
                                        <p:cTn id="644" dur="2000" fill="hold"/>
                                        <p:tgtEl>
                                          <p:spTgt spid="32"/>
                                        </p:tgtEl>
                                        <p:attrNameLst>
                                          <p:attrName>r</p:attrName>
                                        </p:attrNameLst>
                                      </p:cBhvr>
                                    </p:animRot>
                                  </p:childTnLst>
                                </p:cTn>
                              </p:par>
                              <p:par>
                                <p:cTn id="645" presetID="8" presetClass="emph" presetSubtype="0" fill="hold" grpId="5" nodeType="withEffect">
                                  <p:stCondLst>
                                    <p:cond delay="0"/>
                                  </p:stCondLst>
                                  <p:childTnLst>
                                    <p:animRot by="21600000">
                                      <p:cBhvr>
                                        <p:cTn id="646" dur="2000" fill="hold"/>
                                        <p:tgtEl>
                                          <p:spTgt spid="33"/>
                                        </p:tgtEl>
                                        <p:attrNameLst>
                                          <p:attrName>r</p:attrName>
                                        </p:attrNameLst>
                                      </p:cBhvr>
                                    </p:animRot>
                                  </p:childTnLst>
                                </p:cTn>
                              </p:par>
                              <p:par>
                                <p:cTn id="647" presetID="8" presetClass="emph" presetSubtype="0" fill="hold" grpId="5" nodeType="withEffect">
                                  <p:stCondLst>
                                    <p:cond delay="0"/>
                                  </p:stCondLst>
                                  <p:childTnLst>
                                    <p:animRot by="21600000">
                                      <p:cBhvr>
                                        <p:cTn id="648" dur="2000" fill="hold"/>
                                        <p:tgtEl>
                                          <p:spTgt spid="34"/>
                                        </p:tgtEl>
                                        <p:attrNameLst>
                                          <p:attrName>r</p:attrName>
                                        </p:attrNameLst>
                                      </p:cBhvr>
                                    </p:animRot>
                                  </p:childTnLst>
                                </p:cTn>
                              </p:par>
                              <p:par>
                                <p:cTn id="649" presetID="8" presetClass="emph" presetSubtype="0" fill="hold" grpId="5" nodeType="withEffect">
                                  <p:stCondLst>
                                    <p:cond delay="0"/>
                                  </p:stCondLst>
                                  <p:childTnLst>
                                    <p:animRot by="21600000">
                                      <p:cBhvr>
                                        <p:cTn id="650" dur="2000" fill="hold"/>
                                        <p:tgtEl>
                                          <p:spTgt spid="35"/>
                                        </p:tgtEl>
                                        <p:attrNameLst>
                                          <p:attrName>r</p:attrName>
                                        </p:attrNameLst>
                                      </p:cBhvr>
                                    </p:animRot>
                                  </p:childTnLst>
                                </p:cTn>
                              </p:par>
                              <p:par>
                                <p:cTn id="651" presetID="8" presetClass="emph" presetSubtype="0" fill="hold" grpId="5" nodeType="withEffect">
                                  <p:stCondLst>
                                    <p:cond delay="0"/>
                                  </p:stCondLst>
                                  <p:childTnLst>
                                    <p:animRot by="21600000">
                                      <p:cBhvr>
                                        <p:cTn id="652" dur="2000" fill="hold"/>
                                        <p:tgtEl>
                                          <p:spTgt spid="36"/>
                                        </p:tgtEl>
                                        <p:attrNameLst>
                                          <p:attrName>r</p:attrName>
                                        </p:attrNameLst>
                                      </p:cBhvr>
                                    </p:animRot>
                                  </p:childTnLst>
                                </p:cTn>
                              </p:par>
                              <p:par>
                                <p:cTn id="653" presetID="8" presetClass="emph" presetSubtype="0" fill="hold" grpId="5" nodeType="withEffect">
                                  <p:stCondLst>
                                    <p:cond delay="0"/>
                                  </p:stCondLst>
                                  <p:childTnLst>
                                    <p:animRot by="21600000">
                                      <p:cBhvr>
                                        <p:cTn id="654" dur="2000" fill="hold"/>
                                        <p:tgtEl>
                                          <p:spTgt spid="37"/>
                                        </p:tgtEl>
                                        <p:attrNameLst>
                                          <p:attrName>r</p:attrName>
                                        </p:attrNameLst>
                                      </p:cBhvr>
                                    </p:animRot>
                                  </p:childTnLst>
                                </p:cTn>
                              </p:par>
                              <p:par>
                                <p:cTn id="655" presetID="8" presetClass="emph" presetSubtype="0" fill="hold" grpId="5" nodeType="withEffect">
                                  <p:stCondLst>
                                    <p:cond delay="0"/>
                                  </p:stCondLst>
                                  <p:childTnLst>
                                    <p:animRot by="21600000">
                                      <p:cBhvr>
                                        <p:cTn id="656" dur="2000" fill="hold"/>
                                        <p:tgtEl>
                                          <p:spTgt spid="38"/>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2"/>
                                        </p:tgtEl>
                                        <p:attrNameLst>
                                          <p:attrName>style.visibility</p:attrName>
                                        </p:attrNameLst>
                                      </p:cBhvr>
                                      <p:to>
                                        <p:strVal val="visible"/>
                                      </p:to>
                                    </p:set>
                                    <p:anim calcmode="lin" valueType="num">
                                      <p:cBhvr>
                                        <p:cTn id="659" dur="2000" fill="hold"/>
                                        <p:tgtEl>
                                          <p:spTgt spid="2"/>
                                        </p:tgtEl>
                                        <p:attrNameLst>
                                          <p:attrName>ppt_w</p:attrName>
                                        </p:attrNameLst>
                                      </p:cBhvr>
                                      <p:tavLst>
                                        <p:tav tm="0">
                                          <p:val>
                                            <p:strVal val="4/3*#ppt_w"/>
                                          </p:val>
                                        </p:tav>
                                        <p:tav tm="100000">
                                          <p:val>
                                            <p:strVal val="#ppt_w"/>
                                          </p:val>
                                        </p:tav>
                                      </p:tavLst>
                                    </p:anim>
                                    <p:anim calcmode="lin" valueType="num">
                                      <p:cBhvr>
                                        <p:cTn id="660" dur="2000" fill="hold"/>
                                        <p:tgtEl>
                                          <p:spTgt spid="2"/>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2"/>
                                        </p:tgtEl>
                                        <p:attrNameLst>
                                          <p:attrName>style.visibility</p:attrName>
                                        </p:attrNameLst>
                                      </p:cBhvr>
                                      <p:to>
                                        <p:strVal val="visible"/>
                                      </p:to>
                                    </p:set>
                                    <p:animEffect transition="in" filter="barn(outHorizontal)">
                                      <p:cBhvr>
                                        <p:cTn id="6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0">
                <a:srgbClr val="2F1BC3"/>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ppt_x"/>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ppt_x"/>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plus(in)">
                                      <p:cBhvr>
                                        <p:cTn id="42" dur="3000"/>
                                        <p:tgtEl>
                                          <p:spTgt spid="3"/>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plus(in)">
                                      <p:cBhvr>
                                        <p:cTn id="45" dur="3000"/>
                                        <p:tgtEl>
                                          <p:spTgt spid="4"/>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plus(in)">
                                      <p:cBhvr>
                                        <p:cTn id="48" dur="3000"/>
                                        <p:tgtEl>
                                          <p:spTgt spid="5"/>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3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plus(in)">
                                      <p:cBhvr>
                                        <p:cTn id="63" dur="3000"/>
                                        <p:tgtEl>
                                          <p:spTgt spid="10"/>
                                        </p:tgtEl>
                                      </p:cBhvr>
                                    </p:animEffect>
                                  </p:childTnLst>
                                </p:cTn>
                              </p:par>
                              <p:par>
                                <p:cTn id="64" presetID="8" presetClass="emph" presetSubtype="0" fill="hold" grpId="2" nodeType="withEffect">
                                  <p:stCondLst>
                                    <p:cond delay="0"/>
                                  </p:stCondLst>
                                  <p:childTnLst>
                                    <p:animRot by="21600000">
                                      <p:cBhvr>
                                        <p:cTn id="65" dur="3000" fill="hold"/>
                                        <p:tgtEl>
                                          <p:spTgt spid="3"/>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5"/>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9"/>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4"/>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0"/>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3"/>
                                        </p:tgtEl>
                                      </p:cBhvr>
                                    </p:animEffect>
                                    <p:set>
                                      <p:cBhvr>
                                        <p:cTn id="83" dur="1" fill="hold">
                                          <p:stCondLst>
                                            <p:cond delay="2999"/>
                                          </p:stCondLst>
                                        </p:cTn>
                                        <p:tgtEl>
                                          <p:spTgt spid="3"/>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4"/>
                                        </p:tgtEl>
                                      </p:cBhvr>
                                    </p:animEffect>
                                    <p:set>
                                      <p:cBhvr>
                                        <p:cTn id="86" dur="1" fill="hold">
                                          <p:stCondLst>
                                            <p:cond delay="2999"/>
                                          </p:stCondLst>
                                        </p:cTn>
                                        <p:tgtEl>
                                          <p:spTgt spid="4"/>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3"/>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5"/>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7"/>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4"/>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6"/>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8"/>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0"/>
                                        </p:tgtEl>
                                        <p:attrNameLst>
                                          <p:attrName>r</p:attrName>
                                        </p:attrNameLst>
                                      </p:cBhvr>
                                    </p:animRo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ppt_x</p:attrName>
                                        </p:attrNameLst>
                                      </p:cBhvr>
                                      <p:tavLst>
                                        <p:tav tm="0">
                                          <p:val>
                                            <p:strVal val="#ppt_x"/>
                                          </p:val>
                                        </p:tav>
                                        <p:tav tm="100000">
                                          <p:val>
                                            <p:strVal val="#ppt_x"/>
                                          </p:val>
                                        </p:tav>
                                      </p:tavLst>
                                    </p:anim>
                                    <p:anim calcmode="lin" valueType="num">
                                      <p:cBhvr>
                                        <p:cTn id="156" dur="3000" fill="hold"/>
                                        <p:tgtEl>
                                          <p:spTgt spid="2"/>
                                        </p:tgtEl>
                                        <p:attrNameLst>
                                          <p:attrName>ppt_y</p:attrName>
                                        </p:attrNameLst>
                                      </p:cBhvr>
                                      <p:tavLst>
                                        <p:tav tm="0">
                                          <p:val>
                                            <p:strVal val="#ppt_y-#ppt_h/2"/>
                                          </p:val>
                                        </p:tav>
                                        <p:tav tm="100000">
                                          <p:val>
                                            <p:strVal val="#ppt_y"/>
                                          </p:val>
                                        </p:tav>
                                      </p:tavLst>
                                    </p:anim>
                                    <p:anim calcmode="lin" valueType="num">
                                      <p:cBhvr>
                                        <p:cTn id="157" dur="3000" fill="hold"/>
                                        <p:tgtEl>
                                          <p:spTgt spid="2"/>
                                        </p:tgtEl>
                                        <p:attrNameLst>
                                          <p:attrName>ppt_w</p:attrName>
                                        </p:attrNameLst>
                                      </p:cBhvr>
                                      <p:tavLst>
                                        <p:tav tm="0">
                                          <p:val>
                                            <p:strVal val="#ppt_w"/>
                                          </p:val>
                                        </p:tav>
                                        <p:tav tm="100000">
                                          <p:val>
                                            <p:strVal val="#ppt_w"/>
                                          </p:val>
                                        </p:tav>
                                      </p:tavLst>
                                    </p:anim>
                                    <p:anim calcmode="lin" valueType="num">
                                      <p:cBhvr>
                                        <p:cTn id="15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2F1BC3"/>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2009157"/>
            <a:ext cx="1768091" cy="4500594"/>
          </a:xfrm>
          <a:prstGeom prst="moon">
            <a:avLst>
              <a:gd name="adj" fmla="val 8277"/>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1419813"/>
            <a:ext cx="1768091" cy="4500594"/>
          </a:xfrm>
          <a:prstGeom prst="moon">
            <a:avLst>
              <a:gd name="adj" fmla="val 10952"/>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705433"/>
            <a:ext cx="1768091" cy="4500594"/>
          </a:xfrm>
          <a:prstGeom prst="moon">
            <a:avLst>
              <a:gd name="adj" fmla="val 10952"/>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133929"/>
            <a:ext cx="1768091" cy="4500594"/>
          </a:xfrm>
          <a:prstGeom prst="moon">
            <a:avLst>
              <a:gd name="adj" fmla="val 11845"/>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509013"/>
            <a:ext cx="1768091" cy="4500594"/>
          </a:xfrm>
          <a:prstGeom prst="moon">
            <a:avLst>
              <a:gd name="adj" fmla="val 10952"/>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080517"/>
            <a:ext cx="1768091" cy="4500594"/>
          </a:xfrm>
          <a:prstGeom prst="moon">
            <a:avLst>
              <a:gd name="adj" fmla="val 10952"/>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1723459"/>
            <a:ext cx="1768091" cy="4500594"/>
          </a:xfrm>
          <a:prstGeom prst="moon">
            <a:avLst>
              <a:gd name="adj" fmla="val 11844"/>
            </a:avLst>
          </a:prstGeom>
          <a:solidFill>
            <a:srgbClr val="002B82"/>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858444" cy="6786610"/>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3" presetClass="entr" presetSubtype="5" fill="hold" grpId="1"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blinds(vertical)">
                                      <p:cBhvr>
                                        <p:cTn id="38" dur="2000"/>
                                        <p:tgtEl>
                                          <p:spTgt spid="3"/>
                                        </p:tgtEl>
                                      </p:cBhvr>
                                    </p:animEffect>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vertical)">
                                      <p:cBhvr>
                                        <p:cTn id="44" dur="2000"/>
                                        <p:tgtEl>
                                          <p:spTgt spid="5"/>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vertical)">
                                      <p:cBhvr>
                                        <p:cTn id="47" dur="2000"/>
                                        <p:tgtEl>
                                          <p:spTgt spid="6"/>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vertical)">
                                      <p:cBhvr>
                                        <p:cTn id="50" dur="2000"/>
                                        <p:tgtEl>
                                          <p:spTgt spid="7"/>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vertical)">
                                      <p:cBhvr>
                                        <p:cTn id="53" dur="2000"/>
                                        <p:tgtEl>
                                          <p:spTgt spid="8"/>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vertical)">
                                      <p:cBhvr>
                                        <p:cTn id="56" dur="2000"/>
                                        <p:tgtEl>
                                          <p:spTgt spid="9"/>
                                        </p:tgtEl>
                                      </p:cBhvr>
                                    </p:animEffect>
                                  </p:childTnLst>
                                </p:cTn>
                              </p:par>
                              <p:par>
                                <p:cTn id="57" presetID="19" presetClass="entr" presetSubtype="5" fill="hold" grpId="2" nodeType="with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2000" fill="hold"/>
                                        <p:tgtEl>
                                          <p:spTgt spid="3"/>
                                        </p:tgtEl>
                                        <p:attrNameLst>
                                          <p:attrName>ppt_w</p:attrName>
                                        </p:attrNameLst>
                                      </p:cBhvr>
                                      <p:tavLst>
                                        <p:tav tm="0">
                                          <p:val>
                                            <p:strVal val="#ppt_w"/>
                                          </p:val>
                                        </p:tav>
                                        <p:tav tm="100000">
                                          <p:val>
                                            <p:strVal val="#ppt_w"/>
                                          </p:val>
                                        </p:tav>
                                      </p:tavLst>
                                    </p:anim>
                                    <p:anim calcmode="lin" valueType="num">
                                      <p:cBhvr>
                                        <p:cTn id="60" dur="2000" fill="hold"/>
                                        <p:tgtEl>
                                          <p:spTgt spid="3"/>
                                        </p:tgtEl>
                                        <p:attrNameLst>
                                          <p:attrName>ppt_h</p:attrName>
                                        </p:attrNameLst>
                                      </p:cBhvr>
                                      <p:tavLst>
                                        <p:tav tm="0" fmla="#ppt_h*sin(2.5*pi*$)">
                                          <p:val>
                                            <p:fltVal val="0"/>
                                          </p:val>
                                        </p:tav>
                                        <p:tav tm="100000">
                                          <p:val>
                                            <p:fltVal val="1"/>
                                          </p:val>
                                        </p:tav>
                                      </p:tavLst>
                                    </p:anim>
                                  </p:childTnLst>
                                </p:cTn>
                              </p:par>
                              <p:par>
                                <p:cTn id="61" presetID="19"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strVal val="#ppt_w"/>
                                          </p:val>
                                        </p:tav>
                                        <p:tav tm="100000">
                                          <p:val>
                                            <p:strVal val="#ppt_w"/>
                                          </p:val>
                                        </p:tav>
                                      </p:tavLst>
                                    </p:anim>
                                    <p:anim calcmode="lin" valueType="num">
                                      <p:cBhvr>
                                        <p:cTn id="64" dur="2000" fill="hold"/>
                                        <p:tgtEl>
                                          <p:spTgt spid="4"/>
                                        </p:tgtEl>
                                        <p:attrNameLst>
                                          <p:attrName>ppt_h</p:attrName>
                                        </p:attrNameLst>
                                      </p:cBhvr>
                                      <p:tavLst>
                                        <p:tav tm="0" fmla="#ppt_h*sin(2.5*pi*$)">
                                          <p:val>
                                            <p:fltVal val="0"/>
                                          </p:val>
                                        </p:tav>
                                        <p:tav tm="100000">
                                          <p:val>
                                            <p:fltVal val="1"/>
                                          </p:val>
                                        </p:tav>
                                      </p:tavLst>
                                    </p:anim>
                                  </p:childTnLst>
                                </p:cTn>
                              </p:par>
                              <p:par>
                                <p:cTn id="65" presetID="19" presetClass="entr" presetSubtype="5" fill="hold" grpId="2"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2000" fill="hold"/>
                                        <p:tgtEl>
                                          <p:spTgt spid="5"/>
                                        </p:tgtEl>
                                        <p:attrNameLst>
                                          <p:attrName>ppt_w</p:attrName>
                                        </p:attrNameLst>
                                      </p:cBhvr>
                                      <p:tavLst>
                                        <p:tav tm="0">
                                          <p:val>
                                            <p:strVal val="#ppt_w"/>
                                          </p:val>
                                        </p:tav>
                                        <p:tav tm="100000">
                                          <p:val>
                                            <p:strVal val="#ppt_w"/>
                                          </p:val>
                                        </p:tav>
                                      </p:tavLst>
                                    </p:anim>
                                    <p:anim calcmode="lin" valueType="num">
                                      <p:cBhvr>
                                        <p:cTn id="68" dur="2000" fill="hold"/>
                                        <p:tgtEl>
                                          <p:spTgt spid="5"/>
                                        </p:tgtEl>
                                        <p:attrNameLst>
                                          <p:attrName>ppt_h</p:attrName>
                                        </p:attrNameLst>
                                      </p:cBhvr>
                                      <p:tavLst>
                                        <p:tav tm="0" fmla="#ppt_h*sin(2.5*pi*$)">
                                          <p:val>
                                            <p:fltVal val="0"/>
                                          </p:val>
                                        </p:tav>
                                        <p:tav tm="100000">
                                          <p:val>
                                            <p:fltVal val="1"/>
                                          </p:val>
                                        </p:tav>
                                      </p:tavLst>
                                    </p:anim>
                                  </p:childTnLst>
                                </p:cTn>
                              </p:par>
                              <p:par>
                                <p:cTn id="69" presetID="19" presetClass="entr" presetSubtype="5" fill="hold" grpId="2"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2000" fill="hold"/>
                                        <p:tgtEl>
                                          <p:spTgt spid="6"/>
                                        </p:tgtEl>
                                        <p:attrNameLst>
                                          <p:attrName>ppt_w</p:attrName>
                                        </p:attrNameLst>
                                      </p:cBhvr>
                                      <p:tavLst>
                                        <p:tav tm="0">
                                          <p:val>
                                            <p:strVal val="#ppt_w"/>
                                          </p:val>
                                        </p:tav>
                                        <p:tav tm="100000">
                                          <p:val>
                                            <p:strVal val="#ppt_w"/>
                                          </p:val>
                                        </p:tav>
                                      </p:tavLst>
                                    </p:anim>
                                    <p:anim calcmode="lin" valueType="num">
                                      <p:cBhvr>
                                        <p:cTn id="72" dur="2000" fill="hold"/>
                                        <p:tgtEl>
                                          <p:spTgt spid="6"/>
                                        </p:tgtEl>
                                        <p:attrNameLst>
                                          <p:attrName>ppt_h</p:attrName>
                                        </p:attrNameLst>
                                      </p:cBhvr>
                                      <p:tavLst>
                                        <p:tav tm="0" fmla="#ppt_h*sin(2.5*pi*$)">
                                          <p:val>
                                            <p:fltVal val="0"/>
                                          </p:val>
                                        </p:tav>
                                        <p:tav tm="100000">
                                          <p:val>
                                            <p:fltVal val="1"/>
                                          </p:val>
                                        </p:tav>
                                      </p:tavLst>
                                    </p:anim>
                                  </p:childTnLst>
                                </p:cTn>
                              </p:par>
                              <p:par>
                                <p:cTn id="73" presetID="19" presetClass="entr" presetSubtype="5" fill="hold" grpId="2"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2000" fill="hold"/>
                                        <p:tgtEl>
                                          <p:spTgt spid="7"/>
                                        </p:tgtEl>
                                        <p:attrNameLst>
                                          <p:attrName>ppt_w</p:attrName>
                                        </p:attrNameLst>
                                      </p:cBhvr>
                                      <p:tavLst>
                                        <p:tav tm="0">
                                          <p:val>
                                            <p:strVal val="#ppt_w"/>
                                          </p:val>
                                        </p:tav>
                                        <p:tav tm="100000">
                                          <p:val>
                                            <p:strVal val="#ppt_w"/>
                                          </p:val>
                                        </p:tav>
                                      </p:tavLst>
                                    </p:anim>
                                    <p:anim calcmode="lin" valueType="num">
                                      <p:cBhvr>
                                        <p:cTn id="76" dur="2000" fill="hold"/>
                                        <p:tgtEl>
                                          <p:spTgt spid="7"/>
                                        </p:tgtEl>
                                        <p:attrNameLst>
                                          <p:attrName>ppt_h</p:attrName>
                                        </p:attrNameLst>
                                      </p:cBhvr>
                                      <p:tavLst>
                                        <p:tav tm="0" fmla="#ppt_h*sin(2.5*pi*$)">
                                          <p:val>
                                            <p:fltVal val="0"/>
                                          </p:val>
                                        </p:tav>
                                        <p:tav tm="100000">
                                          <p:val>
                                            <p:fltVal val="1"/>
                                          </p:val>
                                        </p:tav>
                                      </p:tavLst>
                                    </p:anim>
                                  </p:childTnLst>
                                </p:cTn>
                              </p:par>
                              <p:par>
                                <p:cTn id="77" presetID="19" presetClass="entr" presetSubtype="5" fill="hold" grpId="2"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2000" fill="hold"/>
                                        <p:tgtEl>
                                          <p:spTgt spid="8"/>
                                        </p:tgtEl>
                                        <p:attrNameLst>
                                          <p:attrName>ppt_w</p:attrName>
                                        </p:attrNameLst>
                                      </p:cBhvr>
                                      <p:tavLst>
                                        <p:tav tm="0">
                                          <p:val>
                                            <p:strVal val="#ppt_w"/>
                                          </p:val>
                                        </p:tav>
                                        <p:tav tm="100000">
                                          <p:val>
                                            <p:strVal val="#ppt_w"/>
                                          </p:val>
                                        </p:tav>
                                      </p:tavLst>
                                    </p:anim>
                                    <p:anim calcmode="lin" valueType="num">
                                      <p:cBhvr>
                                        <p:cTn id="80" dur="2000" fill="hold"/>
                                        <p:tgtEl>
                                          <p:spTgt spid="8"/>
                                        </p:tgtEl>
                                        <p:attrNameLst>
                                          <p:attrName>ppt_h</p:attrName>
                                        </p:attrNameLst>
                                      </p:cBhvr>
                                      <p:tavLst>
                                        <p:tav tm="0" fmla="#ppt_h*sin(2.5*pi*$)">
                                          <p:val>
                                            <p:fltVal val="0"/>
                                          </p:val>
                                        </p:tav>
                                        <p:tav tm="100000">
                                          <p:val>
                                            <p:fltVal val="1"/>
                                          </p:val>
                                        </p:tav>
                                      </p:tavLst>
                                    </p:anim>
                                  </p:childTnLst>
                                </p:cTn>
                              </p:par>
                              <p:par>
                                <p:cTn id="81" presetID="19" presetClass="entr" presetSubtype="5"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ppt_w</p:attrName>
                                        </p:attrNameLst>
                                      </p:cBhvr>
                                      <p:tavLst>
                                        <p:tav tm="0">
                                          <p:val>
                                            <p:strVal val="#ppt_w"/>
                                          </p:val>
                                        </p:tav>
                                        <p:tav tm="100000">
                                          <p:val>
                                            <p:strVal val="#ppt_w"/>
                                          </p:val>
                                        </p:tav>
                                      </p:tavLst>
                                    </p:anim>
                                    <p:anim calcmode="lin" valueType="num">
                                      <p:cBhvr>
                                        <p:cTn id="84" dur="2000" fill="hold"/>
                                        <p:tgtEl>
                                          <p:spTgt spid="9"/>
                                        </p:tgtEl>
                                        <p:attrNameLst>
                                          <p:attrName>ppt_h</p:attrName>
                                        </p:attrNameLst>
                                      </p:cBhvr>
                                      <p:tavLst>
                                        <p:tav tm="0" fmla="#ppt_h*sin(2.5*pi*$)">
                                          <p:val>
                                            <p:fltVal val="0"/>
                                          </p:val>
                                        </p:tav>
                                        <p:tav tm="100000">
                                          <p:val>
                                            <p:fltVal val="1"/>
                                          </p:val>
                                        </p:tav>
                                      </p:tavLst>
                                    </p:anim>
                                  </p:childTnLst>
                                </p:cTn>
                              </p:par>
                            </p:childTnLst>
                          </p:cTn>
                        </p:par>
                        <p:par>
                          <p:cTn id="85" fill="hold">
                            <p:stCondLst>
                              <p:cond delay="2000"/>
                            </p:stCondLst>
                            <p:childTnLst>
                              <p:par>
                                <p:cTn id="86" presetID="2" presetClass="exit" presetSubtype="4" fill="hold" grpId="3"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ppt_x"/>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4" fill="hold" grpId="3"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ppt_x"/>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4" fill="hold" grpId="3" nodeType="withEffect">
                                  <p:stCondLst>
                                    <p:cond delay="0"/>
                                  </p:stCondLst>
                                  <p:childTnLst>
                                    <p:anim calcmode="lin" valueType="num">
                                      <p:cBhvr additive="base">
                                        <p:cTn id="95" dur="2000"/>
                                        <p:tgtEl>
                                          <p:spTgt spid="5"/>
                                        </p:tgtEl>
                                        <p:attrNameLst>
                                          <p:attrName>ppt_x</p:attrName>
                                        </p:attrNameLst>
                                      </p:cBhvr>
                                      <p:tavLst>
                                        <p:tav tm="0">
                                          <p:val>
                                            <p:strVal val="ppt_x"/>
                                          </p:val>
                                        </p:tav>
                                        <p:tav tm="100000">
                                          <p:val>
                                            <p:strVal val="ppt_x"/>
                                          </p:val>
                                        </p:tav>
                                      </p:tavLst>
                                    </p:anim>
                                    <p:anim calcmode="lin" valueType="num">
                                      <p:cBhvr additive="base">
                                        <p:cTn id="96" dur="2000"/>
                                        <p:tgtEl>
                                          <p:spTgt spid="5"/>
                                        </p:tgtEl>
                                        <p:attrNameLst>
                                          <p:attrName>ppt_y</p:attrName>
                                        </p:attrNameLst>
                                      </p:cBhvr>
                                      <p:tavLst>
                                        <p:tav tm="0">
                                          <p:val>
                                            <p:strVal val="ppt_y"/>
                                          </p:val>
                                        </p:tav>
                                        <p:tav tm="100000">
                                          <p:val>
                                            <p:strVal val="1+ppt_h/2"/>
                                          </p:val>
                                        </p:tav>
                                      </p:tavLst>
                                    </p:anim>
                                    <p:set>
                                      <p:cBhvr>
                                        <p:cTn id="97" dur="1" fill="hold">
                                          <p:stCondLst>
                                            <p:cond delay="1999"/>
                                          </p:stCondLst>
                                        </p:cTn>
                                        <p:tgtEl>
                                          <p:spTgt spid="5"/>
                                        </p:tgtEl>
                                        <p:attrNameLst>
                                          <p:attrName>style.visibility</p:attrName>
                                        </p:attrNameLst>
                                      </p:cBhvr>
                                      <p:to>
                                        <p:strVal val="hidden"/>
                                      </p:to>
                                    </p:set>
                                  </p:childTnLst>
                                </p:cTn>
                              </p:par>
                              <p:par>
                                <p:cTn id="98" presetID="2" presetClass="exit" presetSubtype="4" fill="hold" grpId="3" nodeType="withEffect">
                                  <p:stCondLst>
                                    <p:cond delay="0"/>
                                  </p:stCondLst>
                                  <p:childTnLst>
                                    <p:anim calcmode="lin" valueType="num">
                                      <p:cBhvr additive="base">
                                        <p:cTn id="99" dur="2000"/>
                                        <p:tgtEl>
                                          <p:spTgt spid="6"/>
                                        </p:tgtEl>
                                        <p:attrNameLst>
                                          <p:attrName>ppt_x</p:attrName>
                                        </p:attrNameLst>
                                      </p:cBhvr>
                                      <p:tavLst>
                                        <p:tav tm="0">
                                          <p:val>
                                            <p:strVal val="ppt_x"/>
                                          </p:val>
                                        </p:tav>
                                        <p:tav tm="100000">
                                          <p:val>
                                            <p:strVal val="ppt_x"/>
                                          </p:val>
                                        </p:tav>
                                      </p:tavLst>
                                    </p:anim>
                                    <p:anim calcmode="lin" valueType="num">
                                      <p:cBhvr additive="base">
                                        <p:cTn id="100" dur="2000"/>
                                        <p:tgtEl>
                                          <p:spTgt spid="6"/>
                                        </p:tgtEl>
                                        <p:attrNameLst>
                                          <p:attrName>ppt_y</p:attrName>
                                        </p:attrNameLst>
                                      </p:cBhvr>
                                      <p:tavLst>
                                        <p:tav tm="0">
                                          <p:val>
                                            <p:strVal val="ppt_y"/>
                                          </p:val>
                                        </p:tav>
                                        <p:tav tm="100000">
                                          <p:val>
                                            <p:strVal val="1+ppt_h/2"/>
                                          </p:val>
                                        </p:tav>
                                      </p:tavLst>
                                    </p:anim>
                                    <p:set>
                                      <p:cBhvr>
                                        <p:cTn id="101" dur="1" fill="hold">
                                          <p:stCondLst>
                                            <p:cond delay="1999"/>
                                          </p:stCondLst>
                                        </p:cTn>
                                        <p:tgtEl>
                                          <p:spTgt spid="6"/>
                                        </p:tgtEl>
                                        <p:attrNameLst>
                                          <p:attrName>style.visibility</p:attrName>
                                        </p:attrNameLst>
                                      </p:cBhvr>
                                      <p:to>
                                        <p:strVal val="hidden"/>
                                      </p:to>
                                    </p:set>
                                  </p:childTnLst>
                                </p:cTn>
                              </p:par>
                              <p:par>
                                <p:cTn id="102" presetID="2" presetClass="exit" presetSubtype="4" fill="hold" grpId="3"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ppt_x"/>
                                          </p:val>
                                        </p:tav>
                                      </p:tavLst>
                                    </p:anim>
                                    <p:anim calcmode="lin" valueType="num">
                                      <p:cBhvr additive="base">
                                        <p:cTn id="104" dur="2000"/>
                                        <p:tgtEl>
                                          <p:spTgt spid="7"/>
                                        </p:tgtEl>
                                        <p:attrNameLst>
                                          <p:attrName>ppt_y</p:attrName>
                                        </p:attrNameLst>
                                      </p:cBhvr>
                                      <p:tavLst>
                                        <p:tav tm="0">
                                          <p:val>
                                            <p:strVal val="ppt_y"/>
                                          </p:val>
                                        </p:tav>
                                        <p:tav tm="100000">
                                          <p:val>
                                            <p:strVal val="1+ppt_h/2"/>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4" fill="hold" grpId="3"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ppt_x"/>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4" fill="hold" grpId="3"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ppt_x"/>
                                          </p:val>
                                        </p:tav>
                                      </p:tavLst>
                                    </p:anim>
                                    <p:anim calcmode="lin" valueType="num">
                                      <p:cBhvr additive="base">
                                        <p:cTn id="112" dur="2000"/>
                                        <p:tgtEl>
                                          <p:spTgt spid="9"/>
                                        </p:tgtEl>
                                        <p:attrNameLst>
                                          <p:attrName>ppt_y</p:attrName>
                                        </p:attrNameLst>
                                      </p:cBhvr>
                                      <p:tavLst>
                                        <p:tav tm="0">
                                          <p:val>
                                            <p:strVal val="ppt_y"/>
                                          </p:val>
                                        </p:tav>
                                        <p:tav tm="100000">
                                          <p:val>
                                            <p:strVal val="1+ppt_h/2"/>
                                          </p:val>
                                        </p:tav>
                                      </p:tavLst>
                                    </p:anim>
                                    <p:set>
                                      <p:cBhvr>
                                        <p:cTn id="113" dur="1" fill="hold">
                                          <p:stCondLst>
                                            <p:cond delay="1999"/>
                                          </p:stCondLst>
                                        </p:cTn>
                                        <p:tgtEl>
                                          <p:spTgt spid="9"/>
                                        </p:tgtEl>
                                        <p:attrNameLst>
                                          <p:attrName>style.visibility</p:attrName>
                                        </p:attrNameLst>
                                      </p:cBhvr>
                                      <p:to>
                                        <p:strVal val="hidden"/>
                                      </p:to>
                                    </p:set>
                                  </p:childTnLst>
                                </p:cTn>
                              </p:par>
                              <p:par>
                                <p:cTn id="114" presetID="19" presetClass="exit" presetSubtype="5" fill="hold" grpId="4" nodeType="withEffect">
                                  <p:stCondLst>
                                    <p:cond delay="0"/>
                                  </p:stCondLst>
                                  <p:childTnLst>
                                    <p:anim calcmode="lin" valueType="num">
                                      <p:cBhvr>
                                        <p:cTn id="115" dur="2000"/>
                                        <p:tgtEl>
                                          <p:spTgt spid="3"/>
                                        </p:tgtEl>
                                        <p:attrNameLst>
                                          <p:attrName>ppt_w</p:attrName>
                                        </p:attrNameLst>
                                      </p:cBhvr>
                                      <p:tavLst>
                                        <p:tav tm="0">
                                          <p:val>
                                            <p:strVal val="ppt_w"/>
                                          </p:val>
                                        </p:tav>
                                        <p:tav tm="100000">
                                          <p:val>
                                            <p:strVal val="ppt_w"/>
                                          </p:val>
                                        </p:tav>
                                      </p:tavLst>
                                    </p:anim>
                                    <p:anim calcmode="lin" valueType="num">
                                      <p:cBhvr>
                                        <p:cTn id="116"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1999"/>
                                          </p:stCondLst>
                                        </p:cTn>
                                        <p:tgtEl>
                                          <p:spTgt spid="3"/>
                                        </p:tgtEl>
                                        <p:attrNameLst>
                                          <p:attrName>style.visibility</p:attrName>
                                        </p:attrNameLst>
                                      </p:cBhvr>
                                      <p:to>
                                        <p:strVal val="hidden"/>
                                      </p:to>
                                    </p:set>
                                  </p:childTnLst>
                                </p:cTn>
                              </p:par>
                              <p:par>
                                <p:cTn id="118" presetID="19" presetClass="exit" presetSubtype="5" fill="hold" grpId="4" nodeType="withEffect">
                                  <p:stCondLst>
                                    <p:cond delay="0"/>
                                  </p:stCondLst>
                                  <p:childTnLst>
                                    <p:anim calcmode="lin" valueType="num">
                                      <p:cBhvr>
                                        <p:cTn id="119" dur="2000"/>
                                        <p:tgtEl>
                                          <p:spTgt spid="4"/>
                                        </p:tgtEl>
                                        <p:attrNameLst>
                                          <p:attrName>ppt_w</p:attrName>
                                        </p:attrNameLst>
                                      </p:cBhvr>
                                      <p:tavLst>
                                        <p:tav tm="0">
                                          <p:val>
                                            <p:strVal val="ppt_w"/>
                                          </p:val>
                                        </p:tav>
                                        <p:tav tm="100000">
                                          <p:val>
                                            <p:strVal val="ppt_w"/>
                                          </p:val>
                                        </p:tav>
                                      </p:tavLst>
                                    </p:anim>
                                    <p:anim calcmode="lin" valueType="num">
                                      <p:cBhvr>
                                        <p:cTn id="12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1999"/>
                                          </p:stCondLst>
                                        </p:cTn>
                                        <p:tgtEl>
                                          <p:spTgt spid="4"/>
                                        </p:tgtEl>
                                        <p:attrNameLst>
                                          <p:attrName>style.visibility</p:attrName>
                                        </p:attrNameLst>
                                      </p:cBhvr>
                                      <p:to>
                                        <p:strVal val="hidden"/>
                                      </p:to>
                                    </p:set>
                                  </p:childTnLst>
                                </p:cTn>
                              </p:par>
                              <p:par>
                                <p:cTn id="122" presetID="19" presetClass="exit" presetSubtype="5" fill="hold" grpId="4" nodeType="withEffect">
                                  <p:stCondLst>
                                    <p:cond delay="0"/>
                                  </p:stCondLst>
                                  <p:childTnLst>
                                    <p:anim calcmode="lin" valueType="num">
                                      <p:cBhvr>
                                        <p:cTn id="123" dur="2000"/>
                                        <p:tgtEl>
                                          <p:spTgt spid="5"/>
                                        </p:tgtEl>
                                        <p:attrNameLst>
                                          <p:attrName>ppt_w</p:attrName>
                                        </p:attrNameLst>
                                      </p:cBhvr>
                                      <p:tavLst>
                                        <p:tav tm="0">
                                          <p:val>
                                            <p:strVal val="ppt_w"/>
                                          </p:val>
                                        </p:tav>
                                        <p:tav tm="100000">
                                          <p:val>
                                            <p:strVal val="ppt_w"/>
                                          </p:val>
                                        </p:tav>
                                      </p:tavLst>
                                    </p:anim>
                                    <p:anim calcmode="lin" valueType="num">
                                      <p:cBhvr>
                                        <p:cTn id="12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1999"/>
                                          </p:stCondLst>
                                        </p:cTn>
                                        <p:tgtEl>
                                          <p:spTgt spid="5"/>
                                        </p:tgtEl>
                                        <p:attrNameLst>
                                          <p:attrName>style.visibility</p:attrName>
                                        </p:attrNameLst>
                                      </p:cBhvr>
                                      <p:to>
                                        <p:strVal val="hidden"/>
                                      </p:to>
                                    </p:set>
                                  </p:childTnLst>
                                </p:cTn>
                              </p:par>
                              <p:par>
                                <p:cTn id="126" presetID="19" presetClass="exit" presetSubtype="5" fill="hold" grpId="4" nodeType="withEffect">
                                  <p:stCondLst>
                                    <p:cond delay="0"/>
                                  </p:stCondLst>
                                  <p:childTnLst>
                                    <p:anim calcmode="lin" valueType="num">
                                      <p:cBhvr>
                                        <p:cTn id="127" dur="2000"/>
                                        <p:tgtEl>
                                          <p:spTgt spid="6"/>
                                        </p:tgtEl>
                                        <p:attrNameLst>
                                          <p:attrName>ppt_w</p:attrName>
                                        </p:attrNameLst>
                                      </p:cBhvr>
                                      <p:tavLst>
                                        <p:tav tm="0">
                                          <p:val>
                                            <p:strVal val="ppt_w"/>
                                          </p:val>
                                        </p:tav>
                                        <p:tav tm="100000">
                                          <p:val>
                                            <p:strVal val="ppt_w"/>
                                          </p:val>
                                        </p:tav>
                                      </p:tavLst>
                                    </p:anim>
                                    <p:anim calcmode="lin" valueType="num">
                                      <p:cBhvr>
                                        <p:cTn id="12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1999"/>
                                          </p:stCondLst>
                                        </p:cTn>
                                        <p:tgtEl>
                                          <p:spTgt spid="6"/>
                                        </p:tgtEl>
                                        <p:attrNameLst>
                                          <p:attrName>style.visibility</p:attrName>
                                        </p:attrNameLst>
                                      </p:cBhvr>
                                      <p:to>
                                        <p:strVal val="hidden"/>
                                      </p:to>
                                    </p:set>
                                  </p:childTnLst>
                                </p:cTn>
                              </p:par>
                              <p:par>
                                <p:cTn id="130" presetID="19" presetClass="exit" presetSubtype="5" fill="hold" grpId="4" nodeType="withEffect">
                                  <p:stCondLst>
                                    <p:cond delay="0"/>
                                  </p:stCondLst>
                                  <p:childTnLst>
                                    <p:anim calcmode="lin" valueType="num">
                                      <p:cBhvr>
                                        <p:cTn id="131" dur="2000"/>
                                        <p:tgtEl>
                                          <p:spTgt spid="7"/>
                                        </p:tgtEl>
                                        <p:attrNameLst>
                                          <p:attrName>ppt_w</p:attrName>
                                        </p:attrNameLst>
                                      </p:cBhvr>
                                      <p:tavLst>
                                        <p:tav tm="0">
                                          <p:val>
                                            <p:strVal val="ppt_w"/>
                                          </p:val>
                                        </p:tav>
                                        <p:tav tm="100000">
                                          <p:val>
                                            <p:strVal val="ppt_w"/>
                                          </p:val>
                                        </p:tav>
                                      </p:tavLst>
                                    </p:anim>
                                    <p:anim calcmode="lin" valueType="num">
                                      <p:cBhvr>
                                        <p:cTn id="13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1999"/>
                                          </p:stCondLst>
                                        </p:cTn>
                                        <p:tgtEl>
                                          <p:spTgt spid="7"/>
                                        </p:tgtEl>
                                        <p:attrNameLst>
                                          <p:attrName>style.visibility</p:attrName>
                                        </p:attrNameLst>
                                      </p:cBhvr>
                                      <p:to>
                                        <p:strVal val="hidden"/>
                                      </p:to>
                                    </p:set>
                                  </p:childTnLst>
                                </p:cTn>
                              </p:par>
                              <p:par>
                                <p:cTn id="134" presetID="19" presetClass="exit" presetSubtype="5" fill="hold" grpId="4" nodeType="withEffect">
                                  <p:stCondLst>
                                    <p:cond delay="0"/>
                                  </p:stCondLst>
                                  <p:childTnLst>
                                    <p:anim calcmode="lin" valueType="num">
                                      <p:cBhvr>
                                        <p:cTn id="135" dur="2000"/>
                                        <p:tgtEl>
                                          <p:spTgt spid="8"/>
                                        </p:tgtEl>
                                        <p:attrNameLst>
                                          <p:attrName>ppt_w</p:attrName>
                                        </p:attrNameLst>
                                      </p:cBhvr>
                                      <p:tavLst>
                                        <p:tav tm="0">
                                          <p:val>
                                            <p:strVal val="ppt_w"/>
                                          </p:val>
                                        </p:tav>
                                        <p:tav tm="100000">
                                          <p:val>
                                            <p:strVal val="ppt_w"/>
                                          </p:val>
                                        </p:tav>
                                      </p:tavLst>
                                    </p:anim>
                                    <p:anim calcmode="lin" valueType="num">
                                      <p:cBhvr>
                                        <p:cTn id="13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1999"/>
                                          </p:stCondLst>
                                        </p:cTn>
                                        <p:tgtEl>
                                          <p:spTgt spid="8"/>
                                        </p:tgtEl>
                                        <p:attrNameLst>
                                          <p:attrName>style.visibility</p:attrName>
                                        </p:attrNameLst>
                                      </p:cBhvr>
                                      <p:to>
                                        <p:strVal val="hidden"/>
                                      </p:to>
                                    </p:set>
                                  </p:childTnLst>
                                </p:cTn>
                              </p:par>
                              <p:par>
                                <p:cTn id="138" presetID="19" presetClass="exit" presetSubtype="5" fill="hold" grpId="4" nodeType="withEffect">
                                  <p:stCondLst>
                                    <p:cond delay="0"/>
                                  </p:stCondLst>
                                  <p:childTnLst>
                                    <p:anim calcmode="lin" valueType="num">
                                      <p:cBhvr>
                                        <p:cTn id="139" dur="2000"/>
                                        <p:tgtEl>
                                          <p:spTgt spid="9"/>
                                        </p:tgtEl>
                                        <p:attrNameLst>
                                          <p:attrName>ppt_w</p:attrName>
                                        </p:attrNameLst>
                                      </p:cBhvr>
                                      <p:tavLst>
                                        <p:tav tm="0">
                                          <p:val>
                                            <p:strVal val="ppt_w"/>
                                          </p:val>
                                        </p:tav>
                                        <p:tav tm="100000">
                                          <p:val>
                                            <p:strVal val="ppt_w"/>
                                          </p:val>
                                        </p:tav>
                                      </p:tavLst>
                                    </p:anim>
                                    <p:anim calcmode="lin" valueType="num">
                                      <p:cBhvr>
                                        <p:cTn id="14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1" dur="1" fill="hold">
                                          <p:stCondLst>
                                            <p:cond delay="1999"/>
                                          </p:stCondLst>
                                        </p:cTn>
                                        <p:tgtEl>
                                          <p:spTgt spid="9"/>
                                        </p:tgtEl>
                                        <p:attrNameLst>
                                          <p:attrName>style.visibility</p:attrName>
                                        </p:attrNameLst>
                                      </p:cBhvr>
                                      <p:to>
                                        <p:strVal val="hidden"/>
                                      </p:to>
                                    </p:set>
                                  </p:childTnLst>
                                </p:cTn>
                              </p:par>
                              <p:par>
                                <p:cTn id="142" presetID="3" presetClass="exit" presetSubtype="5" fill="hold" grpId="5" nodeType="withEffect">
                                  <p:stCondLst>
                                    <p:cond delay="0"/>
                                  </p:stCondLst>
                                  <p:childTnLst>
                                    <p:animEffect transition="out" filter="blinds(vertical)">
                                      <p:cBhvr>
                                        <p:cTn id="143" dur="2000"/>
                                        <p:tgtEl>
                                          <p:spTgt spid="3"/>
                                        </p:tgtEl>
                                      </p:cBhvr>
                                    </p:animEffect>
                                    <p:set>
                                      <p:cBhvr>
                                        <p:cTn id="144" dur="1" fill="hold">
                                          <p:stCondLst>
                                            <p:cond delay="1999"/>
                                          </p:stCondLst>
                                        </p:cTn>
                                        <p:tgtEl>
                                          <p:spTgt spid="3"/>
                                        </p:tgtEl>
                                        <p:attrNameLst>
                                          <p:attrName>style.visibility</p:attrName>
                                        </p:attrNameLst>
                                      </p:cBhvr>
                                      <p:to>
                                        <p:strVal val="hidden"/>
                                      </p:to>
                                    </p:set>
                                  </p:childTnLst>
                                </p:cTn>
                              </p:par>
                              <p:par>
                                <p:cTn id="145" presetID="3" presetClass="exit" presetSubtype="5" fill="hold" grpId="5" nodeType="withEffect">
                                  <p:stCondLst>
                                    <p:cond delay="0"/>
                                  </p:stCondLst>
                                  <p:childTnLst>
                                    <p:animEffect transition="out" filter="blinds(vertical)">
                                      <p:cBhvr>
                                        <p:cTn id="146" dur="2000"/>
                                        <p:tgtEl>
                                          <p:spTgt spid="4"/>
                                        </p:tgtEl>
                                      </p:cBhvr>
                                    </p:animEffect>
                                    <p:set>
                                      <p:cBhvr>
                                        <p:cTn id="147" dur="1" fill="hold">
                                          <p:stCondLst>
                                            <p:cond delay="1999"/>
                                          </p:stCondLst>
                                        </p:cTn>
                                        <p:tgtEl>
                                          <p:spTgt spid="4"/>
                                        </p:tgtEl>
                                        <p:attrNameLst>
                                          <p:attrName>style.visibility</p:attrName>
                                        </p:attrNameLst>
                                      </p:cBhvr>
                                      <p:to>
                                        <p:strVal val="hidden"/>
                                      </p:to>
                                    </p:set>
                                  </p:childTnLst>
                                </p:cTn>
                              </p:par>
                              <p:par>
                                <p:cTn id="148" presetID="3" presetClass="exit" presetSubtype="5" fill="hold" grpId="5" nodeType="withEffect">
                                  <p:stCondLst>
                                    <p:cond delay="0"/>
                                  </p:stCondLst>
                                  <p:childTnLst>
                                    <p:animEffect transition="out" filter="blinds(vertical)">
                                      <p:cBhvr>
                                        <p:cTn id="149" dur="2000"/>
                                        <p:tgtEl>
                                          <p:spTgt spid="5"/>
                                        </p:tgtEl>
                                      </p:cBhvr>
                                    </p:animEffect>
                                    <p:set>
                                      <p:cBhvr>
                                        <p:cTn id="150" dur="1" fill="hold">
                                          <p:stCondLst>
                                            <p:cond delay="1999"/>
                                          </p:stCondLst>
                                        </p:cTn>
                                        <p:tgtEl>
                                          <p:spTgt spid="5"/>
                                        </p:tgtEl>
                                        <p:attrNameLst>
                                          <p:attrName>style.visibility</p:attrName>
                                        </p:attrNameLst>
                                      </p:cBhvr>
                                      <p:to>
                                        <p:strVal val="hidden"/>
                                      </p:to>
                                    </p:set>
                                  </p:childTnLst>
                                </p:cTn>
                              </p:par>
                              <p:par>
                                <p:cTn id="151" presetID="3" presetClass="exit" presetSubtype="5" fill="hold" grpId="5" nodeType="withEffect">
                                  <p:stCondLst>
                                    <p:cond delay="0"/>
                                  </p:stCondLst>
                                  <p:childTnLst>
                                    <p:animEffect transition="out" filter="blinds(vertical)">
                                      <p:cBhvr>
                                        <p:cTn id="152" dur="2000"/>
                                        <p:tgtEl>
                                          <p:spTgt spid="6"/>
                                        </p:tgtEl>
                                      </p:cBhvr>
                                    </p:animEffect>
                                    <p:set>
                                      <p:cBhvr>
                                        <p:cTn id="153" dur="1" fill="hold">
                                          <p:stCondLst>
                                            <p:cond delay="1999"/>
                                          </p:stCondLst>
                                        </p:cTn>
                                        <p:tgtEl>
                                          <p:spTgt spid="6"/>
                                        </p:tgtEl>
                                        <p:attrNameLst>
                                          <p:attrName>style.visibility</p:attrName>
                                        </p:attrNameLst>
                                      </p:cBhvr>
                                      <p:to>
                                        <p:strVal val="hidden"/>
                                      </p:to>
                                    </p:set>
                                  </p:childTnLst>
                                </p:cTn>
                              </p:par>
                              <p:par>
                                <p:cTn id="154" presetID="3" presetClass="exit" presetSubtype="5" fill="hold" grpId="5" nodeType="withEffect">
                                  <p:stCondLst>
                                    <p:cond delay="0"/>
                                  </p:stCondLst>
                                  <p:childTnLst>
                                    <p:animEffect transition="out" filter="blinds(vertical)">
                                      <p:cBhvr>
                                        <p:cTn id="155" dur="2000"/>
                                        <p:tgtEl>
                                          <p:spTgt spid="7"/>
                                        </p:tgtEl>
                                      </p:cBhvr>
                                    </p:animEffect>
                                    <p:set>
                                      <p:cBhvr>
                                        <p:cTn id="156" dur="1" fill="hold">
                                          <p:stCondLst>
                                            <p:cond delay="1999"/>
                                          </p:stCondLst>
                                        </p:cTn>
                                        <p:tgtEl>
                                          <p:spTgt spid="7"/>
                                        </p:tgtEl>
                                        <p:attrNameLst>
                                          <p:attrName>style.visibility</p:attrName>
                                        </p:attrNameLst>
                                      </p:cBhvr>
                                      <p:to>
                                        <p:strVal val="hidden"/>
                                      </p:to>
                                    </p:set>
                                  </p:childTnLst>
                                </p:cTn>
                              </p:par>
                              <p:par>
                                <p:cTn id="157" presetID="3" presetClass="exit" presetSubtype="5" fill="hold" grpId="5" nodeType="withEffect">
                                  <p:stCondLst>
                                    <p:cond delay="0"/>
                                  </p:stCondLst>
                                  <p:childTnLst>
                                    <p:animEffect transition="out" filter="blinds(vertical)">
                                      <p:cBhvr>
                                        <p:cTn id="158" dur="2000"/>
                                        <p:tgtEl>
                                          <p:spTgt spid="8"/>
                                        </p:tgtEl>
                                      </p:cBhvr>
                                    </p:animEffect>
                                    <p:set>
                                      <p:cBhvr>
                                        <p:cTn id="159" dur="1" fill="hold">
                                          <p:stCondLst>
                                            <p:cond delay="1999"/>
                                          </p:stCondLst>
                                        </p:cTn>
                                        <p:tgtEl>
                                          <p:spTgt spid="8"/>
                                        </p:tgtEl>
                                        <p:attrNameLst>
                                          <p:attrName>style.visibility</p:attrName>
                                        </p:attrNameLst>
                                      </p:cBhvr>
                                      <p:to>
                                        <p:strVal val="hidden"/>
                                      </p:to>
                                    </p:set>
                                  </p:childTnLst>
                                </p:cTn>
                              </p:par>
                              <p:par>
                                <p:cTn id="160" presetID="3" presetClass="exit" presetSubtype="5" fill="hold" grpId="5" nodeType="withEffect">
                                  <p:stCondLst>
                                    <p:cond delay="0"/>
                                  </p:stCondLst>
                                  <p:childTnLst>
                                    <p:animEffect transition="out" filter="blinds(vertical)">
                                      <p:cBhvr>
                                        <p:cTn id="161" dur="2000"/>
                                        <p:tgtEl>
                                          <p:spTgt spid="9"/>
                                        </p:tgtEl>
                                      </p:cBhvr>
                                    </p:animEffect>
                                    <p:set>
                                      <p:cBhvr>
                                        <p:cTn id="162" dur="1" fill="hold">
                                          <p:stCondLst>
                                            <p:cond delay="1999"/>
                                          </p:stCondLst>
                                        </p:cTn>
                                        <p:tgtEl>
                                          <p:spTgt spid="9"/>
                                        </p:tgtEl>
                                        <p:attrNameLst>
                                          <p:attrName>style.visibility</p:attrName>
                                        </p:attrNameLst>
                                      </p:cBhvr>
                                      <p:to>
                                        <p:strVal val="hidden"/>
                                      </p:to>
                                    </p:set>
                                  </p:childTnLst>
                                </p:cTn>
                              </p:par>
                              <p:par>
                                <p:cTn id="163" presetID="17" presetClass="entr" presetSubtype="1"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2000" fill="hold"/>
                                        <p:tgtEl>
                                          <p:spTgt spid="2"/>
                                        </p:tgtEl>
                                        <p:attrNameLst>
                                          <p:attrName>ppt_x</p:attrName>
                                        </p:attrNameLst>
                                      </p:cBhvr>
                                      <p:tavLst>
                                        <p:tav tm="0">
                                          <p:val>
                                            <p:strVal val="#ppt_x"/>
                                          </p:val>
                                        </p:tav>
                                        <p:tav tm="100000">
                                          <p:val>
                                            <p:strVal val="#ppt_x"/>
                                          </p:val>
                                        </p:tav>
                                      </p:tavLst>
                                    </p:anim>
                                    <p:anim calcmode="lin" valueType="num">
                                      <p:cBhvr>
                                        <p:cTn id="166" dur="2000" fill="hold"/>
                                        <p:tgtEl>
                                          <p:spTgt spid="2"/>
                                        </p:tgtEl>
                                        <p:attrNameLst>
                                          <p:attrName>ppt_y</p:attrName>
                                        </p:attrNameLst>
                                      </p:cBhvr>
                                      <p:tavLst>
                                        <p:tav tm="0">
                                          <p:val>
                                            <p:strVal val="#ppt_y-#ppt_h/2"/>
                                          </p:val>
                                        </p:tav>
                                        <p:tav tm="100000">
                                          <p:val>
                                            <p:strVal val="#ppt_y"/>
                                          </p:val>
                                        </p:tav>
                                      </p:tavLst>
                                    </p:anim>
                                    <p:anim calcmode="lin" valueType="num">
                                      <p:cBhvr>
                                        <p:cTn id="167" dur="2000" fill="hold"/>
                                        <p:tgtEl>
                                          <p:spTgt spid="2"/>
                                        </p:tgtEl>
                                        <p:attrNameLst>
                                          <p:attrName>ppt_w</p:attrName>
                                        </p:attrNameLst>
                                      </p:cBhvr>
                                      <p:tavLst>
                                        <p:tav tm="0">
                                          <p:val>
                                            <p:strVal val="#ppt_w"/>
                                          </p:val>
                                        </p:tav>
                                        <p:tav tm="100000">
                                          <p:val>
                                            <p:strVal val="#ppt_w"/>
                                          </p:val>
                                        </p:tav>
                                      </p:tavLst>
                                    </p:anim>
                                    <p:anim calcmode="lin" valueType="num">
                                      <p:cBhvr>
                                        <p:cTn id="16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ppt_w/2"/>
                                          </p:val>
                                        </p:tav>
                                      </p:tavLst>
                                    </p:anim>
                                    <p:anim calcmode="lin" valueType="num">
                                      <p:cBhvr>
                                        <p:cTn id="40" dur="3000"/>
                                        <p:tgtEl>
                                          <p:spTgt spid="9"/>
                                        </p:tgtEl>
                                        <p:attrNameLst>
                                          <p:attrName>ppt_y</p:attrName>
                                        </p:attrNameLst>
                                      </p:cBhvr>
                                      <p:tavLst>
                                        <p:tav tm="0">
                                          <p:val>
                                            <p:strVal val="ppt_y"/>
                                          </p:val>
                                        </p:tav>
                                        <p:tav tm="100000">
                                          <p:val>
                                            <p:strVal val="ppt_y"/>
                                          </p:val>
                                        </p:tav>
                                      </p:tavLst>
                                    </p:anim>
                                    <p:anim calcmode="lin" valueType="num">
                                      <p:cBhvr>
                                        <p:cTn id="41" dur="3000"/>
                                        <p:tgtEl>
                                          <p:spTgt spid="9"/>
                                        </p:tgtEl>
                                        <p:attrNameLst>
                                          <p:attrName>ppt_w</p:attrName>
                                        </p:attrNameLst>
                                      </p:cBhvr>
                                      <p:tavLst>
                                        <p:tav tm="0">
                                          <p:val>
                                            <p:strVal val="ppt_w"/>
                                          </p:val>
                                        </p:tav>
                                        <p:tav tm="100000">
                                          <p:val>
                                            <p:fltVal val="0"/>
                                          </p:val>
                                        </p:tav>
                                      </p:tavLst>
                                    </p:anim>
                                    <p:anim calcmode="lin" valueType="num">
                                      <p:cBhvr>
                                        <p:cTn id="42" dur="3000"/>
                                        <p:tgtEl>
                                          <p:spTgt spid="9"/>
                                        </p:tgtEl>
                                        <p:attrNameLst>
                                          <p:attrName>ppt_h</p:attrName>
                                        </p:attrNameLst>
                                      </p:cBhvr>
                                      <p:tavLst>
                                        <p:tav tm="0">
                                          <p:val>
                                            <p:strVal val="ppt_h"/>
                                          </p:val>
                                        </p:tav>
                                        <p:tav tm="100000">
                                          <p:val>
                                            <p:strVal val="ppt_h"/>
                                          </p:val>
                                        </p:tav>
                                      </p:tavLst>
                                    </p:anim>
                                    <p:set>
                                      <p:cBhvr>
                                        <p:cTn id="43" dur="1" fill="hold">
                                          <p:stCondLst>
                                            <p:cond delay="2999"/>
                                          </p:stCondLst>
                                        </p:cTn>
                                        <p:tgtEl>
                                          <p:spTgt spid="9"/>
                                        </p:tgtEl>
                                        <p:attrNameLst>
                                          <p:attrName>style.visibility</p:attrName>
                                        </p:attrNameLst>
                                      </p:cBhvr>
                                      <p:to>
                                        <p:strVal val="hidden"/>
                                      </p:to>
                                    </p:set>
                                  </p:childTnLst>
                                </p:cTn>
                              </p:par>
                              <p:par>
                                <p:cTn id="44" presetID="13" presetClass="exit" presetSubtype="16" fill="hold" grpId="1" nodeType="withEffect">
                                  <p:stCondLst>
                                    <p:cond delay="0"/>
                                  </p:stCondLst>
                                  <p:childTnLst>
                                    <p:animEffect transition="out" filter="plus(in)">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3" presetClass="exit" presetSubtype="16" fill="hold" grpId="1" nodeType="withEffect">
                                  <p:stCondLst>
                                    <p:cond delay="0"/>
                                  </p:stCondLst>
                                  <p:childTnLst>
                                    <p:animEffect transition="out" filter="plus(in)">
                                      <p:cBhvr>
                                        <p:cTn id="48" dur="3000"/>
                                        <p:tgtEl>
                                          <p:spTgt spid="6"/>
                                        </p:tgtEl>
                                      </p:cBhvr>
                                    </p:animEffect>
                                    <p:set>
                                      <p:cBhvr>
                                        <p:cTn id="49" dur="1" fill="hold">
                                          <p:stCondLst>
                                            <p:cond delay="2999"/>
                                          </p:stCondLst>
                                        </p:cTn>
                                        <p:tgtEl>
                                          <p:spTgt spid="6"/>
                                        </p:tgtEl>
                                        <p:attrNameLst>
                                          <p:attrName>style.visibility</p:attrName>
                                        </p:attrNameLst>
                                      </p:cBhvr>
                                      <p:to>
                                        <p:strVal val="hidden"/>
                                      </p:to>
                                    </p:set>
                                  </p:childTnLst>
                                </p:cTn>
                              </p:par>
                              <p:par>
                                <p:cTn id="50" presetID="13" presetClass="exit" presetSubtype="16" fill="hold" grpId="1" nodeType="withEffect">
                                  <p:stCondLst>
                                    <p:cond delay="0"/>
                                  </p:stCondLst>
                                  <p:childTnLst>
                                    <p:animEffect transition="out" filter="plus(in)">
                                      <p:cBhvr>
                                        <p:cTn id="51" dur="3000"/>
                                        <p:tgtEl>
                                          <p:spTgt spid="9"/>
                                        </p:tgtEl>
                                      </p:cBhvr>
                                    </p:animEffect>
                                    <p:set>
                                      <p:cBhvr>
                                        <p:cTn id="52" dur="1" fill="hold">
                                          <p:stCondLst>
                                            <p:cond delay="2999"/>
                                          </p:stCondLst>
                                        </p:cTn>
                                        <p:tgtEl>
                                          <p:spTgt spid="9"/>
                                        </p:tgtEl>
                                        <p:attrNameLst>
                                          <p:attrName>style.visibility</p:attrName>
                                        </p:attrNameLst>
                                      </p:cBhvr>
                                      <p:to>
                                        <p:strVal val="hidden"/>
                                      </p:to>
                                    </p:set>
                                  </p:childTnLst>
                                </p:cTn>
                              </p:par>
                              <p:par>
                                <p:cTn id="53" presetID="13" presetClass="exit" presetSubtype="16" fill="hold" grpId="1" nodeType="withEffect">
                                  <p:stCondLst>
                                    <p:cond delay="0"/>
                                  </p:stCondLst>
                                  <p:childTnLst>
                                    <p:animEffect transition="out" filter="plus(in)">
                                      <p:cBhvr>
                                        <p:cTn id="54" dur="3000"/>
                                        <p:tgtEl>
                                          <p:spTgt spid="5"/>
                                        </p:tgtEl>
                                      </p:cBhvr>
                                    </p:animEffect>
                                    <p:set>
                                      <p:cBhvr>
                                        <p:cTn id="55" dur="1" fill="hold">
                                          <p:stCondLst>
                                            <p:cond delay="2999"/>
                                          </p:stCondLst>
                                        </p:cTn>
                                        <p:tgtEl>
                                          <p:spTgt spid="5"/>
                                        </p:tgtEl>
                                        <p:attrNameLst>
                                          <p:attrName>style.visibility</p:attrName>
                                        </p:attrNameLst>
                                      </p:cBhvr>
                                      <p:to>
                                        <p:strVal val="hidden"/>
                                      </p:to>
                                    </p:set>
                                  </p:childTnLst>
                                </p:cTn>
                              </p:par>
                              <p:par>
                                <p:cTn id="56" presetID="13" presetClass="exit" presetSubtype="16" fill="hold" grpId="1" nodeType="withEffect">
                                  <p:stCondLst>
                                    <p:cond delay="0"/>
                                  </p:stCondLst>
                                  <p:childTnLst>
                                    <p:animEffect transition="out" filter="plus(in)">
                                      <p:cBhvr>
                                        <p:cTn id="57" dur="3000"/>
                                        <p:tgtEl>
                                          <p:spTgt spid="7"/>
                                        </p:tgtEl>
                                      </p:cBhvr>
                                    </p:animEffect>
                                    <p:set>
                                      <p:cBhvr>
                                        <p:cTn id="58" dur="1" fill="hold">
                                          <p:stCondLst>
                                            <p:cond delay="2999"/>
                                          </p:stCondLst>
                                        </p:cTn>
                                        <p:tgtEl>
                                          <p:spTgt spid="7"/>
                                        </p:tgtEl>
                                        <p:attrNameLst>
                                          <p:attrName>style.visibility</p:attrName>
                                        </p:attrNameLst>
                                      </p:cBhvr>
                                      <p:to>
                                        <p:strVal val="hidden"/>
                                      </p:to>
                                    </p:set>
                                  </p:childTnLst>
                                </p:cTn>
                              </p:par>
                              <p:par>
                                <p:cTn id="59" presetID="13" presetClass="exit" presetSubtype="16" fill="hold" grpId="1" nodeType="withEffect">
                                  <p:stCondLst>
                                    <p:cond delay="0"/>
                                  </p:stCondLst>
                                  <p:childTnLst>
                                    <p:animEffect transition="out" filter="plus(in)">
                                      <p:cBhvr>
                                        <p:cTn id="60" dur="3000"/>
                                        <p:tgtEl>
                                          <p:spTgt spid="8"/>
                                        </p:tgtEl>
                                      </p:cBhvr>
                                    </p:animEffect>
                                    <p:set>
                                      <p:cBhvr>
                                        <p:cTn id="61" dur="1" fill="hold">
                                          <p:stCondLst>
                                            <p:cond delay="2999"/>
                                          </p:stCondLst>
                                        </p:cTn>
                                        <p:tgtEl>
                                          <p:spTgt spid="8"/>
                                        </p:tgtEl>
                                        <p:attrNameLst>
                                          <p:attrName>style.visibility</p:attrName>
                                        </p:attrNameLst>
                                      </p:cBhvr>
                                      <p:to>
                                        <p:strVal val="hidden"/>
                                      </p:to>
                                    </p:set>
                                  </p:childTnLst>
                                </p:cTn>
                              </p:par>
                              <p:par>
                                <p:cTn id="62" presetID="17" presetClass="entr" presetSubtype="10"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3000" fill="hold"/>
                                        <p:tgtEl>
                                          <p:spTgt spid="2"/>
                                        </p:tgtEl>
                                        <p:attrNameLst>
                                          <p:attrName>ppt_w</p:attrName>
                                        </p:attrNameLst>
                                      </p:cBhvr>
                                      <p:tavLst>
                                        <p:tav tm="0">
                                          <p:val>
                                            <p:fltVal val="0"/>
                                          </p:val>
                                        </p:tav>
                                        <p:tav tm="100000">
                                          <p:val>
                                            <p:strVal val="#ppt_w"/>
                                          </p:val>
                                        </p:tav>
                                      </p:tavLst>
                                    </p:anim>
                                    <p:anim calcmode="lin" valueType="num">
                                      <p:cBhvr>
                                        <p:cTn id="6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7E51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20000">
                <a:srgbClr val="7E51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3" presetClass="entr" presetSubtype="10" fill="hold" grpId="1" nodeType="withEffect">
                                  <p:stCondLst>
                                    <p:cond delay="0"/>
                                  </p:stCondLst>
                                  <p:childTnLst>
                                    <p:set>
                                      <p:cBhvr>
                                        <p:cTn id="89" dur="1" fill="hold">
                                          <p:stCondLst>
                                            <p:cond delay="0"/>
                                          </p:stCondLst>
                                        </p:cTn>
                                        <p:tgtEl>
                                          <p:spTgt spid="3"/>
                                        </p:tgtEl>
                                        <p:attrNameLst>
                                          <p:attrName>style.visibility</p:attrName>
                                        </p:attrNameLst>
                                      </p:cBhvr>
                                      <p:to>
                                        <p:strVal val="visible"/>
                                      </p:to>
                                    </p:set>
                                    <p:animEffect transition="in" filter="blinds(horizontal)">
                                      <p:cBhvr>
                                        <p:cTn id="90" dur="3000"/>
                                        <p:tgtEl>
                                          <p:spTgt spid="3"/>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linds(horizontal)">
                                      <p:cBhvr>
                                        <p:cTn id="93" dur="3000"/>
                                        <p:tgtEl>
                                          <p:spTgt spid="4"/>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linds(horizontal)">
                                      <p:cBhvr>
                                        <p:cTn id="96" dur="3000"/>
                                        <p:tgtEl>
                                          <p:spTgt spid="5"/>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blinds(horizontal)">
                                      <p:cBhvr>
                                        <p:cTn id="99" dur="3000"/>
                                        <p:tgtEl>
                                          <p:spTgt spid="6"/>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blinds(horizontal)">
                                      <p:cBhvr>
                                        <p:cTn id="102" dur="3000"/>
                                        <p:tgtEl>
                                          <p:spTgt spid="7"/>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blinds(horizontal)">
                                      <p:cBhvr>
                                        <p:cTn id="105" dur="3000"/>
                                        <p:tgtEl>
                                          <p:spTgt spid="8"/>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blinds(horizontal)">
                                      <p:cBhvr>
                                        <p:cTn id="108" dur="3000"/>
                                        <p:tgtEl>
                                          <p:spTgt spid="9"/>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blinds(horizontal)">
                                      <p:cBhvr>
                                        <p:cTn id="111" dur="3000"/>
                                        <p:tgtEl>
                                          <p:spTgt spid="10"/>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blinds(horizontal)">
                                      <p:cBhvr>
                                        <p:cTn id="114" dur="3000"/>
                                        <p:tgtEl>
                                          <p:spTgt spid="11"/>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blinds(horizontal)">
                                      <p:cBhvr>
                                        <p:cTn id="117" dur="3000"/>
                                        <p:tgtEl>
                                          <p:spTgt spid="12"/>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blinds(horizontal)">
                                      <p:cBhvr>
                                        <p:cTn id="120" dur="3000"/>
                                        <p:tgtEl>
                                          <p:spTgt spid="13"/>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blinds(horizontal)">
                                      <p:cBhvr>
                                        <p:cTn id="123" dur="3000"/>
                                        <p:tgtEl>
                                          <p:spTgt spid="14"/>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blinds(horizontal)">
                                      <p:cBhvr>
                                        <p:cTn id="126" dur="3000"/>
                                        <p:tgtEl>
                                          <p:spTgt spid="15"/>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blinds(horizontal)">
                                      <p:cBhvr>
                                        <p:cTn id="129" dur="3000"/>
                                        <p:tgtEl>
                                          <p:spTgt spid="16"/>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blinds(horizontal)">
                                      <p:cBhvr>
                                        <p:cTn id="132" dur="3000"/>
                                        <p:tgtEl>
                                          <p:spTgt spid="17"/>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blinds(horizontal)">
                                      <p:cBhvr>
                                        <p:cTn id="135" dur="3000"/>
                                        <p:tgtEl>
                                          <p:spTgt spid="18"/>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Effect transition="in" filter="blinds(horizontal)">
                                      <p:cBhvr>
                                        <p:cTn id="138" dur="3000"/>
                                        <p:tgtEl>
                                          <p:spTgt spid="19"/>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linds(horizontal)">
                                      <p:cBhvr>
                                        <p:cTn id="141" dur="3000"/>
                                        <p:tgtEl>
                                          <p:spTgt spid="20"/>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21"/>
                                        </p:tgtEl>
                                        <p:attrNameLst>
                                          <p:attrName>style.visibility</p:attrName>
                                        </p:attrNameLst>
                                      </p:cBhvr>
                                      <p:to>
                                        <p:strVal val="visible"/>
                                      </p:to>
                                    </p:set>
                                    <p:animEffect transition="in" filter="blinds(horizontal)">
                                      <p:cBhvr>
                                        <p:cTn id="144" dur="3000"/>
                                        <p:tgtEl>
                                          <p:spTgt spid="21"/>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blinds(horizontal)">
                                      <p:cBhvr>
                                        <p:cTn id="147" dur="3000"/>
                                        <p:tgtEl>
                                          <p:spTgt spid="22"/>
                                        </p:tgtEl>
                                      </p:cBhvr>
                                    </p:animEffect>
                                  </p:childTnLst>
                                </p:cTn>
                              </p:par>
                              <p:par>
                                <p:cTn id="148" presetID="8" presetClass="emph" presetSubtype="0" fill="hold" grpId="2" nodeType="withEffect">
                                  <p:stCondLst>
                                    <p:cond delay="0"/>
                                  </p:stCondLst>
                                  <p:childTnLst>
                                    <p:animRot by="21600000">
                                      <p:cBhvr>
                                        <p:cTn id="149" dur="3000" fill="hold"/>
                                        <p:tgtEl>
                                          <p:spTgt spid="3"/>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5"/>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2"/>
                                        </p:tgtEl>
                                        <p:attrNameLst>
                                          <p:attrName>r</p:attrName>
                                        </p:attrNameLst>
                                      </p:cBhvr>
                                    </p:animRot>
                                  </p:childTnLst>
                                </p:cTn>
                              </p:par>
                            </p:childTnLst>
                          </p:cTn>
                        </p:par>
                        <p:par>
                          <p:cTn id="188" fill="hold">
                            <p:stCondLst>
                              <p:cond delay="3000"/>
                            </p:stCondLst>
                            <p:childTnLst>
                              <p:par>
                                <p:cTn id="189" presetID="2" presetClass="exit" presetSubtype="3" fill="hold" grpId="3"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1+ppt_w/2"/>
                                          </p:val>
                                        </p:tav>
                                      </p:tavLst>
                                    </p:anim>
                                    <p:anim calcmode="lin" valueType="num">
                                      <p:cBhvr additive="base">
                                        <p:cTn id="191" dur="3000"/>
                                        <p:tgtEl>
                                          <p:spTgt spid="3"/>
                                        </p:tgtEl>
                                        <p:attrNameLst>
                                          <p:attrName>ppt_y</p:attrName>
                                        </p:attrNameLst>
                                      </p:cBhvr>
                                      <p:tavLst>
                                        <p:tav tm="0">
                                          <p:val>
                                            <p:strVal val="ppt_y"/>
                                          </p:val>
                                        </p:tav>
                                        <p:tav tm="100000">
                                          <p:val>
                                            <p:strVal val="0-ppt_h/2"/>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1+ppt_w/2"/>
                                          </p:val>
                                        </p:tav>
                                      </p:tavLst>
                                    </p:anim>
                                    <p:anim calcmode="lin" valueType="num">
                                      <p:cBhvr additive="base">
                                        <p:cTn id="195" dur="3000"/>
                                        <p:tgtEl>
                                          <p:spTgt spid="5"/>
                                        </p:tgtEl>
                                        <p:attrNameLst>
                                          <p:attrName>ppt_y</p:attrName>
                                        </p:attrNameLst>
                                      </p:cBhvr>
                                      <p:tavLst>
                                        <p:tav tm="0">
                                          <p:val>
                                            <p:strVal val="ppt_y"/>
                                          </p:val>
                                        </p:tav>
                                        <p:tav tm="100000">
                                          <p:val>
                                            <p:strVal val="0-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1+ppt_w/2"/>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0-ppt_h/2"/>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1+ppt_w/2"/>
                                          </p:val>
                                        </p:tav>
                                      </p:tavLst>
                                    </p:anim>
                                    <p:anim calcmode="lin" valueType="num">
                                      <p:cBhvr additive="base">
                                        <p:cTn id="211" dur="3000"/>
                                        <p:tgtEl>
                                          <p:spTgt spid="13"/>
                                        </p:tgtEl>
                                        <p:attrNameLst>
                                          <p:attrName>ppt_y</p:attrName>
                                        </p:attrNameLst>
                                      </p:cBhvr>
                                      <p:tavLst>
                                        <p:tav tm="0">
                                          <p:val>
                                            <p:strVal val="ppt_y"/>
                                          </p:val>
                                        </p:tav>
                                        <p:tav tm="100000">
                                          <p:val>
                                            <p:strVal val="0-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3000"/>
                                        <p:tgtEl>
                                          <p:spTgt spid="15"/>
                                        </p:tgtEl>
                                        <p:attrNameLst>
                                          <p:attrName>ppt_x</p:attrName>
                                        </p:attrNameLst>
                                      </p:cBhvr>
                                      <p:tavLst>
                                        <p:tav tm="0">
                                          <p:val>
                                            <p:strVal val="ppt_x"/>
                                          </p:val>
                                        </p:tav>
                                        <p:tav tm="100000">
                                          <p:val>
                                            <p:strVal val="1+ppt_w/2"/>
                                          </p:val>
                                        </p:tav>
                                      </p:tavLst>
                                    </p:anim>
                                    <p:anim calcmode="lin" valueType="num">
                                      <p:cBhvr additive="base">
                                        <p:cTn id="215" dur="3000"/>
                                        <p:tgtEl>
                                          <p:spTgt spid="15"/>
                                        </p:tgtEl>
                                        <p:attrNameLst>
                                          <p:attrName>ppt_y</p:attrName>
                                        </p:attrNameLst>
                                      </p:cBhvr>
                                      <p:tavLst>
                                        <p:tav tm="0">
                                          <p:val>
                                            <p:strVal val="ppt_y"/>
                                          </p:val>
                                        </p:tav>
                                        <p:tav tm="100000">
                                          <p:val>
                                            <p:strVal val="0-ppt_h/2"/>
                                          </p:val>
                                        </p:tav>
                                      </p:tavLst>
                                    </p:anim>
                                    <p:set>
                                      <p:cBhvr>
                                        <p:cTn id="216" dur="1" fill="hold">
                                          <p:stCondLst>
                                            <p:cond delay="2999"/>
                                          </p:stCondLst>
                                        </p:cTn>
                                        <p:tgtEl>
                                          <p:spTgt spid="15"/>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1+ppt_w/2"/>
                                          </p:val>
                                        </p:tav>
                                      </p:tavLst>
                                    </p:anim>
                                    <p:anim calcmode="lin" valueType="num">
                                      <p:cBhvr additive="base">
                                        <p:cTn id="219" dur="3000"/>
                                        <p:tgtEl>
                                          <p:spTgt spid="17"/>
                                        </p:tgtEl>
                                        <p:attrNameLst>
                                          <p:attrName>ppt_y</p:attrName>
                                        </p:attrNameLst>
                                      </p:cBhvr>
                                      <p:tavLst>
                                        <p:tav tm="0">
                                          <p:val>
                                            <p:strVal val="ppt_y"/>
                                          </p:val>
                                        </p:tav>
                                        <p:tav tm="100000">
                                          <p:val>
                                            <p:strVal val="0-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0-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3000"/>
                                        <p:tgtEl>
                                          <p:spTgt spid="21"/>
                                        </p:tgtEl>
                                        <p:attrNameLst>
                                          <p:attrName>ppt_x</p:attrName>
                                        </p:attrNameLst>
                                      </p:cBhvr>
                                      <p:tavLst>
                                        <p:tav tm="0">
                                          <p:val>
                                            <p:strVal val="ppt_x"/>
                                          </p:val>
                                        </p:tav>
                                        <p:tav tm="100000">
                                          <p:val>
                                            <p:strVal val="1+ppt_w/2"/>
                                          </p:val>
                                        </p:tav>
                                      </p:tavLst>
                                    </p:anim>
                                    <p:anim calcmode="lin" valueType="num">
                                      <p:cBhvr additive="base">
                                        <p:cTn id="227" dur="3000"/>
                                        <p:tgtEl>
                                          <p:spTgt spid="21"/>
                                        </p:tgtEl>
                                        <p:attrNameLst>
                                          <p:attrName>ppt_y</p:attrName>
                                        </p:attrNameLst>
                                      </p:cBhvr>
                                      <p:tavLst>
                                        <p:tav tm="0">
                                          <p:val>
                                            <p:strVal val="ppt_y"/>
                                          </p:val>
                                        </p:tav>
                                        <p:tav tm="100000">
                                          <p:val>
                                            <p:strVal val="0-ppt_h/2"/>
                                          </p:val>
                                        </p:tav>
                                      </p:tavLst>
                                    </p:anim>
                                    <p:set>
                                      <p:cBhvr>
                                        <p:cTn id="228" dur="1" fill="hold">
                                          <p:stCondLst>
                                            <p:cond delay="2999"/>
                                          </p:stCondLst>
                                        </p:cTn>
                                        <p:tgtEl>
                                          <p:spTgt spid="21"/>
                                        </p:tgtEl>
                                        <p:attrNameLst>
                                          <p:attrName>style.visibility</p:attrName>
                                        </p:attrNameLst>
                                      </p:cBhvr>
                                      <p:to>
                                        <p:strVal val="hidden"/>
                                      </p:to>
                                    </p:set>
                                  </p:childTnLst>
                                </p:cTn>
                              </p:par>
                              <p:par>
                                <p:cTn id="229" presetID="2" presetClass="exit" presetSubtype="6" fill="hold" grpId="3"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1+ppt_w/2"/>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6"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6"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1+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6"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1+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6" fill="hold" grpId="3"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1+ppt_w/2"/>
                                          </p:val>
                                        </p:tav>
                                      </p:tavLst>
                                    </p:anim>
                                    <p:anim calcmode="lin" valueType="num">
                                      <p:cBhvr additive="base">
                                        <p:cTn id="247" dur="3000"/>
                                        <p:tgtEl>
                                          <p:spTgt spid="12"/>
                                        </p:tgtEl>
                                        <p:attrNameLst>
                                          <p:attrName>ppt_y</p:attrName>
                                        </p:attrNameLst>
                                      </p:cBhvr>
                                      <p:tavLst>
                                        <p:tav tm="0">
                                          <p:val>
                                            <p:strVal val="ppt_y"/>
                                          </p:val>
                                        </p:tav>
                                        <p:tav tm="100000">
                                          <p:val>
                                            <p:strVal val="1+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1+ppt_w/2"/>
                                          </p:val>
                                        </p:tav>
                                      </p:tavLst>
                                    </p:anim>
                                    <p:anim calcmode="lin" valueType="num">
                                      <p:cBhvr additive="base">
                                        <p:cTn id="251" dur="3000"/>
                                        <p:tgtEl>
                                          <p:spTgt spid="14"/>
                                        </p:tgtEl>
                                        <p:attrNameLst>
                                          <p:attrName>ppt_y</p:attrName>
                                        </p:attrNameLst>
                                      </p:cBhvr>
                                      <p:tavLst>
                                        <p:tav tm="0">
                                          <p:val>
                                            <p:strVal val="ppt_y"/>
                                          </p:val>
                                        </p:tav>
                                        <p:tav tm="100000">
                                          <p:val>
                                            <p:strVal val="1+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1+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1+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1+ppt_w/2"/>
                                          </p:val>
                                        </p:tav>
                                      </p:tavLst>
                                    </p:anim>
                                    <p:anim calcmode="lin" valueType="num">
                                      <p:cBhvr additive="base">
                                        <p:cTn id="263" dur="3000"/>
                                        <p:tgtEl>
                                          <p:spTgt spid="20"/>
                                        </p:tgtEl>
                                        <p:attrNameLst>
                                          <p:attrName>ppt_y</p:attrName>
                                        </p:attrNameLst>
                                      </p:cBhvr>
                                      <p:tavLst>
                                        <p:tav tm="0">
                                          <p:val>
                                            <p:strVal val="ppt_y"/>
                                          </p:val>
                                        </p:tav>
                                        <p:tav tm="100000">
                                          <p:val>
                                            <p:strVal val="1+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1+ppt_w/2"/>
                                          </p:val>
                                        </p:tav>
                                      </p:tavLst>
                                    </p:anim>
                                    <p:anim calcmode="lin" valueType="num">
                                      <p:cBhvr additive="base">
                                        <p:cTn id="267" dur="3000"/>
                                        <p:tgtEl>
                                          <p:spTgt spid="22"/>
                                        </p:tgtEl>
                                        <p:attrNameLst>
                                          <p:attrName>ppt_y</p:attrName>
                                        </p:attrNameLst>
                                      </p:cBhvr>
                                      <p:tavLst>
                                        <p:tav tm="0">
                                          <p:val>
                                            <p:strVal val="ppt_y"/>
                                          </p:val>
                                        </p:tav>
                                        <p:tav tm="100000">
                                          <p:val>
                                            <p:strVal val="1+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17" presetClass="entr" presetSubtype="8"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 calcmode="lin" valueType="num">
                                      <p:cBhvr>
                                        <p:cTn id="271" dur="3000" fill="hold"/>
                                        <p:tgtEl>
                                          <p:spTgt spid="2"/>
                                        </p:tgtEl>
                                        <p:attrNameLst>
                                          <p:attrName>ppt_x</p:attrName>
                                        </p:attrNameLst>
                                      </p:cBhvr>
                                      <p:tavLst>
                                        <p:tav tm="0">
                                          <p:val>
                                            <p:strVal val="#ppt_x-#ppt_w/2"/>
                                          </p:val>
                                        </p:tav>
                                        <p:tav tm="100000">
                                          <p:val>
                                            <p:strVal val="#ppt_x"/>
                                          </p:val>
                                        </p:tav>
                                      </p:tavLst>
                                    </p:anim>
                                    <p:anim calcmode="lin" valueType="num">
                                      <p:cBhvr>
                                        <p:cTn id="272" dur="3000" fill="hold"/>
                                        <p:tgtEl>
                                          <p:spTgt spid="2"/>
                                        </p:tgtEl>
                                        <p:attrNameLst>
                                          <p:attrName>ppt_y</p:attrName>
                                        </p:attrNameLst>
                                      </p:cBhvr>
                                      <p:tavLst>
                                        <p:tav tm="0">
                                          <p:val>
                                            <p:strVal val="#ppt_y"/>
                                          </p:val>
                                        </p:tav>
                                        <p:tav tm="100000">
                                          <p:val>
                                            <p:strVal val="#ppt_y"/>
                                          </p:val>
                                        </p:tav>
                                      </p:tavLst>
                                    </p:anim>
                                    <p:anim calcmode="lin" valueType="num">
                                      <p:cBhvr>
                                        <p:cTn id="273" dur="3000" fill="hold"/>
                                        <p:tgtEl>
                                          <p:spTgt spid="2"/>
                                        </p:tgtEl>
                                        <p:attrNameLst>
                                          <p:attrName>ppt_w</p:attrName>
                                        </p:attrNameLst>
                                      </p:cBhvr>
                                      <p:tavLst>
                                        <p:tav tm="0">
                                          <p:val>
                                            <p:fltVal val="0"/>
                                          </p:val>
                                        </p:tav>
                                        <p:tav tm="100000">
                                          <p:val>
                                            <p:strVal val="#ppt_w"/>
                                          </p:val>
                                        </p:tav>
                                      </p:tavLst>
                                    </p:anim>
                                    <p:anim calcmode="lin" valueType="num">
                                      <p:cBhvr>
                                        <p:cTn id="2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H="1">
            <a:off x="3071802" y="0"/>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4643438" y="0"/>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3071802" y="642924"/>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4643438" y="642924"/>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3071802" y="1339463"/>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643438" y="1339463"/>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3071802" y="1982387"/>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643438" y="1982387"/>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3071802" y="2625347"/>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643438" y="2625347"/>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3071802" y="3268271"/>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643438" y="3268271"/>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3071802" y="3911222"/>
            <a:ext cx="1443054"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4643438" y="3911222"/>
            <a:ext cx="1476380" cy="1178709"/>
          </a:xfrm>
          <a:prstGeom prst="diagStripe">
            <a:avLst>
              <a:gd name="adj" fmla="val 54849"/>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9"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0-ppt_w/2"/>
                                          </p:val>
                                        </p:tav>
                                      </p:tavLst>
                                    </p:anim>
                                    <p:anim calcmode="lin" valueType="num">
                                      <p:cBhvr additive="base">
                                        <p:cTn id="95" dur="2000"/>
                                        <p:tgtEl>
                                          <p:spTgt spid="3"/>
                                        </p:tgtEl>
                                        <p:attrNameLst>
                                          <p:attrName>ppt_y</p:attrName>
                                        </p:attrNameLst>
                                      </p:cBhvr>
                                      <p:tavLst>
                                        <p:tav tm="0">
                                          <p:val>
                                            <p:strVal val="ppt_y"/>
                                          </p:val>
                                        </p:tav>
                                        <p:tav tm="100000">
                                          <p:val>
                                            <p:strVal val="0-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0-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0-ppt_w/2"/>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0-ppt_w/2"/>
                                          </p:val>
                                        </p:tav>
                                      </p:tavLst>
                                    </p:anim>
                                    <p:anim calcmode="lin" valueType="num">
                                      <p:cBhvr additive="base">
                                        <p:cTn id="115" dur="2000"/>
                                        <p:tgtEl>
                                          <p:spTgt spid="13"/>
                                        </p:tgtEl>
                                        <p:attrNameLst>
                                          <p:attrName>ppt_y</p:attrName>
                                        </p:attrNameLst>
                                      </p:cBhvr>
                                      <p:tavLst>
                                        <p:tav tm="0">
                                          <p:val>
                                            <p:strVal val="ppt_y"/>
                                          </p:val>
                                        </p:tav>
                                        <p:tav tm="100000">
                                          <p:val>
                                            <p:strVal val="0-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0-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1+ppt_w/2"/>
                                          </p:val>
                                        </p:tav>
                                      </p:tavLst>
                                    </p:anim>
                                    <p:anim calcmode="lin" valueType="num">
                                      <p:cBhvr additive="base">
                                        <p:cTn id="123" dur="2000"/>
                                        <p:tgtEl>
                                          <p:spTgt spid="4"/>
                                        </p:tgtEl>
                                        <p:attrNameLst>
                                          <p:attrName>ppt_y</p:attrName>
                                        </p:attrNameLst>
                                      </p:cBhvr>
                                      <p:tavLst>
                                        <p:tav tm="0">
                                          <p:val>
                                            <p:strVal val="ppt_y"/>
                                          </p:val>
                                        </p:tav>
                                        <p:tav tm="100000">
                                          <p:val>
                                            <p:strVal val="0-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1+ppt_w/2"/>
                                          </p:val>
                                        </p:tav>
                                      </p:tavLst>
                                    </p:anim>
                                    <p:anim calcmode="lin" valueType="num">
                                      <p:cBhvr additive="base">
                                        <p:cTn id="127" dur="2000"/>
                                        <p:tgtEl>
                                          <p:spTgt spid="6"/>
                                        </p:tgtEl>
                                        <p:attrNameLst>
                                          <p:attrName>ppt_y</p:attrName>
                                        </p:attrNameLst>
                                      </p:cBhvr>
                                      <p:tavLst>
                                        <p:tav tm="0">
                                          <p:val>
                                            <p:strVal val="ppt_y"/>
                                          </p:val>
                                        </p:tav>
                                        <p:tav tm="100000">
                                          <p:val>
                                            <p:strVal val="0-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0-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1+ppt_w/2"/>
                                          </p:val>
                                        </p:tav>
                                      </p:tavLst>
                                    </p:anim>
                                    <p:anim calcmode="lin" valueType="num">
                                      <p:cBhvr additive="base">
                                        <p:cTn id="143" dur="2000"/>
                                        <p:tgtEl>
                                          <p:spTgt spid="14"/>
                                        </p:tgtEl>
                                        <p:attrNameLst>
                                          <p:attrName>ppt_y</p:attrName>
                                        </p:attrNameLst>
                                      </p:cBhvr>
                                      <p:tavLst>
                                        <p:tav tm="0">
                                          <p:val>
                                            <p:strVal val="ppt_y"/>
                                          </p:val>
                                        </p:tav>
                                        <p:tav tm="100000">
                                          <p:val>
                                            <p:strVal val="0-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1+ppt_w/2"/>
                                          </p:val>
                                        </p:tav>
                                      </p:tavLst>
                                    </p:anim>
                                    <p:anim calcmode="lin" valueType="num">
                                      <p:cBhvr additive="base">
                                        <p:cTn id="147" dur="2000"/>
                                        <p:tgtEl>
                                          <p:spTgt spid="16"/>
                                        </p:tgtEl>
                                        <p:attrNameLst>
                                          <p:attrName>ppt_y</p:attrName>
                                        </p:attrNameLst>
                                      </p:cBhvr>
                                      <p:tavLst>
                                        <p:tav tm="0">
                                          <p:val>
                                            <p:strVal val="ppt_y"/>
                                          </p:val>
                                        </p:tav>
                                        <p:tav tm="100000">
                                          <p:val>
                                            <p:strVal val="0-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17" presetClass="entr" presetSubtype="4"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ppt_x</p:attrName>
                                        </p:attrNameLst>
                                      </p:cBhvr>
                                      <p:tavLst>
                                        <p:tav tm="0">
                                          <p:val>
                                            <p:strVal val="#ppt_x"/>
                                          </p:val>
                                        </p:tav>
                                        <p:tav tm="100000">
                                          <p:val>
                                            <p:strVal val="#ppt_x"/>
                                          </p:val>
                                        </p:tav>
                                      </p:tavLst>
                                    </p:anim>
                                    <p:anim calcmode="lin" valueType="num">
                                      <p:cBhvr>
                                        <p:cTn id="152" dur="2000" fill="hold"/>
                                        <p:tgtEl>
                                          <p:spTgt spid="2"/>
                                        </p:tgtEl>
                                        <p:attrNameLst>
                                          <p:attrName>ppt_y</p:attrName>
                                        </p:attrNameLst>
                                      </p:cBhvr>
                                      <p:tavLst>
                                        <p:tav tm="0">
                                          <p:val>
                                            <p:strVal val="#ppt_y+#ppt_h/2"/>
                                          </p:val>
                                        </p:tav>
                                        <p:tav tm="100000">
                                          <p:val>
                                            <p:strVal val="#ppt_y"/>
                                          </p:val>
                                        </p:tav>
                                      </p:tavLst>
                                    </p:anim>
                                    <p:anim calcmode="lin" valueType="num">
                                      <p:cBhvr>
                                        <p:cTn id="153" dur="2000" fill="hold"/>
                                        <p:tgtEl>
                                          <p:spTgt spid="2"/>
                                        </p:tgtEl>
                                        <p:attrNameLst>
                                          <p:attrName>ppt_w</p:attrName>
                                        </p:attrNameLst>
                                      </p:cBhvr>
                                      <p:tavLst>
                                        <p:tav tm="0">
                                          <p:val>
                                            <p:strVal val="#ppt_w"/>
                                          </p:val>
                                        </p:tav>
                                        <p:tav tm="100000">
                                          <p:val>
                                            <p:strVal val="#ppt_w"/>
                                          </p:val>
                                        </p:tav>
                                      </p:tavLst>
                                    </p:anim>
                                    <p:anim calcmode="lin" valueType="num">
                                      <p:cBhvr>
                                        <p:cTn id="15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642924"/>
            <a:ext cx="2571768" cy="3107553"/>
          </a:xfrm>
          <a:prstGeom prst="curvedRightArrow">
            <a:avLst>
              <a:gd name="adj1" fmla="val 46605"/>
              <a:gd name="adj2" fmla="val 41061"/>
              <a:gd name="adj3" fmla="val 1053"/>
            </a:avLst>
          </a:prstGeom>
          <a:gradFill flip="none" rotWithShape="1">
            <a:gsLst>
              <a:gs pos="0">
                <a:schemeClr val="tx1"/>
              </a:gs>
              <a:gs pos="20000">
                <a:srgbClr val="000040"/>
              </a:gs>
              <a:gs pos="50000">
                <a:srgbClr val="400040"/>
              </a:gs>
              <a:gs pos="75000">
                <a:srgbClr val="8F0040"/>
              </a:gs>
              <a:gs pos="89999">
                <a:srgbClr val="F27300"/>
              </a:gs>
              <a:gs pos="100000">
                <a:srgbClr val="FFBF00"/>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642924"/>
            <a:ext cx="2571768" cy="3107553"/>
          </a:xfrm>
          <a:prstGeom prst="curvedRightArrow">
            <a:avLst>
              <a:gd name="adj1" fmla="val 46605"/>
              <a:gd name="adj2" fmla="val 41061"/>
              <a:gd name="adj3" fmla="val 1053"/>
            </a:avLst>
          </a:prstGeom>
          <a:gradFill flip="none" rotWithShape="1">
            <a:gsLst>
              <a:gs pos="0">
                <a:schemeClr val="tx1"/>
              </a:gs>
              <a:gs pos="20000">
                <a:srgbClr val="000040"/>
              </a:gs>
              <a:gs pos="50000">
                <a:srgbClr val="400040"/>
              </a:gs>
              <a:gs pos="75000">
                <a:srgbClr val="8F0040"/>
              </a:gs>
              <a:gs pos="89999">
                <a:srgbClr val="F27300"/>
              </a:gs>
              <a:gs pos="100000">
                <a:srgbClr val="FFBF00"/>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20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par>
                                <p:cTn id="14" presetID="2" presetClass="entr" presetSubtype="2"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000" fill="hold"/>
                                        <p:tgtEl>
                                          <p:spTgt spid="3"/>
                                        </p:tgtEl>
                                        <p:attrNameLst>
                                          <p:attrName>ppt_x</p:attrName>
                                        </p:attrNameLst>
                                      </p:cBhvr>
                                      <p:tavLst>
                                        <p:tav tm="0">
                                          <p:val>
                                            <p:strVal val="1+#ppt_w/2"/>
                                          </p:val>
                                        </p:tav>
                                        <p:tav tm="100000">
                                          <p:val>
                                            <p:strVal val="#ppt_x"/>
                                          </p:val>
                                        </p:tav>
                                      </p:tavLst>
                                    </p:anim>
                                    <p:anim calcmode="lin" valueType="num">
                                      <p:cBhvr additive="base">
                                        <p:cTn id="17" dur="2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8"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000" fill="hold"/>
                                        <p:tgtEl>
                                          <p:spTgt spid="4"/>
                                        </p:tgtEl>
                                        <p:attrNameLst>
                                          <p:attrName>ppt_x</p:attrName>
                                        </p:attrNameLst>
                                      </p:cBhvr>
                                      <p:tavLst>
                                        <p:tav tm="0">
                                          <p:val>
                                            <p:strVal val="0-#ppt_w/2"/>
                                          </p:val>
                                        </p:tav>
                                        <p:tav tm="100000">
                                          <p:val>
                                            <p:strVal val="#ppt_x"/>
                                          </p:val>
                                        </p:tav>
                                      </p:tavLst>
                                    </p:anim>
                                    <p:anim calcmode="lin" valueType="num">
                                      <p:cBhvr additive="base">
                                        <p:cTn id="21" dur="2000" fill="hold"/>
                                        <p:tgtEl>
                                          <p:spTgt spid="4"/>
                                        </p:tgtEl>
                                        <p:attrNameLst>
                                          <p:attrName>ppt_y</p:attrName>
                                        </p:attrNameLst>
                                      </p:cBhvr>
                                      <p:tavLst>
                                        <p:tav tm="0">
                                          <p:val>
                                            <p:strVal val="#ppt_y"/>
                                          </p:val>
                                        </p:tav>
                                        <p:tav tm="100000">
                                          <p:val>
                                            <p:strVal val="#ppt_y"/>
                                          </p:val>
                                        </p:tav>
                                      </p:tavLst>
                                    </p:anim>
                                  </p:childTnLst>
                                </p:cTn>
                              </p:par>
                              <p:par>
                                <p:cTn id="22" presetID="8" presetClass="emph" presetSubtype="0" fill="hold" grpId="2" nodeType="withEffect">
                                  <p:stCondLst>
                                    <p:cond delay="0"/>
                                  </p:stCondLst>
                                  <p:childTnLst>
                                    <p:animRot by="21600000">
                                      <p:cBhvr>
                                        <p:cTn id="23" dur="2000" fill="hold"/>
                                        <p:tgtEl>
                                          <p:spTgt spid="3"/>
                                        </p:tgtEl>
                                        <p:attrNameLst>
                                          <p:attrName>r</p:attrName>
                                        </p:attrNameLst>
                                      </p:cBhvr>
                                    </p:animRot>
                                  </p:childTnLst>
                                </p:cTn>
                              </p:par>
                              <p:par>
                                <p:cTn id="24" presetID="8" presetClass="emph" presetSubtype="0" fill="hold" grpId="2" nodeType="withEffect">
                                  <p:stCondLst>
                                    <p:cond delay="0"/>
                                  </p:stCondLst>
                                  <p:childTnLst>
                                    <p:animRot by="21600000">
                                      <p:cBhvr>
                                        <p:cTn id="25" dur="2000" fill="hold"/>
                                        <p:tgtEl>
                                          <p:spTgt spid="4"/>
                                        </p:tgtEl>
                                        <p:attrNameLst>
                                          <p:attrName>r</p:attrName>
                                        </p:attrNameLst>
                                      </p:cBhvr>
                                    </p:animRot>
                                  </p:childTnLst>
                                </p:cTn>
                              </p:par>
                            </p:childTnLst>
                          </p:cTn>
                        </p:par>
                        <p:par>
                          <p:cTn id="26" fill="hold">
                            <p:stCondLst>
                              <p:cond delay="2000"/>
                            </p:stCondLst>
                            <p:childTnLst>
                              <p:par>
                                <p:cTn id="27" presetID="9" presetClass="exit" presetSubtype="0" fill="hold" grpId="3" nodeType="afterEffect">
                                  <p:stCondLst>
                                    <p:cond delay="0"/>
                                  </p:stCondLst>
                                  <p:childTnLst>
                                    <p:animEffect transition="out" filter="dissolve">
                                      <p:cBhvr>
                                        <p:cTn id="28" dur="2000"/>
                                        <p:tgtEl>
                                          <p:spTgt spid="3"/>
                                        </p:tgtEl>
                                      </p:cBhvr>
                                    </p:animEffect>
                                    <p:set>
                                      <p:cBhvr>
                                        <p:cTn id="29" dur="1" fill="hold">
                                          <p:stCondLst>
                                            <p:cond delay="1999"/>
                                          </p:stCondLst>
                                        </p:cTn>
                                        <p:tgtEl>
                                          <p:spTgt spid="3"/>
                                        </p:tgtEl>
                                        <p:attrNameLst>
                                          <p:attrName>style.visibility</p:attrName>
                                        </p:attrNameLst>
                                      </p:cBhvr>
                                      <p:to>
                                        <p:strVal val="hidden"/>
                                      </p:to>
                                    </p:set>
                                  </p:childTnLst>
                                </p:cTn>
                              </p:par>
                              <p:par>
                                <p:cTn id="30" presetID="9" presetClass="exit" presetSubtype="0" fill="hold" grpId="3" nodeType="withEffect">
                                  <p:stCondLst>
                                    <p:cond delay="0"/>
                                  </p:stCondLst>
                                  <p:childTnLst>
                                    <p:animEffect transition="out" filter="dissolve">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8" presetClass="emph" presetSubtype="0" fill="hold" grpId="4" nodeType="withEffect">
                                  <p:stCondLst>
                                    <p:cond delay="0"/>
                                  </p:stCondLst>
                                  <p:childTnLst>
                                    <p:animRot by="21600000">
                                      <p:cBhvr>
                                        <p:cTn id="34" dur="2000" fill="hold"/>
                                        <p:tgtEl>
                                          <p:spTgt spid="3"/>
                                        </p:tgtEl>
                                        <p:attrNameLst>
                                          <p:attrName>r</p:attrName>
                                        </p:attrNameLst>
                                      </p:cBhvr>
                                    </p:animRot>
                                  </p:childTnLst>
                                </p:cTn>
                              </p:par>
                              <p:par>
                                <p:cTn id="35" presetID="8" presetClass="emph" presetSubtype="0" fill="hold" grpId="4" nodeType="withEffect">
                                  <p:stCondLst>
                                    <p:cond delay="0"/>
                                  </p:stCondLst>
                                  <p:childTnLst>
                                    <p:animRot by="21600000">
                                      <p:cBhvr>
                                        <p:cTn id="36" dur="2000" fill="hold"/>
                                        <p:tgtEl>
                                          <p:spTgt spid="4"/>
                                        </p:tgtEl>
                                        <p:attrNameLst>
                                          <p:attrName>r</p:attrName>
                                        </p:attrNameLst>
                                      </p:cBhvr>
                                    </p:animRot>
                                  </p:childTnLst>
                                </p:cTn>
                              </p:par>
                              <p:par>
                                <p:cTn id="37" presetID="23" presetClass="exit" presetSubtype="544" fill="hold" grpId="5" nodeType="withEffect">
                                  <p:stCondLst>
                                    <p:cond delay="0"/>
                                  </p:stCondLst>
                                  <p:childTnLst>
                                    <p:anim calcmode="lin" valueType="num">
                                      <p:cBhvr>
                                        <p:cTn id="38" dur="2000"/>
                                        <p:tgtEl>
                                          <p:spTgt spid="3"/>
                                        </p:tgtEl>
                                        <p:attrNameLst>
                                          <p:attrName>ppt_w</p:attrName>
                                        </p:attrNameLst>
                                      </p:cBhvr>
                                      <p:tavLst>
                                        <p:tav tm="0">
                                          <p:val>
                                            <p:strVal val="ppt_w"/>
                                          </p:val>
                                        </p:tav>
                                        <p:tav tm="100000">
                                          <p:val>
                                            <p:fltVal val="0"/>
                                          </p:val>
                                        </p:tav>
                                      </p:tavLst>
                                    </p:anim>
                                    <p:anim calcmode="lin" valueType="num">
                                      <p:cBhvr>
                                        <p:cTn id="39" dur="2000"/>
                                        <p:tgtEl>
                                          <p:spTgt spid="3"/>
                                        </p:tgtEl>
                                        <p:attrNameLst>
                                          <p:attrName>ppt_h</p:attrName>
                                        </p:attrNameLst>
                                      </p:cBhvr>
                                      <p:tavLst>
                                        <p:tav tm="0">
                                          <p:val>
                                            <p:strVal val="ppt_h"/>
                                          </p:val>
                                        </p:tav>
                                        <p:tav tm="100000">
                                          <p:val>
                                            <p:fltVal val="0"/>
                                          </p:val>
                                        </p:tav>
                                      </p:tavLst>
                                    </p:anim>
                                    <p:anim calcmode="lin" valueType="num">
                                      <p:cBhvr>
                                        <p:cTn id="40" dur="2000"/>
                                        <p:tgtEl>
                                          <p:spTgt spid="3"/>
                                        </p:tgtEl>
                                        <p:attrNameLst>
                                          <p:attrName>ppt_x</p:attrName>
                                        </p:attrNameLst>
                                      </p:cBhvr>
                                      <p:tavLst>
                                        <p:tav tm="0">
                                          <p:val>
                                            <p:strVal val="ppt_x"/>
                                          </p:val>
                                        </p:tav>
                                        <p:tav tm="100000">
                                          <p:val>
                                            <p:fltVal val="0.5"/>
                                          </p:val>
                                        </p:tav>
                                      </p:tavLst>
                                    </p:anim>
                                    <p:anim calcmode="lin" valueType="num">
                                      <p:cBhvr>
                                        <p:cTn id="41" dur="2000"/>
                                        <p:tgtEl>
                                          <p:spTgt spid="3"/>
                                        </p:tgtEl>
                                        <p:attrNameLst>
                                          <p:attrName>ppt_y</p:attrName>
                                        </p:attrNameLst>
                                      </p:cBhvr>
                                      <p:tavLst>
                                        <p:tav tm="0">
                                          <p:val>
                                            <p:strVal val="ppt_y"/>
                                          </p:val>
                                        </p:tav>
                                        <p:tav tm="100000">
                                          <p:val>
                                            <p:fltVal val="0.5"/>
                                          </p:val>
                                        </p:tav>
                                      </p:tavLst>
                                    </p:anim>
                                    <p:set>
                                      <p:cBhvr>
                                        <p:cTn id="42" dur="1" fill="hold">
                                          <p:stCondLst>
                                            <p:cond delay="1999"/>
                                          </p:stCondLst>
                                        </p:cTn>
                                        <p:tgtEl>
                                          <p:spTgt spid="3"/>
                                        </p:tgtEl>
                                        <p:attrNameLst>
                                          <p:attrName>style.visibility</p:attrName>
                                        </p:attrNameLst>
                                      </p:cBhvr>
                                      <p:to>
                                        <p:strVal val="hidden"/>
                                      </p:to>
                                    </p:set>
                                  </p:childTnLst>
                                </p:cTn>
                              </p:par>
                              <p:par>
                                <p:cTn id="43" presetID="23" presetClass="exit" presetSubtype="544" fill="hold" grpId="5" nodeType="withEffect">
                                  <p:stCondLst>
                                    <p:cond delay="0"/>
                                  </p:stCondLst>
                                  <p:childTnLst>
                                    <p:anim calcmode="lin" valueType="num">
                                      <p:cBhvr>
                                        <p:cTn id="44" dur="2000"/>
                                        <p:tgtEl>
                                          <p:spTgt spid="4"/>
                                        </p:tgtEl>
                                        <p:attrNameLst>
                                          <p:attrName>ppt_w</p:attrName>
                                        </p:attrNameLst>
                                      </p:cBhvr>
                                      <p:tavLst>
                                        <p:tav tm="0">
                                          <p:val>
                                            <p:strVal val="ppt_w"/>
                                          </p:val>
                                        </p:tav>
                                        <p:tav tm="100000">
                                          <p:val>
                                            <p:fltVal val="0"/>
                                          </p:val>
                                        </p:tav>
                                      </p:tavLst>
                                    </p:anim>
                                    <p:anim calcmode="lin" valueType="num">
                                      <p:cBhvr>
                                        <p:cTn id="45" dur="2000"/>
                                        <p:tgtEl>
                                          <p:spTgt spid="4"/>
                                        </p:tgtEl>
                                        <p:attrNameLst>
                                          <p:attrName>ppt_h</p:attrName>
                                        </p:attrNameLst>
                                      </p:cBhvr>
                                      <p:tavLst>
                                        <p:tav tm="0">
                                          <p:val>
                                            <p:strVal val="ppt_h"/>
                                          </p:val>
                                        </p:tav>
                                        <p:tav tm="100000">
                                          <p:val>
                                            <p:fltVal val="0"/>
                                          </p:val>
                                        </p:tav>
                                      </p:tavLst>
                                    </p:anim>
                                    <p:anim calcmode="lin" valueType="num">
                                      <p:cBhvr>
                                        <p:cTn id="46" dur="2000"/>
                                        <p:tgtEl>
                                          <p:spTgt spid="4"/>
                                        </p:tgtEl>
                                        <p:attrNameLst>
                                          <p:attrName>ppt_x</p:attrName>
                                        </p:attrNameLst>
                                      </p:cBhvr>
                                      <p:tavLst>
                                        <p:tav tm="0">
                                          <p:val>
                                            <p:strVal val="ppt_x"/>
                                          </p:val>
                                        </p:tav>
                                        <p:tav tm="100000">
                                          <p:val>
                                            <p:fltVal val="0.5"/>
                                          </p:val>
                                        </p:tav>
                                      </p:tavLst>
                                    </p:anim>
                                    <p:anim calcmode="lin" valueType="num">
                                      <p:cBhvr>
                                        <p:cTn id="47" dur="2000"/>
                                        <p:tgtEl>
                                          <p:spTgt spid="4"/>
                                        </p:tgtEl>
                                        <p:attrNameLst>
                                          <p:attrName>ppt_y</p:attrName>
                                        </p:attrNameLst>
                                      </p:cBhvr>
                                      <p:tavLst>
                                        <p:tav tm="0">
                                          <p:val>
                                            <p:strVal val="ppt_y"/>
                                          </p:val>
                                        </p:tav>
                                        <p:tav tm="100000">
                                          <p:val>
                                            <p:fltVal val="0.5"/>
                                          </p:val>
                                        </p:tav>
                                      </p:tavLst>
                                    </p:anim>
                                    <p:set>
                                      <p:cBhvr>
                                        <p:cTn id="48" dur="1" fill="hold">
                                          <p:stCondLst>
                                            <p:cond delay="1999"/>
                                          </p:stCondLst>
                                        </p:cTn>
                                        <p:tgtEl>
                                          <p:spTgt spid="4"/>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4/3*#ppt_w"/>
                                          </p:val>
                                        </p:tav>
                                        <p:tav tm="100000">
                                          <p:val>
                                            <p:strVal val="#ppt_w"/>
                                          </p:val>
                                        </p:tav>
                                      </p:tavLst>
                                    </p:anim>
                                    <p:anim calcmode="lin" valueType="num">
                                      <p:cBhvr>
                                        <p:cTn id="52" dur="2000" fill="hold"/>
                                        <p:tgtEl>
                                          <p:spTgt spid="2"/>
                                        </p:tgtEl>
                                        <p:attrNameLst>
                                          <p:attrName>ppt_h</p:attrName>
                                        </p:attrNameLst>
                                      </p:cBhvr>
                                      <p:tavLst>
                                        <p:tav tm="0">
                                          <p:val>
                                            <p:strVal val="4/3*#ppt_h"/>
                                          </p:val>
                                        </p:tav>
                                        <p:tav tm="100000">
                                          <p:val>
                                            <p:strVal val="#ppt_h"/>
                                          </p:val>
                                        </p:tav>
                                      </p:tavLst>
                                    </p:anim>
                                  </p:childTnLst>
                                </p:cTn>
                              </p:par>
                              <p:par>
                                <p:cTn id="53" presetID="21" presetClass="entr" presetSubtype="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heel(2)">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gradFill>
            <a:gsLst>
              <a:gs pos="0">
                <a:srgbClr val="FF6600"/>
              </a:gs>
              <a:gs pos="50000">
                <a:schemeClr val="accent6">
                  <a:lumMod val="50000"/>
                  <a:shade val="67500"/>
                  <a:satMod val="115000"/>
                </a:schemeClr>
              </a:gs>
              <a:gs pos="100000">
                <a:schemeClr val="accent6">
                  <a:lumMod val="50000"/>
                  <a:shade val="100000"/>
                  <a:satMod val="115000"/>
                </a:schemeClr>
              </a:gs>
            </a:gsLst>
            <a:lin ang="10800000" scaled="1"/>
          </a:gradFill>
          <a:ln>
            <a:noFill/>
          </a:ln>
        </p:spPr>
      </p:pic>
      <p:sp>
        <p:nvSpPr>
          <p:cNvPr id="4" name="3 Rectángulo"/>
          <p:cNvSpPr/>
          <p:nvPr/>
        </p:nvSpPr>
        <p:spPr>
          <a:xfrm flipV="1">
            <a:off x="0" y="4982782"/>
            <a:ext cx="9144000" cy="160717"/>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08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ppt_x"/>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2000" fill="hold"/>
                                        <p:tgtEl>
                                          <p:spTgt spid="15"/>
                                        </p:tgtEl>
                                        <p:attrNameLst>
                                          <p:attrName>ppt_x</p:attrName>
                                        </p:attrNameLst>
                                      </p:cBhvr>
                                      <p:tavLst>
                                        <p:tav tm="0">
                                          <p:val>
                                            <p:strVal val="#ppt_x"/>
                                          </p:val>
                                        </p:tav>
                                        <p:tav tm="100000">
                                          <p:val>
                                            <p:strVal val="#ppt_x"/>
                                          </p:val>
                                        </p:tav>
                                      </p:tavLst>
                                    </p:anim>
                                    <p:anim calcmode="lin" valueType="num">
                                      <p:cBhvr additive="base">
                                        <p:cTn id="15" dur="2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ppt_x"/>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ppt_x"/>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ppt_x"/>
                                          </p:val>
                                        </p:tav>
                                        <p:tav tm="100000">
                                          <p:val>
                                            <p:strVal val="#ppt_x"/>
                                          </p:val>
                                        </p:tav>
                                      </p:tavLst>
                                    </p:anim>
                                    <p:anim calcmode="lin" valueType="num">
                                      <p:cBhvr additive="base">
                                        <p:cTn id="47" dur="2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2000" fill="hold"/>
                                        <p:tgtEl>
                                          <p:spTgt spid="4"/>
                                        </p:tgtEl>
                                        <p:attrNameLst>
                                          <p:attrName>ppt_x</p:attrName>
                                        </p:attrNameLst>
                                      </p:cBhvr>
                                      <p:tavLst>
                                        <p:tav tm="0">
                                          <p:val>
                                            <p:strVal val="#ppt_x"/>
                                          </p:val>
                                        </p:tav>
                                        <p:tav tm="100000">
                                          <p:val>
                                            <p:strVal val="#ppt_x"/>
                                          </p:val>
                                        </p:tav>
                                      </p:tavLst>
                                    </p:anim>
                                    <p:anim calcmode="lin" valueType="num">
                                      <p:cBhvr additive="base">
                                        <p:cTn id="51" dur="2000" fill="hold"/>
                                        <p:tgtEl>
                                          <p:spTgt spid="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ppt_x"/>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ppt_x"/>
                                          </p:val>
                                        </p:tav>
                                        <p:tav tm="100000">
                                          <p:val>
                                            <p:strVal val="#ppt_x"/>
                                          </p:val>
                                        </p:tav>
                                      </p:tavLst>
                                    </p:anim>
                                    <p:anim calcmode="lin" valueType="num">
                                      <p:cBhvr additive="base">
                                        <p:cTn id="71" dur="2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2000" fill="hold"/>
                                        <p:tgtEl>
                                          <p:spTgt spid="10"/>
                                        </p:tgtEl>
                                        <p:attrNameLst>
                                          <p:attrName>ppt_x</p:attrName>
                                        </p:attrNameLst>
                                      </p:cBhvr>
                                      <p:tavLst>
                                        <p:tav tm="0">
                                          <p:val>
                                            <p:strVal val="#ppt_x"/>
                                          </p:val>
                                        </p:tav>
                                        <p:tav tm="100000">
                                          <p:val>
                                            <p:strVal val="#ppt_x"/>
                                          </p:val>
                                        </p:tav>
                                      </p:tavLst>
                                    </p:anim>
                                    <p:anim calcmode="lin" valueType="num">
                                      <p:cBhvr additive="base">
                                        <p:cTn id="75" dur="2000" fill="hold"/>
                                        <p:tgtEl>
                                          <p:spTgt spid="1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2000" fill="hold"/>
                                        <p:tgtEl>
                                          <p:spTgt spid="11"/>
                                        </p:tgtEl>
                                        <p:attrNameLst>
                                          <p:attrName>ppt_x</p:attrName>
                                        </p:attrNameLst>
                                      </p:cBhvr>
                                      <p:tavLst>
                                        <p:tav tm="0">
                                          <p:val>
                                            <p:strVal val="#ppt_x"/>
                                          </p:val>
                                        </p:tav>
                                        <p:tav tm="100000">
                                          <p:val>
                                            <p:strVal val="#ppt_x"/>
                                          </p:val>
                                        </p:tav>
                                      </p:tavLst>
                                    </p:anim>
                                    <p:anim calcmode="lin" valueType="num">
                                      <p:cBhvr additive="base">
                                        <p:cTn id="79" dur="2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ppt_x"/>
                                          </p:val>
                                        </p:tav>
                                        <p:tav tm="100000">
                                          <p:val>
                                            <p:strVal val="#ppt_x"/>
                                          </p:val>
                                        </p:tav>
                                      </p:tavLst>
                                    </p:anim>
                                    <p:anim calcmode="lin" valueType="num">
                                      <p:cBhvr additive="base">
                                        <p:cTn id="83" dur="2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000" fill="hold"/>
                                        <p:tgtEl>
                                          <p:spTgt spid="13"/>
                                        </p:tgtEl>
                                        <p:attrNameLst>
                                          <p:attrName>ppt_x</p:attrName>
                                        </p:attrNameLst>
                                      </p:cBhvr>
                                      <p:tavLst>
                                        <p:tav tm="0">
                                          <p:val>
                                            <p:strVal val="#ppt_x"/>
                                          </p:val>
                                        </p:tav>
                                        <p:tav tm="100000">
                                          <p:val>
                                            <p:strVal val="#ppt_x"/>
                                          </p:val>
                                        </p:tav>
                                      </p:tavLst>
                                    </p:anim>
                                    <p:anim calcmode="lin" valueType="num">
                                      <p:cBhvr additive="base">
                                        <p:cTn id="87" dur="2000" fill="hold"/>
                                        <p:tgtEl>
                                          <p:spTgt spid="13"/>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2000"/>
                                        <p:tgtEl>
                                          <p:spTgt spid="14"/>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2000"/>
                                        <p:tgtEl>
                                          <p:spTgt spid="15"/>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2000"/>
                                        <p:tgtEl>
                                          <p:spTgt spid="16"/>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2000"/>
                                        <p:tgtEl>
                                          <p:spTgt spid="17"/>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2000"/>
                                        <p:tgtEl>
                                          <p:spTgt spid="18"/>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plus(in)">
                                      <p:cBhvr>
                                        <p:cTn id="105" dur="2000"/>
                                        <p:tgtEl>
                                          <p:spTgt spid="19"/>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plus(in)">
                                      <p:cBhvr>
                                        <p:cTn id="108" dur="2000"/>
                                        <p:tgtEl>
                                          <p:spTgt spid="20"/>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plus(in)">
                                      <p:cBhvr>
                                        <p:cTn id="111" dur="2000"/>
                                        <p:tgtEl>
                                          <p:spTgt spid="21"/>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plus(in)">
                                      <p:cBhvr>
                                        <p:cTn id="114" dur="2000"/>
                                        <p:tgtEl>
                                          <p:spTgt spid="22"/>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plus(in)">
                                      <p:cBhvr>
                                        <p:cTn id="117" dur="2000"/>
                                        <p:tgtEl>
                                          <p:spTgt spid="23"/>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plus(in)">
                                      <p:cBhvr>
                                        <p:cTn id="120" dur="2000"/>
                                        <p:tgtEl>
                                          <p:spTgt spid="4"/>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plus(in)">
                                      <p:cBhvr>
                                        <p:cTn id="123" dur="2000"/>
                                        <p:tgtEl>
                                          <p:spTgt spid="5"/>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plus(in)">
                                      <p:cBhvr>
                                        <p:cTn id="126" dur="2000"/>
                                        <p:tgtEl>
                                          <p:spTgt spid="6"/>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plus(in)">
                                      <p:cBhvr>
                                        <p:cTn id="129" dur="2000"/>
                                        <p:tgtEl>
                                          <p:spTgt spid="7"/>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plus(in)">
                                      <p:cBhvr>
                                        <p:cTn id="132" dur="2000"/>
                                        <p:tgtEl>
                                          <p:spTgt spid="8"/>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9"/>
                                        </p:tgtEl>
                                        <p:attrNameLst>
                                          <p:attrName>style.visibility</p:attrName>
                                        </p:attrNameLst>
                                      </p:cBhvr>
                                      <p:to>
                                        <p:strVal val="visible"/>
                                      </p:to>
                                    </p:set>
                                    <p:animEffect transition="in" filter="plus(in)">
                                      <p:cBhvr>
                                        <p:cTn id="135" dur="2000"/>
                                        <p:tgtEl>
                                          <p:spTgt spid="9"/>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plus(in)">
                                      <p:cBhvr>
                                        <p:cTn id="138" dur="2000"/>
                                        <p:tgtEl>
                                          <p:spTgt spid="10"/>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plus(in)">
                                      <p:cBhvr>
                                        <p:cTn id="141" dur="2000"/>
                                        <p:tgtEl>
                                          <p:spTgt spid="11"/>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2"/>
                                        </p:tgtEl>
                                        <p:attrNameLst>
                                          <p:attrName>style.visibility</p:attrName>
                                        </p:attrNameLst>
                                      </p:cBhvr>
                                      <p:to>
                                        <p:strVal val="visible"/>
                                      </p:to>
                                    </p:set>
                                    <p:animEffect transition="in" filter="plus(in)">
                                      <p:cBhvr>
                                        <p:cTn id="144" dur="2000"/>
                                        <p:tgtEl>
                                          <p:spTgt spid="12"/>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plus(in)">
                                      <p:cBhvr>
                                        <p:cTn id="147" dur="2000"/>
                                        <p:tgtEl>
                                          <p:spTgt spid="13"/>
                                        </p:tgtEl>
                                      </p:cBhvr>
                                    </p:animEffect>
                                  </p:childTnLst>
                                </p:cTn>
                              </p:par>
                            </p:childTnLst>
                          </p:cTn>
                        </p:par>
                        <p:par>
                          <p:cTn id="148" fill="hold">
                            <p:stCondLst>
                              <p:cond delay="2000"/>
                            </p:stCondLst>
                            <p:childTnLst>
                              <p:par>
                                <p:cTn id="149" presetID="2" presetClass="exit" presetSubtype="4" fill="hold" grpId="2" nodeType="after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ppt_x"/>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5"/>
                                        </p:tgtEl>
                                        <p:attrNameLst>
                                          <p:attrName>ppt_x</p:attrName>
                                        </p:attrNameLst>
                                      </p:cBhvr>
                                      <p:tavLst>
                                        <p:tav tm="0">
                                          <p:val>
                                            <p:strVal val="ppt_x"/>
                                          </p:val>
                                        </p:tav>
                                        <p:tav tm="100000">
                                          <p:val>
                                            <p:strVal val="ppt_x"/>
                                          </p:val>
                                        </p:tav>
                                      </p:tavLst>
                                    </p:anim>
                                    <p:anim calcmode="lin" valueType="num">
                                      <p:cBhvr additive="base">
                                        <p:cTn id="155" dur="2000"/>
                                        <p:tgtEl>
                                          <p:spTgt spid="15"/>
                                        </p:tgtEl>
                                        <p:attrNameLst>
                                          <p:attrName>ppt_y</p:attrName>
                                        </p:attrNameLst>
                                      </p:cBhvr>
                                      <p:tavLst>
                                        <p:tav tm="0">
                                          <p:val>
                                            <p:strVal val="ppt_y"/>
                                          </p:val>
                                        </p:tav>
                                        <p:tav tm="100000">
                                          <p:val>
                                            <p:strVal val="1+ppt_h/2"/>
                                          </p:val>
                                        </p:tav>
                                      </p:tavLst>
                                    </p:anim>
                                    <p:set>
                                      <p:cBhvr>
                                        <p:cTn id="156" dur="1" fill="hold">
                                          <p:stCondLst>
                                            <p:cond delay="1999"/>
                                          </p:stCondLst>
                                        </p:cTn>
                                        <p:tgtEl>
                                          <p:spTgt spid="15"/>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ppt_x"/>
                                          </p:val>
                                        </p:tav>
                                      </p:tavLst>
                                    </p:anim>
                                    <p:anim calcmode="lin" valueType="num">
                                      <p:cBhvr additive="base">
                                        <p:cTn id="159" dur="2000"/>
                                        <p:tgtEl>
                                          <p:spTgt spid="16"/>
                                        </p:tgtEl>
                                        <p:attrNameLst>
                                          <p:attrName>ppt_y</p:attrName>
                                        </p:attrNameLst>
                                      </p:cBhvr>
                                      <p:tavLst>
                                        <p:tav tm="0">
                                          <p:val>
                                            <p:strVal val="ppt_y"/>
                                          </p:val>
                                        </p:tav>
                                        <p:tav tm="100000">
                                          <p:val>
                                            <p:strVal val="1+ppt_h/2"/>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ppt_x"/>
                                          </p:val>
                                        </p:tav>
                                      </p:tavLst>
                                    </p:anim>
                                    <p:anim calcmode="lin" valueType="num">
                                      <p:cBhvr additive="base">
                                        <p:cTn id="163" dur="2000"/>
                                        <p:tgtEl>
                                          <p:spTgt spid="17"/>
                                        </p:tgtEl>
                                        <p:attrNameLst>
                                          <p:attrName>ppt_y</p:attrName>
                                        </p:attrNameLst>
                                      </p:cBhvr>
                                      <p:tavLst>
                                        <p:tav tm="0">
                                          <p:val>
                                            <p:strVal val="ppt_y"/>
                                          </p:val>
                                        </p:tav>
                                        <p:tav tm="100000">
                                          <p:val>
                                            <p:strVal val="1+ppt_h/2"/>
                                          </p:val>
                                        </p:tav>
                                      </p:tavLst>
                                    </p:anim>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ppt_x"/>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ppt_x"/>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ppt_x"/>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21"/>
                                        </p:tgtEl>
                                        <p:attrNameLst>
                                          <p:attrName>ppt_x</p:attrName>
                                        </p:attrNameLst>
                                      </p:cBhvr>
                                      <p:tavLst>
                                        <p:tav tm="0">
                                          <p:val>
                                            <p:strVal val="ppt_x"/>
                                          </p:val>
                                        </p:tav>
                                        <p:tav tm="100000">
                                          <p:val>
                                            <p:strVal val="ppt_x"/>
                                          </p:val>
                                        </p:tav>
                                      </p:tavLst>
                                    </p:anim>
                                    <p:anim calcmode="lin" valueType="num">
                                      <p:cBhvr additive="base">
                                        <p:cTn id="179" dur="2000"/>
                                        <p:tgtEl>
                                          <p:spTgt spid="21"/>
                                        </p:tgtEl>
                                        <p:attrNameLst>
                                          <p:attrName>ppt_y</p:attrName>
                                        </p:attrNameLst>
                                      </p:cBhvr>
                                      <p:tavLst>
                                        <p:tav tm="0">
                                          <p:val>
                                            <p:strVal val="ppt_y"/>
                                          </p:val>
                                        </p:tav>
                                        <p:tav tm="100000">
                                          <p:val>
                                            <p:strVal val="1+ppt_h/2"/>
                                          </p:val>
                                        </p:tav>
                                      </p:tavLst>
                                    </p:anim>
                                    <p:set>
                                      <p:cBhvr>
                                        <p:cTn id="180" dur="1" fill="hold">
                                          <p:stCondLst>
                                            <p:cond delay="1999"/>
                                          </p:stCondLst>
                                        </p:cTn>
                                        <p:tgtEl>
                                          <p:spTgt spid="21"/>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2"/>
                                        </p:tgtEl>
                                        <p:attrNameLst>
                                          <p:attrName>ppt_x</p:attrName>
                                        </p:attrNameLst>
                                      </p:cBhvr>
                                      <p:tavLst>
                                        <p:tav tm="0">
                                          <p:val>
                                            <p:strVal val="ppt_x"/>
                                          </p:val>
                                        </p:tav>
                                        <p:tav tm="100000">
                                          <p:val>
                                            <p:strVal val="ppt_x"/>
                                          </p:val>
                                        </p:tav>
                                      </p:tavLst>
                                    </p:anim>
                                    <p:anim calcmode="lin" valueType="num">
                                      <p:cBhvr additive="base">
                                        <p:cTn id="183" dur="2000"/>
                                        <p:tgtEl>
                                          <p:spTgt spid="22"/>
                                        </p:tgtEl>
                                        <p:attrNameLst>
                                          <p:attrName>ppt_y</p:attrName>
                                        </p:attrNameLst>
                                      </p:cBhvr>
                                      <p:tavLst>
                                        <p:tav tm="0">
                                          <p:val>
                                            <p:strVal val="ppt_y"/>
                                          </p:val>
                                        </p:tav>
                                        <p:tav tm="100000">
                                          <p:val>
                                            <p:strVal val="1+ppt_h/2"/>
                                          </p:val>
                                        </p:tav>
                                      </p:tavLst>
                                    </p:anim>
                                    <p:set>
                                      <p:cBhvr>
                                        <p:cTn id="184" dur="1" fill="hold">
                                          <p:stCondLst>
                                            <p:cond delay="1999"/>
                                          </p:stCondLst>
                                        </p:cTn>
                                        <p:tgtEl>
                                          <p:spTgt spid="22"/>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3"/>
                                        </p:tgtEl>
                                        <p:attrNameLst>
                                          <p:attrName>ppt_x</p:attrName>
                                        </p:attrNameLst>
                                      </p:cBhvr>
                                      <p:tavLst>
                                        <p:tav tm="0">
                                          <p:val>
                                            <p:strVal val="ppt_x"/>
                                          </p:val>
                                        </p:tav>
                                        <p:tav tm="100000">
                                          <p:val>
                                            <p:strVal val="ppt_x"/>
                                          </p:val>
                                        </p:tav>
                                      </p:tavLst>
                                    </p:anim>
                                    <p:anim calcmode="lin" valueType="num">
                                      <p:cBhvr additive="base">
                                        <p:cTn id="187" dur="2000"/>
                                        <p:tgtEl>
                                          <p:spTgt spid="23"/>
                                        </p:tgtEl>
                                        <p:attrNameLst>
                                          <p:attrName>ppt_y</p:attrName>
                                        </p:attrNameLst>
                                      </p:cBhvr>
                                      <p:tavLst>
                                        <p:tav tm="0">
                                          <p:val>
                                            <p:strVal val="ppt_y"/>
                                          </p:val>
                                        </p:tav>
                                        <p:tav tm="100000">
                                          <p:val>
                                            <p:strVal val="1+ppt_h/2"/>
                                          </p:val>
                                        </p:tav>
                                      </p:tavLst>
                                    </p:anim>
                                    <p:set>
                                      <p:cBhvr>
                                        <p:cTn id="188" dur="1" fill="hold">
                                          <p:stCondLst>
                                            <p:cond delay="1999"/>
                                          </p:stCondLst>
                                        </p:cTn>
                                        <p:tgtEl>
                                          <p:spTgt spid="23"/>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2000"/>
                                        <p:tgtEl>
                                          <p:spTgt spid="4"/>
                                        </p:tgtEl>
                                        <p:attrNameLst>
                                          <p:attrName>ppt_x</p:attrName>
                                        </p:attrNameLst>
                                      </p:cBhvr>
                                      <p:tavLst>
                                        <p:tav tm="0">
                                          <p:val>
                                            <p:strVal val="ppt_x"/>
                                          </p:val>
                                        </p:tav>
                                        <p:tav tm="100000">
                                          <p:val>
                                            <p:strVal val="ppt_x"/>
                                          </p:val>
                                        </p:tav>
                                      </p:tavLst>
                                    </p:anim>
                                    <p:anim calcmode="lin" valueType="num">
                                      <p:cBhvr additive="base">
                                        <p:cTn id="191" dur="2000"/>
                                        <p:tgtEl>
                                          <p:spTgt spid="4"/>
                                        </p:tgtEl>
                                        <p:attrNameLst>
                                          <p:attrName>ppt_y</p:attrName>
                                        </p:attrNameLst>
                                      </p:cBhvr>
                                      <p:tavLst>
                                        <p:tav tm="0">
                                          <p:val>
                                            <p:strVal val="ppt_y"/>
                                          </p:val>
                                        </p:tav>
                                        <p:tav tm="100000">
                                          <p:val>
                                            <p:strVal val="0-ppt_h/2"/>
                                          </p:val>
                                        </p:tav>
                                      </p:tavLst>
                                    </p:anim>
                                    <p:set>
                                      <p:cBhvr>
                                        <p:cTn id="192" dur="1" fill="hold">
                                          <p:stCondLst>
                                            <p:cond delay="1999"/>
                                          </p:stCondLst>
                                        </p:cTn>
                                        <p:tgtEl>
                                          <p:spTgt spid="4"/>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2000"/>
                                        <p:tgtEl>
                                          <p:spTgt spid="5"/>
                                        </p:tgtEl>
                                        <p:attrNameLst>
                                          <p:attrName>ppt_x</p:attrName>
                                        </p:attrNameLst>
                                      </p:cBhvr>
                                      <p:tavLst>
                                        <p:tav tm="0">
                                          <p:val>
                                            <p:strVal val="ppt_x"/>
                                          </p:val>
                                        </p:tav>
                                        <p:tav tm="100000">
                                          <p:val>
                                            <p:strVal val="ppt_x"/>
                                          </p:val>
                                        </p:tav>
                                      </p:tavLst>
                                    </p:anim>
                                    <p:anim calcmode="lin" valueType="num">
                                      <p:cBhvr additive="base">
                                        <p:cTn id="195" dur="2000"/>
                                        <p:tgtEl>
                                          <p:spTgt spid="5"/>
                                        </p:tgtEl>
                                        <p:attrNameLst>
                                          <p:attrName>ppt_y</p:attrName>
                                        </p:attrNameLst>
                                      </p:cBhvr>
                                      <p:tavLst>
                                        <p:tav tm="0">
                                          <p:val>
                                            <p:strVal val="ppt_y"/>
                                          </p:val>
                                        </p:tav>
                                        <p:tav tm="100000">
                                          <p:val>
                                            <p:strVal val="0-ppt_h/2"/>
                                          </p:val>
                                        </p:tav>
                                      </p:tavLst>
                                    </p:anim>
                                    <p:set>
                                      <p:cBhvr>
                                        <p:cTn id="196" dur="1" fill="hold">
                                          <p:stCondLst>
                                            <p:cond delay="1999"/>
                                          </p:stCondLst>
                                        </p:cTn>
                                        <p:tgtEl>
                                          <p:spTgt spid="5"/>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2000"/>
                                        <p:tgtEl>
                                          <p:spTgt spid="6"/>
                                        </p:tgtEl>
                                        <p:attrNameLst>
                                          <p:attrName>ppt_x</p:attrName>
                                        </p:attrNameLst>
                                      </p:cBhvr>
                                      <p:tavLst>
                                        <p:tav tm="0">
                                          <p:val>
                                            <p:strVal val="ppt_x"/>
                                          </p:val>
                                        </p:tav>
                                        <p:tav tm="100000">
                                          <p:val>
                                            <p:strVal val="ppt_x"/>
                                          </p:val>
                                        </p:tav>
                                      </p:tavLst>
                                    </p:anim>
                                    <p:anim calcmode="lin" valueType="num">
                                      <p:cBhvr additive="base">
                                        <p:cTn id="199" dur="2000"/>
                                        <p:tgtEl>
                                          <p:spTgt spid="6"/>
                                        </p:tgtEl>
                                        <p:attrNameLst>
                                          <p:attrName>ppt_y</p:attrName>
                                        </p:attrNameLst>
                                      </p:cBhvr>
                                      <p:tavLst>
                                        <p:tav tm="0">
                                          <p:val>
                                            <p:strVal val="ppt_y"/>
                                          </p:val>
                                        </p:tav>
                                        <p:tav tm="100000">
                                          <p:val>
                                            <p:strVal val="0-ppt_h/2"/>
                                          </p:val>
                                        </p:tav>
                                      </p:tavLst>
                                    </p:anim>
                                    <p:set>
                                      <p:cBhvr>
                                        <p:cTn id="200" dur="1" fill="hold">
                                          <p:stCondLst>
                                            <p:cond delay="1999"/>
                                          </p:stCondLst>
                                        </p:cTn>
                                        <p:tgtEl>
                                          <p:spTgt spid="6"/>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ppt_x"/>
                                          </p:val>
                                        </p:tav>
                                      </p:tavLst>
                                    </p:anim>
                                    <p:anim calcmode="lin" valueType="num">
                                      <p:cBhvr additive="base">
                                        <p:cTn id="211" dur="2000"/>
                                        <p:tgtEl>
                                          <p:spTgt spid="9"/>
                                        </p:tgtEl>
                                        <p:attrNameLst>
                                          <p:attrName>ppt_y</p:attrName>
                                        </p:attrNameLst>
                                      </p:cBhvr>
                                      <p:tavLst>
                                        <p:tav tm="0">
                                          <p:val>
                                            <p:strVal val="ppt_y"/>
                                          </p:val>
                                        </p:tav>
                                        <p:tav tm="100000">
                                          <p:val>
                                            <p:strVal val="0-ppt_h/2"/>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ppt_x"/>
                                          </p:val>
                                        </p:tav>
                                      </p:tavLst>
                                    </p:anim>
                                    <p:anim calcmode="lin" valueType="num">
                                      <p:cBhvr additive="base">
                                        <p:cTn id="215" dur="2000"/>
                                        <p:tgtEl>
                                          <p:spTgt spid="10"/>
                                        </p:tgtEl>
                                        <p:attrNameLst>
                                          <p:attrName>ppt_y</p:attrName>
                                        </p:attrNameLst>
                                      </p:cBhvr>
                                      <p:tavLst>
                                        <p:tav tm="0">
                                          <p:val>
                                            <p:strVal val="ppt_y"/>
                                          </p:val>
                                        </p:tav>
                                        <p:tav tm="100000">
                                          <p:val>
                                            <p:strVal val="0-ppt_h/2"/>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1"/>
                                        </p:tgtEl>
                                        <p:attrNameLst>
                                          <p:attrName>ppt_x</p:attrName>
                                        </p:attrNameLst>
                                      </p:cBhvr>
                                      <p:tavLst>
                                        <p:tav tm="0">
                                          <p:val>
                                            <p:strVal val="ppt_x"/>
                                          </p:val>
                                        </p:tav>
                                        <p:tav tm="100000">
                                          <p:val>
                                            <p:strVal val="ppt_x"/>
                                          </p:val>
                                        </p:tav>
                                      </p:tavLst>
                                    </p:anim>
                                    <p:anim calcmode="lin" valueType="num">
                                      <p:cBhvr additive="base">
                                        <p:cTn id="219" dur="2000"/>
                                        <p:tgtEl>
                                          <p:spTgt spid="11"/>
                                        </p:tgtEl>
                                        <p:attrNameLst>
                                          <p:attrName>ppt_y</p:attrName>
                                        </p:attrNameLst>
                                      </p:cBhvr>
                                      <p:tavLst>
                                        <p:tav tm="0">
                                          <p:val>
                                            <p:strVal val="ppt_y"/>
                                          </p:val>
                                        </p:tav>
                                        <p:tav tm="100000">
                                          <p:val>
                                            <p:strVal val="0-ppt_h/2"/>
                                          </p:val>
                                        </p:tav>
                                      </p:tavLst>
                                    </p:anim>
                                    <p:set>
                                      <p:cBhvr>
                                        <p:cTn id="220" dur="1" fill="hold">
                                          <p:stCondLst>
                                            <p:cond delay="1999"/>
                                          </p:stCondLst>
                                        </p:cTn>
                                        <p:tgtEl>
                                          <p:spTgt spid="11"/>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12"/>
                                        </p:tgtEl>
                                        <p:attrNameLst>
                                          <p:attrName>ppt_x</p:attrName>
                                        </p:attrNameLst>
                                      </p:cBhvr>
                                      <p:tavLst>
                                        <p:tav tm="0">
                                          <p:val>
                                            <p:strVal val="ppt_x"/>
                                          </p:val>
                                        </p:tav>
                                        <p:tav tm="100000">
                                          <p:val>
                                            <p:strVal val="ppt_x"/>
                                          </p:val>
                                        </p:tav>
                                      </p:tavLst>
                                    </p:anim>
                                    <p:anim calcmode="lin" valueType="num">
                                      <p:cBhvr additive="base">
                                        <p:cTn id="223" dur="2000"/>
                                        <p:tgtEl>
                                          <p:spTgt spid="12"/>
                                        </p:tgtEl>
                                        <p:attrNameLst>
                                          <p:attrName>ppt_y</p:attrName>
                                        </p:attrNameLst>
                                      </p:cBhvr>
                                      <p:tavLst>
                                        <p:tav tm="0">
                                          <p:val>
                                            <p:strVal val="ppt_y"/>
                                          </p:val>
                                        </p:tav>
                                        <p:tav tm="100000">
                                          <p:val>
                                            <p:strVal val="0-ppt_h/2"/>
                                          </p:val>
                                        </p:tav>
                                      </p:tavLst>
                                    </p:anim>
                                    <p:set>
                                      <p:cBhvr>
                                        <p:cTn id="224" dur="1" fill="hold">
                                          <p:stCondLst>
                                            <p:cond delay="1999"/>
                                          </p:stCondLst>
                                        </p:cTn>
                                        <p:tgtEl>
                                          <p:spTgt spid="12"/>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13"/>
                                        </p:tgtEl>
                                        <p:attrNameLst>
                                          <p:attrName>ppt_x</p:attrName>
                                        </p:attrNameLst>
                                      </p:cBhvr>
                                      <p:tavLst>
                                        <p:tav tm="0">
                                          <p:val>
                                            <p:strVal val="ppt_x"/>
                                          </p:val>
                                        </p:tav>
                                        <p:tav tm="100000">
                                          <p:val>
                                            <p:strVal val="ppt_x"/>
                                          </p:val>
                                        </p:tav>
                                      </p:tavLst>
                                    </p:anim>
                                    <p:anim calcmode="lin" valueType="num">
                                      <p:cBhvr additive="base">
                                        <p:cTn id="227" dur="2000"/>
                                        <p:tgtEl>
                                          <p:spTgt spid="13"/>
                                        </p:tgtEl>
                                        <p:attrNameLst>
                                          <p:attrName>ppt_y</p:attrName>
                                        </p:attrNameLst>
                                      </p:cBhvr>
                                      <p:tavLst>
                                        <p:tav tm="0">
                                          <p:val>
                                            <p:strVal val="ppt_y"/>
                                          </p:val>
                                        </p:tav>
                                        <p:tav tm="100000">
                                          <p:val>
                                            <p:strVal val="0-ppt_h/2"/>
                                          </p:val>
                                        </p:tav>
                                      </p:tavLst>
                                    </p:anim>
                                    <p:set>
                                      <p:cBhvr>
                                        <p:cTn id="228" dur="1" fill="hold">
                                          <p:stCondLst>
                                            <p:cond delay="1999"/>
                                          </p:stCondLst>
                                        </p:cTn>
                                        <p:tgtEl>
                                          <p:spTgt spid="13"/>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2000"/>
                                        <p:tgtEl>
                                          <p:spTgt spid="14"/>
                                        </p:tgtEl>
                                      </p:cBhvr>
                                    </p:animEffect>
                                    <p:set>
                                      <p:cBhvr>
                                        <p:cTn id="231" dur="1" fill="hold">
                                          <p:stCondLst>
                                            <p:cond delay="1999"/>
                                          </p:stCondLst>
                                        </p:cTn>
                                        <p:tgtEl>
                                          <p:spTgt spid="14"/>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2000"/>
                                        <p:tgtEl>
                                          <p:spTgt spid="15"/>
                                        </p:tgtEl>
                                      </p:cBhvr>
                                    </p:animEffect>
                                    <p:set>
                                      <p:cBhvr>
                                        <p:cTn id="234" dur="1" fill="hold">
                                          <p:stCondLst>
                                            <p:cond delay="1999"/>
                                          </p:stCondLst>
                                        </p:cTn>
                                        <p:tgtEl>
                                          <p:spTgt spid="15"/>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2000"/>
                                        <p:tgtEl>
                                          <p:spTgt spid="16"/>
                                        </p:tgtEl>
                                      </p:cBhvr>
                                    </p:animEffect>
                                    <p:set>
                                      <p:cBhvr>
                                        <p:cTn id="237" dur="1" fill="hold">
                                          <p:stCondLst>
                                            <p:cond delay="1999"/>
                                          </p:stCondLst>
                                        </p:cTn>
                                        <p:tgtEl>
                                          <p:spTgt spid="16"/>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2000"/>
                                        <p:tgtEl>
                                          <p:spTgt spid="17"/>
                                        </p:tgtEl>
                                      </p:cBhvr>
                                    </p:animEffect>
                                    <p:set>
                                      <p:cBhvr>
                                        <p:cTn id="240" dur="1" fill="hold">
                                          <p:stCondLst>
                                            <p:cond delay="1999"/>
                                          </p:stCondLst>
                                        </p:cTn>
                                        <p:tgtEl>
                                          <p:spTgt spid="17"/>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2000"/>
                                        <p:tgtEl>
                                          <p:spTgt spid="18"/>
                                        </p:tgtEl>
                                      </p:cBhvr>
                                    </p:animEffect>
                                    <p:set>
                                      <p:cBhvr>
                                        <p:cTn id="243" dur="1" fill="hold">
                                          <p:stCondLst>
                                            <p:cond delay="1999"/>
                                          </p:stCondLst>
                                        </p:cTn>
                                        <p:tgtEl>
                                          <p:spTgt spid="18"/>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2000"/>
                                        <p:tgtEl>
                                          <p:spTgt spid="19"/>
                                        </p:tgtEl>
                                      </p:cBhvr>
                                    </p:animEffect>
                                    <p:set>
                                      <p:cBhvr>
                                        <p:cTn id="246" dur="1" fill="hold">
                                          <p:stCondLst>
                                            <p:cond delay="1999"/>
                                          </p:stCondLst>
                                        </p:cTn>
                                        <p:tgtEl>
                                          <p:spTgt spid="19"/>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2000"/>
                                        <p:tgtEl>
                                          <p:spTgt spid="20"/>
                                        </p:tgtEl>
                                      </p:cBhvr>
                                    </p:animEffect>
                                    <p:set>
                                      <p:cBhvr>
                                        <p:cTn id="249" dur="1" fill="hold">
                                          <p:stCondLst>
                                            <p:cond delay="1999"/>
                                          </p:stCondLst>
                                        </p:cTn>
                                        <p:tgtEl>
                                          <p:spTgt spid="20"/>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2000"/>
                                        <p:tgtEl>
                                          <p:spTgt spid="21"/>
                                        </p:tgtEl>
                                      </p:cBhvr>
                                    </p:animEffect>
                                    <p:set>
                                      <p:cBhvr>
                                        <p:cTn id="252" dur="1" fill="hold">
                                          <p:stCondLst>
                                            <p:cond delay="1999"/>
                                          </p:stCondLst>
                                        </p:cTn>
                                        <p:tgtEl>
                                          <p:spTgt spid="21"/>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2000"/>
                                        <p:tgtEl>
                                          <p:spTgt spid="22"/>
                                        </p:tgtEl>
                                      </p:cBhvr>
                                    </p:animEffect>
                                    <p:set>
                                      <p:cBhvr>
                                        <p:cTn id="255" dur="1" fill="hold">
                                          <p:stCondLst>
                                            <p:cond delay="1999"/>
                                          </p:stCondLst>
                                        </p:cTn>
                                        <p:tgtEl>
                                          <p:spTgt spid="22"/>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2000"/>
                                        <p:tgtEl>
                                          <p:spTgt spid="4"/>
                                        </p:tgtEl>
                                      </p:cBhvr>
                                    </p:animEffect>
                                    <p:set>
                                      <p:cBhvr>
                                        <p:cTn id="261" dur="1" fill="hold">
                                          <p:stCondLst>
                                            <p:cond delay="1999"/>
                                          </p:stCondLst>
                                        </p:cTn>
                                        <p:tgtEl>
                                          <p:spTgt spid="4"/>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2000"/>
                                        <p:tgtEl>
                                          <p:spTgt spid="5"/>
                                        </p:tgtEl>
                                      </p:cBhvr>
                                    </p:animEffect>
                                    <p:set>
                                      <p:cBhvr>
                                        <p:cTn id="264" dur="1" fill="hold">
                                          <p:stCondLst>
                                            <p:cond delay="1999"/>
                                          </p:stCondLst>
                                        </p:cTn>
                                        <p:tgtEl>
                                          <p:spTgt spid="5"/>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2000"/>
                                        <p:tgtEl>
                                          <p:spTgt spid="6"/>
                                        </p:tgtEl>
                                      </p:cBhvr>
                                    </p:animEffect>
                                    <p:set>
                                      <p:cBhvr>
                                        <p:cTn id="267" dur="1" fill="hold">
                                          <p:stCondLst>
                                            <p:cond delay="1999"/>
                                          </p:stCondLst>
                                        </p:cTn>
                                        <p:tgtEl>
                                          <p:spTgt spid="6"/>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2000"/>
                                        <p:tgtEl>
                                          <p:spTgt spid="7"/>
                                        </p:tgtEl>
                                      </p:cBhvr>
                                    </p:animEffect>
                                    <p:set>
                                      <p:cBhvr>
                                        <p:cTn id="270" dur="1" fill="hold">
                                          <p:stCondLst>
                                            <p:cond delay="1999"/>
                                          </p:stCondLst>
                                        </p:cTn>
                                        <p:tgtEl>
                                          <p:spTgt spid="7"/>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2000"/>
                                        <p:tgtEl>
                                          <p:spTgt spid="8"/>
                                        </p:tgtEl>
                                      </p:cBhvr>
                                    </p:animEffect>
                                    <p:set>
                                      <p:cBhvr>
                                        <p:cTn id="273" dur="1" fill="hold">
                                          <p:stCondLst>
                                            <p:cond delay="1999"/>
                                          </p:stCondLst>
                                        </p:cTn>
                                        <p:tgtEl>
                                          <p:spTgt spid="8"/>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2000"/>
                                        <p:tgtEl>
                                          <p:spTgt spid="9"/>
                                        </p:tgtEl>
                                      </p:cBhvr>
                                    </p:animEffect>
                                    <p:set>
                                      <p:cBhvr>
                                        <p:cTn id="276" dur="1" fill="hold">
                                          <p:stCondLst>
                                            <p:cond delay="1999"/>
                                          </p:stCondLst>
                                        </p:cTn>
                                        <p:tgtEl>
                                          <p:spTgt spid="9"/>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2000"/>
                                        <p:tgtEl>
                                          <p:spTgt spid="10"/>
                                        </p:tgtEl>
                                      </p:cBhvr>
                                    </p:animEffect>
                                    <p:set>
                                      <p:cBhvr>
                                        <p:cTn id="279" dur="1" fill="hold">
                                          <p:stCondLst>
                                            <p:cond delay="1999"/>
                                          </p:stCondLst>
                                        </p:cTn>
                                        <p:tgtEl>
                                          <p:spTgt spid="10"/>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2000"/>
                                        <p:tgtEl>
                                          <p:spTgt spid="11"/>
                                        </p:tgtEl>
                                      </p:cBhvr>
                                    </p:animEffect>
                                    <p:set>
                                      <p:cBhvr>
                                        <p:cTn id="282" dur="1" fill="hold">
                                          <p:stCondLst>
                                            <p:cond delay="1999"/>
                                          </p:stCondLst>
                                        </p:cTn>
                                        <p:tgtEl>
                                          <p:spTgt spid="11"/>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2000"/>
                                        <p:tgtEl>
                                          <p:spTgt spid="12"/>
                                        </p:tgtEl>
                                      </p:cBhvr>
                                    </p:animEffect>
                                    <p:set>
                                      <p:cBhvr>
                                        <p:cTn id="285" dur="1" fill="hold">
                                          <p:stCondLst>
                                            <p:cond delay="1999"/>
                                          </p:stCondLst>
                                        </p:cTn>
                                        <p:tgtEl>
                                          <p:spTgt spid="12"/>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2000"/>
                                        <p:tgtEl>
                                          <p:spTgt spid="13"/>
                                        </p:tgtEl>
                                      </p:cBhvr>
                                    </p:animEffect>
                                    <p:set>
                                      <p:cBhvr>
                                        <p:cTn id="288" dur="1" fill="hold">
                                          <p:stCondLst>
                                            <p:cond delay="1999"/>
                                          </p:stCondLst>
                                        </p:cTn>
                                        <p:tgtEl>
                                          <p:spTgt spid="1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2000" fill="hold"/>
                                        <p:tgtEl>
                                          <p:spTgt spid="2"/>
                                        </p:tgtEl>
                                        <p:attrNameLst>
                                          <p:attrName>ppt_w</p:attrName>
                                        </p:attrNameLst>
                                      </p:cBhvr>
                                      <p:tavLst>
                                        <p:tav tm="0">
                                          <p:val>
                                            <p:strVal val="4/3*#ppt_w"/>
                                          </p:val>
                                        </p:tav>
                                        <p:tav tm="100000">
                                          <p:val>
                                            <p:strVal val="#ppt_w"/>
                                          </p:val>
                                        </p:tav>
                                      </p:tavLst>
                                    </p:anim>
                                    <p:anim calcmode="lin" valueType="num">
                                      <p:cBhvr>
                                        <p:cTn id="292" dur="2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Horizontal)">
                                      <p:cBhvr>
                                        <p:cTn id="2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6572296"/>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plus(in)">
                                      <p:cBhvr>
                                        <p:cTn id="25" dur="3000"/>
                                        <p:tgtEl>
                                          <p:spTgt spid="13"/>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plus(in)">
                                      <p:cBhvr>
                                        <p:cTn id="31" dur="3000"/>
                                        <p:tgtEl>
                                          <p:spTgt spid="6"/>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plus(in)">
                                      <p:cBhvr>
                                        <p:cTn id="34" dur="3000"/>
                                        <p:tgtEl>
                                          <p:spTgt spid="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plus(in)">
                                      <p:cBhvr>
                                        <p:cTn id="37" dur="3000"/>
                                        <p:tgtEl>
                                          <p:spTgt spid="10"/>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plus(in)">
                                      <p:cBhvr>
                                        <p:cTn id="40" dur="3000"/>
                                        <p:tgtEl>
                                          <p:spTgt spid="12"/>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5"/>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2" presetClass="entr" presetSubtype="9" fill="hold" grpId="2" nodeType="with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3000" fill="hold"/>
                                        <p:tgtEl>
                                          <p:spTgt spid="3"/>
                                        </p:tgtEl>
                                        <p:attrNameLst>
                                          <p:attrName>ppt_x</p:attrName>
                                        </p:attrNameLst>
                                      </p:cBhvr>
                                      <p:tavLst>
                                        <p:tav tm="0">
                                          <p:val>
                                            <p:strVal val="0-#ppt_w/2"/>
                                          </p:val>
                                        </p:tav>
                                        <p:tav tm="100000">
                                          <p:val>
                                            <p:strVal val="#ppt_x"/>
                                          </p:val>
                                        </p:tav>
                                      </p:tavLst>
                                    </p:anim>
                                    <p:anim calcmode="lin" valueType="num">
                                      <p:cBhvr additive="base">
                                        <p:cTn id="71" dur="3000" fill="hold"/>
                                        <p:tgtEl>
                                          <p:spTgt spid="3"/>
                                        </p:tgtEl>
                                        <p:attrNameLst>
                                          <p:attrName>ppt_y</p:attrName>
                                        </p:attrNameLst>
                                      </p:cBhvr>
                                      <p:tavLst>
                                        <p:tav tm="0">
                                          <p:val>
                                            <p:strVal val="0-#ppt_h/2"/>
                                          </p:val>
                                        </p:tav>
                                        <p:tav tm="100000">
                                          <p:val>
                                            <p:strVal val="#ppt_y"/>
                                          </p:val>
                                        </p:tav>
                                      </p:tavLst>
                                    </p:anim>
                                  </p:childTnLst>
                                </p:cTn>
                              </p:par>
                              <p:par>
                                <p:cTn id="72" presetID="2" presetClass="entr" presetSubtype="9" fill="hold" grpId="2"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9" fill="hold" grpId="2"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0-#ppt_h/2"/>
                                          </p:val>
                                        </p:tav>
                                        <p:tav tm="100000">
                                          <p:val>
                                            <p:strVal val="#ppt_y"/>
                                          </p:val>
                                        </p:tav>
                                      </p:tavLst>
                                    </p:anim>
                                  </p:childTnLst>
                                </p:cTn>
                              </p:par>
                              <p:par>
                                <p:cTn id="80" presetID="2" presetClass="entr" presetSubtype="9"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0-#ppt_w/2"/>
                                          </p:val>
                                        </p:tav>
                                        <p:tav tm="100000">
                                          <p:val>
                                            <p:strVal val="#ppt_x"/>
                                          </p:val>
                                        </p:tav>
                                      </p:tavLst>
                                    </p:anim>
                                    <p:anim calcmode="lin" valueType="num">
                                      <p:cBhvr additive="base">
                                        <p:cTn id="83" dur="3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2"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2"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0-#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1+#ppt_w/2"/>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3"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1+#ppt_w/2"/>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3"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1+#ppt_w/2"/>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ntr" presetSubtype="288"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 calcmode="lin" valueType="num">
                                      <p:cBhvr>
                                        <p:cTn id="167" dur="3000" fill="hold"/>
                                        <p:tgtEl>
                                          <p:spTgt spid="2"/>
                                        </p:tgtEl>
                                        <p:attrNameLst>
                                          <p:attrName>ppt_w</p:attrName>
                                        </p:attrNameLst>
                                      </p:cBhvr>
                                      <p:tavLst>
                                        <p:tav tm="0">
                                          <p:val>
                                            <p:strVal val="4/3*#ppt_w"/>
                                          </p:val>
                                        </p:tav>
                                        <p:tav tm="100000">
                                          <p:val>
                                            <p:strVal val="#ppt_w"/>
                                          </p:val>
                                        </p:tav>
                                      </p:tavLst>
                                    </p:anim>
                                    <p:anim calcmode="lin" valueType="num">
                                      <p:cBhvr>
                                        <p:cTn id="168" dur="3000" fill="hold"/>
                                        <p:tgtEl>
                                          <p:spTgt spid="2"/>
                                        </p:tgtEl>
                                        <p:attrNameLst>
                                          <p:attrName>ppt_h</p:attrName>
                                        </p:attrNameLst>
                                      </p:cBhvr>
                                      <p:tavLst>
                                        <p:tav tm="0">
                                          <p:val>
                                            <p:strVal val="4/3*#ppt_h"/>
                                          </p:val>
                                        </p:tav>
                                        <p:tav tm="100000">
                                          <p:val>
                                            <p:strVal val="#ppt_h"/>
                                          </p:val>
                                        </p:tav>
                                      </p:tavLst>
                                    </p:anim>
                                  </p:childTnLst>
                                </p:cTn>
                              </p:par>
                              <p:par>
                                <p:cTn id="169" presetID="16" presetClass="entr" presetSubtype="37"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Effect transition="in" filter="barn(outVertical)">
                                      <p:cBhvr>
                                        <p:cTn id="1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E51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ppt_x"/>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ppt_x"/>
                                          </p:val>
                                        </p:tav>
                                        <p:tav tm="100000">
                                          <p:val>
                                            <p:strVal val="#ppt_x"/>
                                          </p:val>
                                        </p:tav>
                                      </p:tavLst>
                                    </p:anim>
                                    <p:anim calcmode="lin" valueType="num">
                                      <p:cBhvr additive="base">
                                        <p:cTn id="31" dur="2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ppt_x"/>
                                          </p:val>
                                        </p:tav>
                                        <p:tav tm="100000">
                                          <p:val>
                                            <p:strVal val="#ppt_x"/>
                                          </p:val>
                                        </p:tav>
                                      </p:tavLst>
                                    </p:anim>
                                    <p:anim calcmode="lin" valueType="num">
                                      <p:cBhvr additive="base">
                                        <p:cTn id="35" dur="2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ppt_x"/>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ppt_x"/>
                                          </p:val>
                                        </p:tav>
                                        <p:tav tm="100000">
                                          <p:val>
                                            <p:strVal val="#ppt_x"/>
                                          </p:val>
                                        </p:tav>
                                      </p:tavLst>
                                    </p:anim>
                                    <p:anim calcmode="lin" valueType="num">
                                      <p:cBhvr additive="base">
                                        <p:cTn id="43" dur="2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16" presetClass="entr" presetSubtype="26" fill="hold" grpId="1"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barn(inHorizontal)">
                                      <p:cBhvr>
                                        <p:cTn id="50" dur="2000"/>
                                        <p:tgtEl>
                                          <p:spTgt spid="3"/>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arn(inHorizontal)">
                                      <p:cBhvr>
                                        <p:cTn id="53" dur="2000"/>
                                        <p:tgtEl>
                                          <p:spTgt spid="5"/>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arn(inHorizontal)">
                                      <p:cBhvr>
                                        <p:cTn id="56" dur="2000"/>
                                        <p:tgtEl>
                                          <p:spTgt spid="7"/>
                                        </p:tgtEl>
                                      </p:cBhvr>
                                    </p:animEffect>
                                  </p:childTnLst>
                                </p:cTn>
                              </p:par>
                              <p:par>
                                <p:cTn id="57" presetID="16" presetClass="entr" presetSubtype="2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arn(inHorizontal)">
                                      <p:cBhvr>
                                        <p:cTn id="59" dur="2000"/>
                                        <p:tgtEl>
                                          <p:spTgt spid="9"/>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Horizontal)">
                                      <p:cBhvr>
                                        <p:cTn id="62" dur="2000"/>
                                        <p:tgtEl>
                                          <p:spTgt spid="11"/>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Horizontal)">
                                      <p:cBhvr>
                                        <p:cTn id="65" dur="2000"/>
                                        <p:tgtEl>
                                          <p:spTgt spid="4"/>
                                        </p:tgtEl>
                                      </p:cBhvr>
                                    </p:animEffect>
                                  </p:childTnLst>
                                </p:cTn>
                              </p:par>
                              <p:par>
                                <p:cTn id="66" presetID="16" presetClass="entr" presetSubtype="26"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barn(inHorizontal)">
                                      <p:cBhvr>
                                        <p:cTn id="68" dur="2000"/>
                                        <p:tgtEl>
                                          <p:spTgt spid="6"/>
                                        </p:tgtEl>
                                      </p:cBhvr>
                                    </p:animEffect>
                                  </p:childTnLst>
                                </p:cTn>
                              </p:par>
                              <p:par>
                                <p:cTn id="69" presetID="16" presetClass="entr" presetSubtype="26"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inHorizontal)">
                                      <p:cBhvr>
                                        <p:cTn id="71" dur="2000"/>
                                        <p:tgtEl>
                                          <p:spTgt spid="8"/>
                                        </p:tgtEl>
                                      </p:cBhvr>
                                    </p:animEffect>
                                  </p:childTnLst>
                                </p:cTn>
                              </p:par>
                              <p:par>
                                <p:cTn id="72" presetID="16" presetClass="entr" presetSubtype="26"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barn(inHorizontal)">
                                      <p:cBhvr>
                                        <p:cTn id="74" dur="2000"/>
                                        <p:tgtEl>
                                          <p:spTgt spid="10"/>
                                        </p:tgtEl>
                                      </p:cBhvr>
                                    </p:animEffect>
                                  </p:childTnLst>
                                </p:cTn>
                              </p:par>
                              <p:par>
                                <p:cTn id="75" presetID="16" presetClass="entr" presetSubtype="26"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barn(inHorizontal)">
                                      <p:cBhvr>
                                        <p:cTn id="77" dur="2000"/>
                                        <p:tgtEl>
                                          <p:spTgt spid="12"/>
                                        </p:tgtEl>
                                      </p:cBhvr>
                                    </p:animEffect>
                                  </p:childTnLst>
                                </p:cTn>
                              </p:par>
                              <p:par>
                                <p:cTn id="78" presetID="3" presetClass="entr" presetSubtype="10" fill="hold" grpId="3" nodeType="with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blinds(horizontal)">
                                      <p:cBhvr>
                                        <p:cTn id="80" dur="2000"/>
                                        <p:tgtEl>
                                          <p:spTgt spid="3"/>
                                        </p:tgtEl>
                                      </p:cBhvr>
                                    </p:animEffect>
                                  </p:childTnLst>
                                </p:cTn>
                              </p:par>
                              <p:par>
                                <p:cTn id="81" presetID="3" presetClass="entr" presetSubtype="10" fill="hold" grpId="3"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linds(horizontal)">
                                      <p:cBhvr>
                                        <p:cTn id="83" dur="2000"/>
                                        <p:tgtEl>
                                          <p:spTgt spid="4"/>
                                        </p:tgtEl>
                                      </p:cBhvr>
                                    </p:animEffect>
                                  </p:childTnLst>
                                </p:cTn>
                              </p:par>
                              <p:par>
                                <p:cTn id="84" presetID="3" presetClass="entr" presetSubtype="10" fill="hold" grpId="3"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blinds(horizontal)">
                                      <p:cBhvr>
                                        <p:cTn id="86" dur="2000"/>
                                        <p:tgtEl>
                                          <p:spTgt spid="5"/>
                                        </p:tgtEl>
                                      </p:cBhvr>
                                    </p:animEffect>
                                  </p:childTnLst>
                                </p:cTn>
                              </p:par>
                              <p:par>
                                <p:cTn id="87" presetID="3" presetClass="entr" presetSubtype="10" fill="hold" grpId="3" nodeType="with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blinds(horizontal)">
                                      <p:cBhvr>
                                        <p:cTn id="89" dur="2000"/>
                                        <p:tgtEl>
                                          <p:spTgt spid="6"/>
                                        </p:tgtEl>
                                      </p:cBhvr>
                                    </p:animEffect>
                                  </p:childTnLst>
                                </p:cTn>
                              </p:par>
                              <p:par>
                                <p:cTn id="90" presetID="3" presetClass="entr" presetSubtype="10" fill="hold" grpId="3"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blinds(horizontal)">
                                      <p:cBhvr>
                                        <p:cTn id="92" dur="2000"/>
                                        <p:tgtEl>
                                          <p:spTgt spid="7"/>
                                        </p:tgtEl>
                                      </p:cBhvr>
                                    </p:animEffect>
                                  </p:childTnLst>
                                </p:cTn>
                              </p:par>
                              <p:par>
                                <p:cTn id="93" presetID="3" presetClass="entr" presetSubtype="10" fill="hold" grpId="3" nodeType="with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blinds(horizontal)">
                                      <p:cBhvr>
                                        <p:cTn id="95" dur="2000"/>
                                        <p:tgtEl>
                                          <p:spTgt spid="8"/>
                                        </p:tgtEl>
                                      </p:cBhvr>
                                    </p:animEffect>
                                  </p:childTnLst>
                                </p:cTn>
                              </p:par>
                              <p:par>
                                <p:cTn id="96" presetID="3" presetClass="entr" presetSubtype="10" fill="hold" grpId="3" nodeType="withEffect">
                                  <p:stCondLst>
                                    <p:cond delay="0"/>
                                  </p:stCondLst>
                                  <p:childTnLst>
                                    <p:set>
                                      <p:cBhvr>
                                        <p:cTn id="97" dur="1" fill="hold">
                                          <p:stCondLst>
                                            <p:cond delay="0"/>
                                          </p:stCondLst>
                                        </p:cTn>
                                        <p:tgtEl>
                                          <p:spTgt spid="9"/>
                                        </p:tgtEl>
                                        <p:attrNameLst>
                                          <p:attrName>style.visibility</p:attrName>
                                        </p:attrNameLst>
                                      </p:cBhvr>
                                      <p:to>
                                        <p:strVal val="visible"/>
                                      </p:to>
                                    </p:set>
                                    <p:animEffect transition="in" filter="blinds(horizontal)">
                                      <p:cBhvr>
                                        <p:cTn id="98" dur="2000"/>
                                        <p:tgtEl>
                                          <p:spTgt spid="9"/>
                                        </p:tgtEl>
                                      </p:cBhvr>
                                    </p:animEffect>
                                  </p:childTnLst>
                                </p:cTn>
                              </p:par>
                              <p:par>
                                <p:cTn id="99" presetID="3" presetClass="entr" presetSubtype="10" fill="hold" grpId="3" nodeType="withEffect">
                                  <p:stCondLst>
                                    <p:cond delay="0"/>
                                  </p:stCondLst>
                                  <p:childTnLst>
                                    <p:set>
                                      <p:cBhvr>
                                        <p:cTn id="100" dur="1" fill="hold">
                                          <p:stCondLst>
                                            <p:cond delay="0"/>
                                          </p:stCondLst>
                                        </p:cTn>
                                        <p:tgtEl>
                                          <p:spTgt spid="10"/>
                                        </p:tgtEl>
                                        <p:attrNameLst>
                                          <p:attrName>style.visibility</p:attrName>
                                        </p:attrNameLst>
                                      </p:cBhvr>
                                      <p:to>
                                        <p:strVal val="visible"/>
                                      </p:to>
                                    </p:set>
                                    <p:animEffect transition="in" filter="blinds(horizontal)">
                                      <p:cBhvr>
                                        <p:cTn id="101" dur="2000"/>
                                        <p:tgtEl>
                                          <p:spTgt spid="10"/>
                                        </p:tgtEl>
                                      </p:cBhvr>
                                    </p:animEffect>
                                  </p:childTnLst>
                                </p:cTn>
                              </p:par>
                              <p:par>
                                <p:cTn id="102" presetID="3" presetClass="entr" presetSubtype="10" fill="hold" grpId="3"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blinds(horizontal)">
                                      <p:cBhvr>
                                        <p:cTn id="104" dur="2000"/>
                                        <p:tgtEl>
                                          <p:spTgt spid="11"/>
                                        </p:tgtEl>
                                      </p:cBhvr>
                                    </p:animEffect>
                                  </p:childTnLst>
                                </p:cTn>
                              </p:par>
                              <p:par>
                                <p:cTn id="105" presetID="3" presetClass="entr" presetSubtype="10" fill="hold" grpId="3"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horizontal)">
                                      <p:cBhvr>
                                        <p:cTn id="107" dur="2000"/>
                                        <p:tgtEl>
                                          <p:spTgt spid="12"/>
                                        </p:tgtEl>
                                      </p:cBhvr>
                                    </p:animEffect>
                                  </p:childTnLst>
                                </p:cTn>
                              </p:par>
                            </p:childTnLst>
                          </p:cTn>
                        </p:par>
                        <p:par>
                          <p:cTn id="108" fill="hold">
                            <p:stCondLst>
                              <p:cond delay="2000"/>
                            </p:stCondLst>
                            <p:childTnLst>
                              <p:par>
                                <p:cTn id="109" presetID="2" presetClass="exit" presetSubtype="4" fill="hold" grpId="2" nodeType="afterEffect">
                                  <p:stCondLst>
                                    <p:cond delay="0"/>
                                  </p:stCondLst>
                                  <p:childTnLst>
                                    <p:anim calcmode="lin" valueType="num">
                                      <p:cBhvr additive="base">
                                        <p:cTn id="110" dur="2000"/>
                                        <p:tgtEl>
                                          <p:spTgt spid="3"/>
                                        </p:tgtEl>
                                        <p:attrNameLst>
                                          <p:attrName>ppt_x</p:attrName>
                                        </p:attrNameLst>
                                      </p:cBhvr>
                                      <p:tavLst>
                                        <p:tav tm="0">
                                          <p:val>
                                            <p:strVal val="ppt_x"/>
                                          </p:val>
                                        </p:tav>
                                        <p:tav tm="100000">
                                          <p:val>
                                            <p:strVal val="ppt_x"/>
                                          </p:val>
                                        </p:tav>
                                      </p:tavLst>
                                    </p:anim>
                                    <p:anim calcmode="lin" valueType="num">
                                      <p:cBhvr additive="base">
                                        <p:cTn id="111" dur="2000"/>
                                        <p:tgtEl>
                                          <p:spTgt spid="3"/>
                                        </p:tgtEl>
                                        <p:attrNameLst>
                                          <p:attrName>ppt_y</p:attrName>
                                        </p:attrNameLst>
                                      </p:cBhvr>
                                      <p:tavLst>
                                        <p:tav tm="0">
                                          <p:val>
                                            <p:strVal val="ppt_y"/>
                                          </p:val>
                                        </p:tav>
                                        <p:tav tm="100000">
                                          <p:val>
                                            <p:strVal val="1+ppt_h/2"/>
                                          </p:val>
                                        </p:tav>
                                      </p:tavLst>
                                    </p:anim>
                                    <p:set>
                                      <p:cBhvr>
                                        <p:cTn id="112" dur="1" fill="hold">
                                          <p:stCondLst>
                                            <p:cond delay="1999"/>
                                          </p:stCondLst>
                                        </p:cTn>
                                        <p:tgtEl>
                                          <p:spTgt spid="3"/>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ppt_x"/>
                                          </p:val>
                                        </p:tav>
                                      </p:tavLst>
                                    </p:anim>
                                    <p:anim calcmode="lin" valueType="num">
                                      <p:cBhvr additive="base">
                                        <p:cTn id="115" dur="2000"/>
                                        <p:tgtEl>
                                          <p:spTgt spid="5"/>
                                        </p:tgtEl>
                                        <p:attrNameLst>
                                          <p:attrName>ppt_y</p:attrName>
                                        </p:attrNameLst>
                                      </p:cBhvr>
                                      <p:tavLst>
                                        <p:tav tm="0">
                                          <p:val>
                                            <p:strVal val="ppt_y"/>
                                          </p:val>
                                        </p:tav>
                                        <p:tav tm="100000">
                                          <p:val>
                                            <p:strVal val="1+ppt_h/2"/>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1+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ppt_x"/>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ppt_x"/>
                                          </p:val>
                                        </p:tav>
                                      </p:tavLst>
                                    </p:anim>
                                    <p:anim calcmode="lin" valueType="num">
                                      <p:cBhvr additive="base">
                                        <p:cTn id="127" dur="2000"/>
                                        <p:tgtEl>
                                          <p:spTgt spid="11"/>
                                        </p:tgtEl>
                                        <p:attrNameLst>
                                          <p:attrName>ppt_y</p:attrName>
                                        </p:attrNameLst>
                                      </p:cBhvr>
                                      <p:tavLst>
                                        <p:tav tm="0">
                                          <p:val>
                                            <p:strVal val="ppt_y"/>
                                          </p:val>
                                        </p:tav>
                                        <p:tav tm="100000">
                                          <p:val>
                                            <p:strVal val="1+ppt_h/2"/>
                                          </p:val>
                                        </p:tav>
                                      </p:tavLst>
                                    </p:anim>
                                    <p:set>
                                      <p:cBhvr>
                                        <p:cTn id="128" dur="1" fill="hold">
                                          <p:stCondLst>
                                            <p:cond delay="1999"/>
                                          </p:stCondLst>
                                        </p:cTn>
                                        <p:tgtEl>
                                          <p:spTgt spid="11"/>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ppt_x"/>
                                          </p:val>
                                        </p:tav>
                                      </p:tavLst>
                                    </p:anim>
                                    <p:anim calcmode="lin" valueType="num">
                                      <p:cBhvr additive="base">
                                        <p:cTn id="131" dur="2000"/>
                                        <p:tgtEl>
                                          <p:spTgt spid="4"/>
                                        </p:tgtEl>
                                        <p:attrNameLst>
                                          <p:attrName>ppt_y</p:attrName>
                                        </p:attrNameLst>
                                      </p:cBhvr>
                                      <p:tavLst>
                                        <p:tav tm="0">
                                          <p:val>
                                            <p:strVal val="ppt_y"/>
                                          </p:val>
                                        </p:tav>
                                        <p:tav tm="100000">
                                          <p:val>
                                            <p:strVal val="0-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0-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0-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0-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ppt_x"/>
                                          </p:val>
                                        </p:tav>
                                      </p:tavLst>
                                    </p:anim>
                                    <p:anim calcmode="lin" valueType="num">
                                      <p:cBhvr additive="base">
                                        <p:cTn id="147" dur="2000"/>
                                        <p:tgtEl>
                                          <p:spTgt spid="12"/>
                                        </p:tgtEl>
                                        <p:attrNameLst>
                                          <p:attrName>ppt_y</p:attrName>
                                        </p:attrNameLst>
                                      </p:cBhvr>
                                      <p:tavLst>
                                        <p:tav tm="0">
                                          <p:val>
                                            <p:strVal val="ppt_y"/>
                                          </p:val>
                                        </p:tav>
                                        <p:tav tm="100000">
                                          <p:val>
                                            <p:strVal val="0-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3" presetClass="exit" presetSubtype="5" fill="hold" grpId="4" nodeType="withEffect">
                                  <p:stCondLst>
                                    <p:cond delay="0"/>
                                  </p:stCondLst>
                                  <p:childTnLst>
                                    <p:animEffect transition="out" filter="blinds(vertical)">
                                      <p:cBhvr>
                                        <p:cTn id="150" dur="2000"/>
                                        <p:tgtEl>
                                          <p:spTgt spid="3"/>
                                        </p:tgtEl>
                                      </p:cBhvr>
                                    </p:animEffect>
                                    <p:set>
                                      <p:cBhvr>
                                        <p:cTn id="151" dur="1" fill="hold">
                                          <p:stCondLst>
                                            <p:cond delay="1999"/>
                                          </p:stCondLst>
                                        </p:cTn>
                                        <p:tgtEl>
                                          <p:spTgt spid="3"/>
                                        </p:tgtEl>
                                        <p:attrNameLst>
                                          <p:attrName>style.visibility</p:attrName>
                                        </p:attrNameLst>
                                      </p:cBhvr>
                                      <p:to>
                                        <p:strVal val="hidden"/>
                                      </p:to>
                                    </p:set>
                                  </p:childTnLst>
                                </p:cTn>
                              </p:par>
                              <p:par>
                                <p:cTn id="152" presetID="3" presetClass="exit" presetSubtype="5" fill="hold" grpId="4" nodeType="withEffect">
                                  <p:stCondLst>
                                    <p:cond delay="0"/>
                                  </p:stCondLst>
                                  <p:childTnLst>
                                    <p:animEffect transition="out" filter="blinds(vertical)">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3" presetClass="exit" presetSubtype="5" fill="hold" grpId="4" nodeType="withEffect">
                                  <p:stCondLst>
                                    <p:cond delay="0"/>
                                  </p:stCondLst>
                                  <p:childTnLst>
                                    <p:animEffect transition="out" filter="blinds(vertical)">
                                      <p:cBhvr>
                                        <p:cTn id="156" dur="2000"/>
                                        <p:tgtEl>
                                          <p:spTgt spid="5"/>
                                        </p:tgtEl>
                                      </p:cBhvr>
                                    </p:animEffect>
                                    <p:set>
                                      <p:cBhvr>
                                        <p:cTn id="157" dur="1" fill="hold">
                                          <p:stCondLst>
                                            <p:cond delay="1999"/>
                                          </p:stCondLst>
                                        </p:cTn>
                                        <p:tgtEl>
                                          <p:spTgt spid="5"/>
                                        </p:tgtEl>
                                        <p:attrNameLst>
                                          <p:attrName>style.visibility</p:attrName>
                                        </p:attrNameLst>
                                      </p:cBhvr>
                                      <p:to>
                                        <p:strVal val="hidden"/>
                                      </p:to>
                                    </p:set>
                                  </p:childTnLst>
                                </p:cTn>
                              </p:par>
                              <p:par>
                                <p:cTn id="158" presetID="3" presetClass="exit" presetSubtype="5" fill="hold" grpId="4" nodeType="withEffect">
                                  <p:stCondLst>
                                    <p:cond delay="0"/>
                                  </p:stCondLst>
                                  <p:childTnLst>
                                    <p:animEffect transition="out" filter="blinds(vertical)">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3" presetClass="exit" presetSubtype="5" fill="hold" grpId="4" nodeType="withEffect">
                                  <p:stCondLst>
                                    <p:cond delay="0"/>
                                  </p:stCondLst>
                                  <p:childTnLst>
                                    <p:animEffect transition="out" filter="blinds(vertical)">
                                      <p:cBhvr>
                                        <p:cTn id="162" dur="2000"/>
                                        <p:tgtEl>
                                          <p:spTgt spid="7"/>
                                        </p:tgtEl>
                                      </p:cBhvr>
                                    </p:animEffect>
                                    <p:set>
                                      <p:cBhvr>
                                        <p:cTn id="163" dur="1" fill="hold">
                                          <p:stCondLst>
                                            <p:cond delay="1999"/>
                                          </p:stCondLst>
                                        </p:cTn>
                                        <p:tgtEl>
                                          <p:spTgt spid="7"/>
                                        </p:tgtEl>
                                        <p:attrNameLst>
                                          <p:attrName>style.visibility</p:attrName>
                                        </p:attrNameLst>
                                      </p:cBhvr>
                                      <p:to>
                                        <p:strVal val="hidden"/>
                                      </p:to>
                                    </p:set>
                                  </p:childTnLst>
                                </p:cTn>
                              </p:par>
                              <p:par>
                                <p:cTn id="164" presetID="3" presetClass="exit" presetSubtype="5" fill="hold" grpId="4" nodeType="withEffect">
                                  <p:stCondLst>
                                    <p:cond delay="0"/>
                                  </p:stCondLst>
                                  <p:childTnLst>
                                    <p:animEffect transition="out" filter="blinds(vertical)">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3" presetClass="exit" presetSubtype="5" fill="hold" grpId="4" nodeType="withEffect">
                                  <p:stCondLst>
                                    <p:cond delay="0"/>
                                  </p:stCondLst>
                                  <p:childTnLst>
                                    <p:animEffect transition="out" filter="blinds(vertical)">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3" presetClass="exit" presetSubtype="5" fill="hold" grpId="4" nodeType="withEffect">
                                  <p:stCondLst>
                                    <p:cond delay="0"/>
                                  </p:stCondLst>
                                  <p:childTnLst>
                                    <p:animEffect transition="out" filter="blinds(vertical)">
                                      <p:cBhvr>
                                        <p:cTn id="171" dur="2000"/>
                                        <p:tgtEl>
                                          <p:spTgt spid="10"/>
                                        </p:tgtEl>
                                      </p:cBhvr>
                                    </p:animEffect>
                                    <p:set>
                                      <p:cBhvr>
                                        <p:cTn id="172" dur="1" fill="hold">
                                          <p:stCondLst>
                                            <p:cond delay="1999"/>
                                          </p:stCondLst>
                                        </p:cTn>
                                        <p:tgtEl>
                                          <p:spTgt spid="10"/>
                                        </p:tgtEl>
                                        <p:attrNameLst>
                                          <p:attrName>style.visibility</p:attrName>
                                        </p:attrNameLst>
                                      </p:cBhvr>
                                      <p:to>
                                        <p:strVal val="hidden"/>
                                      </p:to>
                                    </p:set>
                                  </p:childTnLst>
                                </p:cTn>
                              </p:par>
                              <p:par>
                                <p:cTn id="173" presetID="3" presetClass="exit" presetSubtype="5" fill="hold" grpId="4" nodeType="withEffect">
                                  <p:stCondLst>
                                    <p:cond delay="0"/>
                                  </p:stCondLst>
                                  <p:childTnLst>
                                    <p:animEffect transition="out" filter="blinds(vertical)">
                                      <p:cBhvr>
                                        <p:cTn id="174" dur="2000"/>
                                        <p:tgtEl>
                                          <p:spTgt spid="11"/>
                                        </p:tgtEl>
                                      </p:cBhvr>
                                    </p:animEffect>
                                    <p:set>
                                      <p:cBhvr>
                                        <p:cTn id="175" dur="1" fill="hold">
                                          <p:stCondLst>
                                            <p:cond delay="1999"/>
                                          </p:stCondLst>
                                        </p:cTn>
                                        <p:tgtEl>
                                          <p:spTgt spid="11"/>
                                        </p:tgtEl>
                                        <p:attrNameLst>
                                          <p:attrName>style.visibility</p:attrName>
                                        </p:attrNameLst>
                                      </p:cBhvr>
                                      <p:to>
                                        <p:strVal val="hidden"/>
                                      </p:to>
                                    </p:set>
                                  </p:childTnLst>
                                </p:cTn>
                              </p:par>
                              <p:par>
                                <p:cTn id="176" presetID="3" presetClass="exit" presetSubtype="5" fill="hold" grpId="4" nodeType="withEffect">
                                  <p:stCondLst>
                                    <p:cond delay="0"/>
                                  </p:stCondLst>
                                  <p:childTnLst>
                                    <p:animEffect transition="out" filter="blinds(vertical)">
                                      <p:cBhvr>
                                        <p:cTn id="177" dur="2000"/>
                                        <p:tgtEl>
                                          <p:spTgt spid="12"/>
                                        </p:tgtEl>
                                      </p:cBhvr>
                                    </p:animEffect>
                                    <p:set>
                                      <p:cBhvr>
                                        <p:cTn id="178" dur="1" fill="hold">
                                          <p:stCondLst>
                                            <p:cond delay="1999"/>
                                          </p:stCondLst>
                                        </p:cTn>
                                        <p:tgtEl>
                                          <p:spTgt spid="12"/>
                                        </p:tgtEl>
                                        <p:attrNameLst>
                                          <p:attrName>style.visibility</p:attrName>
                                        </p:attrNameLst>
                                      </p:cBhvr>
                                      <p:to>
                                        <p:strVal val="hidden"/>
                                      </p:to>
                                    </p:set>
                                  </p:childTnLst>
                                </p:cTn>
                              </p:par>
                              <p:par>
                                <p:cTn id="179" presetID="23" presetClass="entr" presetSubtype="288" fill="hold" nodeType="withEffect">
                                  <p:stCondLst>
                                    <p:cond delay="0"/>
                                  </p:stCondLst>
                                  <p:childTnLst>
                                    <p:set>
                                      <p:cBhvr>
                                        <p:cTn id="180" dur="1" fill="hold">
                                          <p:stCondLst>
                                            <p:cond delay="0"/>
                                          </p:stCondLst>
                                        </p:cTn>
                                        <p:tgtEl>
                                          <p:spTgt spid="2"/>
                                        </p:tgtEl>
                                        <p:attrNameLst>
                                          <p:attrName>style.visibility</p:attrName>
                                        </p:attrNameLst>
                                      </p:cBhvr>
                                      <p:to>
                                        <p:strVal val="visible"/>
                                      </p:to>
                                    </p:set>
                                    <p:anim calcmode="lin" valueType="num">
                                      <p:cBhvr>
                                        <p:cTn id="181" dur="2000" fill="hold"/>
                                        <p:tgtEl>
                                          <p:spTgt spid="2"/>
                                        </p:tgtEl>
                                        <p:attrNameLst>
                                          <p:attrName>ppt_w</p:attrName>
                                        </p:attrNameLst>
                                      </p:cBhvr>
                                      <p:tavLst>
                                        <p:tav tm="0">
                                          <p:val>
                                            <p:strVal val="4/3*#ppt_w"/>
                                          </p:val>
                                        </p:tav>
                                        <p:tav tm="100000">
                                          <p:val>
                                            <p:strVal val="#ppt_w"/>
                                          </p:val>
                                        </p:tav>
                                      </p:tavLst>
                                    </p:anim>
                                    <p:anim calcmode="lin" valueType="num">
                                      <p:cBhvr>
                                        <p:cTn id="182" dur="2000" fill="hold"/>
                                        <p:tgtEl>
                                          <p:spTgt spid="2"/>
                                        </p:tgtEl>
                                        <p:attrNameLst>
                                          <p:attrName>ppt_h</p:attrName>
                                        </p:attrNameLst>
                                      </p:cBhvr>
                                      <p:tavLst>
                                        <p:tav tm="0">
                                          <p:val>
                                            <p:strVal val="4/3*#ppt_h"/>
                                          </p:val>
                                        </p:tav>
                                        <p:tav tm="100000">
                                          <p:val>
                                            <p:strVal val="#ppt_h"/>
                                          </p:val>
                                        </p:tav>
                                      </p:tavLst>
                                    </p:anim>
                                  </p:childTnLst>
                                </p:cTn>
                              </p:par>
                              <p:par>
                                <p:cTn id="183" presetID="16" presetClass="entr" presetSubtype="4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Effect transition="in" filter="barn(outHorizontal)">
                                      <p:cBhvr>
                                        <p:cTn id="18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checkerboard(across)">
                                      <p:cBhvr>
                                        <p:cTn id="74" dur="3000"/>
                                        <p:tgtEl>
                                          <p:spTgt spid="4"/>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checkerboard(across)">
                                      <p:cBhvr>
                                        <p:cTn id="77" dur="3000"/>
                                        <p:tgtEl>
                                          <p:spTgt spid="5"/>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checkerboard(across)">
                                      <p:cBhvr>
                                        <p:cTn id="80" dur="3000"/>
                                        <p:tgtEl>
                                          <p:spTgt spid="6"/>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checkerboard(across)">
                                      <p:cBhvr>
                                        <p:cTn id="83" dur="3000"/>
                                        <p:tgtEl>
                                          <p:spTgt spid="7"/>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checkerboard(across)">
                                      <p:cBhvr>
                                        <p:cTn id="86" dur="3000"/>
                                        <p:tgtEl>
                                          <p:spTgt spid="8"/>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checkerboard(across)">
                                      <p:cBhvr>
                                        <p:cTn id="89" dur="3000"/>
                                        <p:tgtEl>
                                          <p:spTgt spid="9"/>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checkerboard(across)">
                                      <p:cBhvr>
                                        <p:cTn id="92" dur="3000"/>
                                        <p:tgtEl>
                                          <p:spTgt spid="10"/>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checkerboard(across)">
                                      <p:cBhvr>
                                        <p:cTn id="95" dur="3000"/>
                                        <p:tgtEl>
                                          <p:spTgt spid="11"/>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checkerboard(across)">
                                      <p:cBhvr>
                                        <p:cTn id="98" dur="3000"/>
                                        <p:tgtEl>
                                          <p:spTgt spid="12"/>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checkerboard(across)">
                                      <p:cBhvr>
                                        <p:cTn id="101" dur="3000"/>
                                        <p:tgtEl>
                                          <p:spTgt spid="13"/>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checkerboard(across)">
                                      <p:cBhvr>
                                        <p:cTn id="104" dur="3000"/>
                                        <p:tgtEl>
                                          <p:spTgt spid="14"/>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checkerboard(across)">
                                      <p:cBhvr>
                                        <p:cTn id="107" dur="3000"/>
                                        <p:tgtEl>
                                          <p:spTgt spid="15"/>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checkerboard(across)">
                                      <p:cBhvr>
                                        <p:cTn id="110" dur="3000"/>
                                        <p:tgtEl>
                                          <p:spTgt spid="16"/>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checkerboard(across)">
                                      <p:cBhvr>
                                        <p:cTn id="113" dur="3000"/>
                                        <p:tgtEl>
                                          <p:spTgt spid="17"/>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checkerboard(across)">
                                      <p:cBhvr>
                                        <p:cTn id="116" dur="3000"/>
                                        <p:tgtEl>
                                          <p:spTgt spid="18"/>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checkerboard(across)">
                                      <p:cBhvr>
                                        <p:cTn id="119" dur="3000"/>
                                        <p:tgtEl>
                                          <p:spTgt spid="19"/>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4"/>
                                        </p:tgtEl>
                                        <p:attrNameLst>
                                          <p:attrName>ppt_x</p:attrName>
                                        </p:attrNameLst>
                                      </p:cBhvr>
                                      <p:tavLst>
                                        <p:tav tm="0">
                                          <p:val>
                                            <p:strVal val="ppt_x"/>
                                          </p:val>
                                        </p:tav>
                                        <p:tav tm="100000">
                                          <p:val>
                                            <p:strVal val="0-ppt_w/2"/>
                                          </p:val>
                                        </p:tav>
                                      </p:tavLst>
                                    </p:anim>
                                    <p:anim calcmode="lin" valueType="num">
                                      <p:cBhvr additive="base">
                                        <p:cTn id="123" dur="3000"/>
                                        <p:tgtEl>
                                          <p:spTgt spid="4"/>
                                        </p:tgtEl>
                                        <p:attrNameLst>
                                          <p:attrName>ppt_y</p:attrName>
                                        </p:attrNameLst>
                                      </p:cBhvr>
                                      <p:tavLst>
                                        <p:tav tm="0">
                                          <p:val>
                                            <p:strVal val="ppt_y"/>
                                          </p:val>
                                        </p:tav>
                                        <p:tav tm="100000">
                                          <p:val>
                                            <p:strVal val="ppt_y"/>
                                          </p:val>
                                        </p:tav>
                                      </p:tavLst>
                                    </p:anim>
                                    <p:set>
                                      <p:cBhvr>
                                        <p:cTn id="124" dur="1" fill="hold">
                                          <p:stCondLst>
                                            <p:cond delay="2999"/>
                                          </p:stCondLst>
                                        </p:cTn>
                                        <p:tgtEl>
                                          <p:spTgt spid="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1+ppt_w/2"/>
                                          </p:val>
                                        </p:tav>
                                      </p:tavLst>
                                    </p:anim>
                                    <p:anim calcmode="lin" valueType="num">
                                      <p:cBhvr additive="base">
                                        <p:cTn id="127" dur="3000"/>
                                        <p:tgtEl>
                                          <p:spTgt spid="5"/>
                                        </p:tgtEl>
                                        <p:attrNameLst>
                                          <p:attrName>ppt_y</p:attrName>
                                        </p:attrNameLst>
                                      </p:cBhvr>
                                      <p:tavLst>
                                        <p:tav tm="0">
                                          <p:val>
                                            <p:strVal val="ppt_y"/>
                                          </p:val>
                                        </p:tav>
                                        <p:tav tm="100000">
                                          <p:val>
                                            <p:strVal val="ppt_y"/>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0-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1+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0-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4"/>
                                        </p:tgtEl>
                                      </p:cBhvr>
                                    </p:animEffect>
                                    <p:set>
                                      <p:cBhvr>
                                        <p:cTn id="187" dur="1" fill="hold">
                                          <p:stCondLst>
                                            <p:cond delay="2999"/>
                                          </p:stCondLst>
                                        </p:cTn>
                                        <p:tgtEl>
                                          <p:spTgt spid="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7"/>
                                        </p:tgtEl>
                                      </p:cBhvr>
                                    </p:animEffect>
                                    <p:set>
                                      <p:cBhvr>
                                        <p:cTn id="196" dur="1" fill="hold">
                                          <p:stCondLst>
                                            <p:cond delay="2999"/>
                                          </p:stCondLst>
                                        </p:cTn>
                                        <p:tgtEl>
                                          <p:spTgt spid="7"/>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8"/>
                                        </p:tgtEl>
                                      </p:cBhvr>
                                    </p:animEffect>
                                    <p:set>
                                      <p:cBhvr>
                                        <p:cTn id="199" dur="1" fill="hold">
                                          <p:stCondLst>
                                            <p:cond delay="2999"/>
                                          </p:stCondLst>
                                        </p:cTn>
                                        <p:tgtEl>
                                          <p:spTgt spid="8"/>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9"/>
                                        </p:tgtEl>
                                      </p:cBhvr>
                                    </p:animEffect>
                                    <p:set>
                                      <p:cBhvr>
                                        <p:cTn id="202" dur="1" fill="hold">
                                          <p:stCondLst>
                                            <p:cond delay="2999"/>
                                          </p:stCondLst>
                                        </p:cTn>
                                        <p:tgtEl>
                                          <p:spTgt spid="9"/>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0"/>
                                        </p:tgtEl>
                                      </p:cBhvr>
                                    </p:animEffect>
                                    <p:set>
                                      <p:cBhvr>
                                        <p:cTn id="205" dur="1" fill="hold">
                                          <p:stCondLst>
                                            <p:cond delay="2999"/>
                                          </p:stCondLst>
                                        </p:cTn>
                                        <p:tgtEl>
                                          <p:spTgt spid="10"/>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1"/>
                                        </p:tgtEl>
                                      </p:cBhvr>
                                    </p:animEffect>
                                    <p:set>
                                      <p:cBhvr>
                                        <p:cTn id="208" dur="1" fill="hold">
                                          <p:stCondLst>
                                            <p:cond delay="2999"/>
                                          </p:stCondLst>
                                        </p:cTn>
                                        <p:tgtEl>
                                          <p:spTgt spid="11"/>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2"/>
                                        </p:tgtEl>
                                      </p:cBhvr>
                                    </p:animEffect>
                                    <p:set>
                                      <p:cBhvr>
                                        <p:cTn id="211" dur="1" fill="hold">
                                          <p:stCondLst>
                                            <p:cond delay="2999"/>
                                          </p:stCondLst>
                                        </p:cTn>
                                        <p:tgtEl>
                                          <p:spTgt spid="12"/>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3"/>
                                        </p:tgtEl>
                                      </p:cBhvr>
                                    </p:animEffect>
                                    <p:set>
                                      <p:cBhvr>
                                        <p:cTn id="214" dur="1" fill="hold">
                                          <p:stCondLst>
                                            <p:cond delay="2999"/>
                                          </p:stCondLst>
                                        </p:cTn>
                                        <p:tgtEl>
                                          <p:spTgt spid="13"/>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4"/>
                                        </p:tgtEl>
                                      </p:cBhvr>
                                    </p:animEffect>
                                    <p:set>
                                      <p:cBhvr>
                                        <p:cTn id="217" dur="1" fill="hold">
                                          <p:stCondLst>
                                            <p:cond delay="2999"/>
                                          </p:stCondLst>
                                        </p:cTn>
                                        <p:tgtEl>
                                          <p:spTgt spid="14"/>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5"/>
                                        </p:tgtEl>
                                      </p:cBhvr>
                                    </p:animEffect>
                                    <p:set>
                                      <p:cBhvr>
                                        <p:cTn id="220" dur="1" fill="hold">
                                          <p:stCondLst>
                                            <p:cond delay="2999"/>
                                          </p:stCondLst>
                                        </p:cTn>
                                        <p:tgtEl>
                                          <p:spTgt spid="15"/>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6"/>
                                        </p:tgtEl>
                                      </p:cBhvr>
                                    </p:animEffect>
                                    <p:set>
                                      <p:cBhvr>
                                        <p:cTn id="223" dur="1" fill="hold">
                                          <p:stCondLst>
                                            <p:cond delay="2999"/>
                                          </p:stCondLst>
                                        </p:cTn>
                                        <p:tgtEl>
                                          <p:spTgt spid="16"/>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18"/>
                                        </p:tgtEl>
                                      </p:cBhvr>
                                    </p:animEffect>
                                    <p:set>
                                      <p:cBhvr>
                                        <p:cTn id="229" dur="1" fill="hold">
                                          <p:stCondLst>
                                            <p:cond delay="2999"/>
                                          </p:stCondLst>
                                        </p:cTn>
                                        <p:tgtEl>
                                          <p:spTgt spid="18"/>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Vertic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5" presetClass="entr" presetSubtype="10" fill="hold" grpId="3"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checkerboard(across)">
                                      <p:cBhvr>
                                        <p:cTn id="90" dur="3000"/>
                                        <p:tgtEl>
                                          <p:spTgt spid="4"/>
                                        </p:tgtEl>
                                      </p:cBhvr>
                                    </p:animEffect>
                                  </p:childTnLst>
                                </p:cTn>
                              </p:par>
                              <p:par>
                                <p:cTn id="91" presetID="5" presetClass="entr" presetSubtype="10" fill="hold" grpId="3"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checkerboard(across)">
                                      <p:cBhvr>
                                        <p:cTn id="93" dur="3000"/>
                                        <p:tgtEl>
                                          <p:spTgt spid="5"/>
                                        </p:tgtEl>
                                      </p:cBhvr>
                                    </p:animEffect>
                                  </p:childTnLst>
                                </p:cTn>
                              </p:par>
                              <p:par>
                                <p:cTn id="94" presetID="5" presetClass="entr" presetSubtype="10" fill="hold" grpId="3"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checkerboard(across)">
                                      <p:cBhvr>
                                        <p:cTn id="96" dur="3000"/>
                                        <p:tgtEl>
                                          <p:spTgt spid="6"/>
                                        </p:tgtEl>
                                      </p:cBhvr>
                                    </p:animEffect>
                                  </p:childTnLst>
                                </p:cTn>
                              </p:par>
                              <p:par>
                                <p:cTn id="97" presetID="5" presetClass="entr" presetSubtype="10" fill="hold" grpId="3"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checkerboard(across)">
                                      <p:cBhvr>
                                        <p:cTn id="99" dur="3000"/>
                                        <p:tgtEl>
                                          <p:spTgt spid="7"/>
                                        </p:tgtEl>
                                      </p:cBhvr>
                                    </p:animEffect>
                                  </p:childTnLst>
                                </p:cTn>
                              </p:par>
                              <p:par>
                                <p:cTn id="100" presetID="5" presetClass="entr" presetSubtype="10" fill="hold" grpId="3" nodeType="withEffect">
                                  <p:stCondLst>
                                    <p:cond delay="0"/>
                                  </p:stCondLst>
                                  <p:childTnLst>
                                    <p:set>
                                      <p:cBhvr>
                                        <p:cTn id="101" dur="1" fill="hold">
                                          <p:stCondLst>
                                            <p:cond delay="0"/>
                                          </p:stCondLst>
                                        </p:cTn>
                                        <p:tgtEl>
                                          <p:spTgt spid="8"/>
                                        </p:tgtEl>
                                        <p:attrNameLst>
                                          <p:attrName>style.visibility</p:attrName>
                                        </p:attrNameLst>
                                      </p:cBhvr>
                                      <p:to>
                                        <p:strVal val="visible"/>
                                      </p:to>
                                    </p:set>
                                    <p:animEffect transition="in" filter="checkerboard(across)">
                                      <p:cBhvr>
                                        <p:cTn id="102" dur="3000"/>
                                        <p:tgtEl>
                                          <p:spTgt spid="8"/>
                                        </p:tgtEl>
                                      </p:cBhvr>
                                    </p:animEffect>
                                  </p:childTnLst>
                                </p:cTn>
                              </p:par>
                              <p:par>
                                <p:cTn id="103" presetID="5" presetClass="entr" presetSubtype="10" fill="hold" grpId="3" nodeType="with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checkerboard(across)">
                                      <p:cBhvr>
                                        <p:cTn id="105" dur="3000"/>
                                        <p:tgtEl>
                                          <p:spTgt spid="9"/>
                                        </p:tgtEl>
                                      </p:cBhvr>
                                    </p:animEffect>
                                  </p:childTnLst>
                                </p:cTn>
                              </p:par>
                              <p:par>
                                <p:cTn id="106" presetID="5" presetClass="entr" presetSubtype="10" fill="hold" grpId="3" nodeType="with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checkerboard(across)">
                                      <p:cBhvr>
                                        <p:cTn id="108" dur="3000"/>
                                        <p:tgtEl>
                                          <p:spTgt spid="10"/>
                                        </p:tgtEl>
                                      </p:cBhvr>
                                    </p:animEffect>
                                  </p:childTnLst>
                                </p:cTn>
                              </p:par>
                              <p:par>
                                <p:cTn id="109" presetID="5" presetClass="entr" presetSubtype="10" fill="hold" grpId="3"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checkerboard(across)">
                                      <p:cBhvr>
                                        <p:cTn id="111" dur="3000"/>
                                        <p:tgtEl>
                                          <p:spTgt spid="11"/>
                                        </p:tgtEl>
                                      </p:cBhvr>
                                    </p:animEffect>
                                  </p:childTnLst>
                                </p:cTn>
                              </p:par>
                              <p:par>
                                <p:cTn id="112" presetID="5" presetClass="entr" presetSubtype="10" fill="hold" grpId="3" nodeType="with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checkerboard(across)">
                                      <p:cBhvr>
                                        <p:cTn id="114" dur="3000"/>
                                        <p:tgtEl>
                                          <p:spTgt spid="12"/>
                                        </p:tgtEl>
                                      </p:cBhvr>
                                    </p:animEffect>
                                  </p:childTnLst>
                                </p:cTn>
                              </p:par>
                              <p:par>
                                <p:cTn id="115" presetID="5" presetClass="entr" presetSubtype="10" fill="hold" grpId="3"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checkerboard(across)">
                                      <p:cBhvr>
                                        <p:cTn id="117" dur="3000"/>
                                        <p:tgtEl>
                                          <p:spTgt spid="13"/>
                                        </p:tgtEl>
                                      </p:cBhvr>
                                    </p:animEffect>
                                  </p:childTnLst>
                                </p:cTn>
                              </p:par>
                              <p:par>
                                <p:cTn id="118" presetID="5" presetClass="entr" presetSubtype="10" fill="hold" grpId="3"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checkerboard(across)">
                                      <p:cBhvr>
                                        <p:cTn id="120" dur="3000"/>
                                        <p:tgtEl>
                                          <p:spTgt spid="14"/>
                                        </p:tgtEl>
                                      </p:cBhvr>
                                    </p:animEffect>
                                  </p:childTnLst>
                                </p:cTn>
                              </p:par>
                              <p:par>
                                <p:cTn id="121" presetID="5" presetClass="entr" presetSubtype="10" fill="hold" grpId="3" nodeType="with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checkerboard(across)">
                                      <p:cBhvr>
                                        <p:cTn id="123" dur="3000"/>
                                        <p:tgtEl>
                                          <p:spTgt spid="15"/>
                                        </p:tgtEl>
                                      </p:cBhvr>
                                    </p:animEffect>
                                  </p:childTnLst>
                                </p:cTn>
                              </p:par>
                              <p:par>
                                <p:cTn id="124" presetID="5" presetClass="entr" presetSubtype="10" fill="hold" grpId="3" nodeType="with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checkerboard(across)">
                                      <p:cBhvr>
                                        <p:cTn id="126" dur="3000"/>
                                        <p:tgtEl>
                                          <p:spTgt spid="16"/>
                                        </p:tgtEl>
                                      </p:cBhvr>
                                    </p:animEffect>
                                  </p:childTnLst>
                                </p:cTn>
                              </p:par>
                              <p:par>
                                <p:cTn id="127" presetID="5" presetClass="entr" presetSubtype="10" fill="hold" grpId="3"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checkerboard(across)">
                                      <p:cBhvr>
                                        <p:cTn id="129" dur="3000"/>
                                        <p:tgtEl>
                                          <p:spTgt spid="17"/>
                                        </p:tgtEl>
                                      </p:cBhvr>
                                    </p:animEffect>
                                  </p:childTnLst>
                                </p:cTn>
                              </p:par>
                              <p:par>
                                <p:cTn id="130" presetID="5" presetClass="entr" presetSubtype="10" fill="hold" grpId="3" nodeType="withEffect">
                                  <p:stCondLst>
                                    <p:cond delay="0"/>
                                  </p:stCondLst>
                                  <p:childTnLst>
                                    <p:set>
                                      <p:cBhvr>
                                        <p:cTn id="131" dur="1" fill="hold">
                                          <p:stCondLst>
                                            <p:cond delay="0"/>
                                          </p:stCondLst>
                                        </p:cTn>
                                        <p:tgtEl>
                                          <p:spTgt spid="18"/>
                                        </p:tgtEl>
                                        <p:attrNameLst>
                                          <p:attrName>style.visibility</p:attrName>
                                        </p:attrNameLst>
                                      </p:cBhvr>
                                      <p:to>
                                        <p:strVal val="visible"/>
                                      </p:to>
                                    </p:set>
                                    <p:animEffect transition="in" filter="checkerboard(across)">
                                      <p:cBhvr>
                                        <p:cTn id="132" dur="3000"/>
                                        <p:tgtEl>
                                          <p:spTgt spid="18"/>
                                        </p:tgtEl>
                                      </p:cBhvr>
                                    </p:animEffect>
                                  </p:childTnLst>
                                </p:cTn>
                              </p:par>
                              <p:par>
                                <p:cTn id="133" presetID="5" presetClass="entr" presetSubtype="10" fill="hold" grpId="3" nodeType="with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checkerboard(across)">
                                      <p:cBhvr>
                                        <p:cTn id="135" dur="3000"/>
                                        <p:tgtEl>
                                          <p:spTgt spid="19"/>
                                        </p:tgtEl>
                                      </p:cBhvr>
                                    </p:animEffect>
                                  </p:childTnLst>
                                </p:cTn>
                              </p:par>
                              <p:par>
                                <p:cTn id="136" presetID="5" presetClass="entr" presetSubtype="10" fill="hold" grpId="3" nodeType="withEffect">
                                  <p:stCondLst>
                                    <p:cond delay="0"/>
                                  </p:stCondLst>
                                  <p:childTnLst>
                                    <p:set>
                                      <p:cBhvr>
                                        <p:cTn id="137" dur="1" fill="hold">
                                          <p:stCondLst>
                                            <p:cond delay="0"/>
                                          </p:stCondLst>
                                        </p:cTn>
                                        <p:tgtEl>
                                          <p:spTgt spid="20"/>
                                        </p:tgtEl>
                                        <p:attrNameLst>
                                          <p:attrName>style.visibility</p:attrName>
                                        </p:attrNameLst>
                                      </p:cBhvr>
                                      <p:to>
                                        <p:strVal val="visible"/>
                                      </p:to>
                                    </p:set>
                                    <p:animEffect transition="in" filter="checkerboard(across)">
                                      <p:cBhvr>
                                        <p:cTn id="138" dur="3000"/>
                                        <p:tgtEl>
                                          <p:spTgt spid="20"/>
                                        </p:tgtEl>
                                      </p:cBhvr>
                                    </p:animEffect>
                                  </p:childTnLst>
                                </p:cTn>
                              </p:par>
                              <p:par>
                                <p:cTn id="139" presetID="5" presetClass="entr" presetSubtype="10" fill="hold" grpId="3" nodeType="withEffect">
                                  <p:stCondLst>
                                    <p:cond delay="0"/>
                                  </p:stCondLst>
                                  <p:childTnLst>
                                    <p:set>
                                      <p:cBhvr>
                                        <p:cTn id="140" dur="1" fill="hold">
                                          <p:stCondLst>
                                            <p:cond delay="0"/>
                                          </p:stCondLst>
                                        </p:cTn>
                                        <p:tgtEl>
                                          <p:spTgt spid="21"/>
                                        </p:tgtEl>
                                        <p:attrNameLst>
                                          <p:attrName>style.visibility</p:attrName>
                                        </p:attrNameLst>
                                      </p:cBhvr>
                                      <p:to>
                                        <p:strVal val="visible"/>
                                      </p:to>
                                    </p:set>
                                    <p:animEffect transition="in" filter="checkerboard(across)">
                                      <p:cBhvr>
                                        <p:cTn id="141" dur="3000"/>
                                        <p:tgtEl>
                                          <p:spTgt spid="21"/>
                                        </p:tgtEl>
                                      </p:cBhvr>
                                    </p:animEffect>
                                  </p:childTnLst>
                                </p:cTn>
                              </p:par>
                              <p:par>
                                <p:cTn id="142" presetID="5" presetClass="entr" presetSubtype="10" fill="hold" grpId="3" nodeType="with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checkerboard(across)">
                                      <p:cBhvr>
                                        <p:cTn id="144" dur="3000"/>
                                        <p:tgtEl>
                                          <p:spTgt spid="22"/>
                                        </p:tgtEl>
                                      </p:cBhvr>
                                    </p:animEffect>
                                  </p:childTnLst>
                                </p:cTn>
                              </p:par>
                              <p:par>
                                <p:cTn id="145" presetID="5" presetClass="entr" presetSubtype="10" fill="hold" grpId="3" nodeType="withEffect">
                                  <p:stCondLst>
                                    <p:cond delay="0"/>
                                  </p:stCondLst>
                                  <p:childTnLst>
                                    <p:set>
                                      <p:cBhvr>
                                        <p:cTn id="146" dur="1" fill="hold">
                                          <p:stCondLst>
                                            <p:cond delay="0"/>
                                          </p:stCondLst>
                                        </p:cTn>
                                        <p:tgtEl>
                                          <p:spTgt spid="23"/>
                                        </p:tgtEl>
                                        <p:attrNameLst>
                                          <p:attrName>style.visibility</p:attrName>
                                        </p:attrNameLst>
                                      </p:cBhvr>
                                      <p:to>
                                        <p:strVal val="visible"/>
                                      </p:to>
                                    </p:set>
                                    <p:animEffect transition="in" filter="checkerboard(across)">
                                      <p:cBhvr>
                                        <p:cTn id="147" dur="3000"/>
                                        <p:tgtEl>
                                          <p:spTgt spid="23"/>
                                        </p:tgtEl>
                                      </p:cBhvr>
                                    </p:animEffect>
                                  </p:childTnLst>
                                </p:cTn>
                              </p:par>
                            </p:childTnLst>
                          </p:cTn>
                        </p:par>
                        <p:par>
                          <p:cTn id="148" fill="hold">
                            <p:stCondLst>
                              <p:cond delay="3000"/>
                            </p:stCondLst>
                            <p:childTnLst>
                              <p:par>
                                <p:cTn id="149" presetID="2" presetClass="exit" presetSubtype="2" fill="hold" grpId="1" nodeType="after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1+ppt_w/2"/>
                                          </p:val>
                                        </p:tav>
                                      </p:tavLst>
                                    </p:anim>
                                    <p:anim calcmode="lin" valueType="num">
                                      <p:cBhvr additive="base">
                                        <p:cTn id="151" dur="3000"/>
                                        <p:tgtEl>
                                          <p:spTgt spid="4"/>
                                        </p:tgtEl>
                                        <p:attrNameLst>
                                          <p:attrName>ppt_y</p:attrName>
                                        </p:attrNameLst>
                                      </p:cBhvr>
                                      <p:tavLst>
                                        <p:tav tm="0">
                                          <p:val>
                                            <p:strVal val="ppt_y"/>
                                          </p:val>
                                        </p:tav>
                                        <p:tav tm="100000">
                                          <p:val>
                                            <p:strVal val="ppt_y"/>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1+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1+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1+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1+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1+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xit" presetSubtype="2" fill="hold" grpId="1"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1+ppt_w/2"/>
                                          </p:val>
                                        </p:tav>
                                      </p:tavLst>
                                    </p:anim>
                                    <p:anim calcmode="lin" valueType="num">
                                      <p:cBhvr additive="base">
                                        <p:cTn id="227" dur="3000"/>
                                        <p:tgtEl>
                                          <p:spTgt spid="23"/>
                                        </p:tgtEl>
                                        <p:attrNameLst>
                                          <p:attrName>ppt_y</p:attrName>
                                        </p:attrNameLst>
                                      </p:cBhvr>
                                      <p:tavLst>
                                        <p:tav tm="0">
                                          <p:val>
                                            <p:strVal val="ppt_y"/>
                                          </p:val>
                                        </p:tav>
                                        <p:tav tm="100000">
                                          <p:val>
                                            <p:strVal val="ppt_y"/>
                                          </p:val>
                                        </p:tav>
                                      </p:tavLst>
                                    </p:anim>
                                    <p:set>
                                      <p:cBhvr>
                                        <p:cTn id="228" dur="1" fill="hold">
                                          <p:stCondLst>
                                            <p:cond delay="2999"/>
                                          </p:stCondLst>
                                        </p:cTn>
                                        <p:tgtEl>
                                          <p:spTgt spid="23"/>
                                        </p:tgtEl>
                                        <p:attrNameLst>
                                          <p:attrName>style.visibility</p:attrName>
                                        </p:attrNameLst>
                                      </p:cBhvr>
                                      <p:to>
                                        <p:strVal val="hidden"/>
                                      </p:to>
                                    </p:set>
                                  </p:childTnLst>
                                </p:cTn>
                              </p:par>
                              <p:par>
                                <p:cTn id="229" presetID="5" presetClass="exit" presetSubtype="10" fill="hold" grpId="2" nodeType="withEffect">
                                  <p:stCondLst>
                                    <p:cond delay="0"/>
                                  </p:stCondLst>
                                  <p:childTnLst>
                                    <p:animEffect transition="out" filter="checkerboard(across)">
                                      <p:cBhvr>
                                        <p:cTn id="230" dur="3000"/>
                                        <p:tgtEl>
                                          <p:spTgt spid="4"/>
                                        </p:tgtEl>
                                      </p:cBhvr>
                                    </p:animEffect>
                                    <p:set>
                                      <p:cBhvr>
                                        <p:cTn id="231" dur="1" fill="hold">
                                          <p:stCondLst>
                                            <p:cond delay="2999"/>
                                          </p:stCondLst>
                                        </p:cTn>
                                        <p:tgtEl>
                                          <p:spTgt spid="4"/>
                                        </p:tgtEl>
                                        <p:attrNameLst>
                                          <p:attrName>style.visibility</p:attrName>
                                        </p:attrNameLst>
                                      </p:cBhvr>
                                      <p:to>
                                        <p:strVal val="hidden"/>
                                      </p:to>
                                    </p:set>
                                  </p:childTnLst>
                                </p:cTn>
                              </p:par>
                              <p:par>
                                <p:cTn id="232" presetID="5" presetClass="exit" presetSubtype="10" fill="hold" grpId="2" nodeType="withEffect">
                                  <p:stCondLst>
                                    <p:cond delay="0"/>
                                  </p:stCondLst>
                                  <p:childTnLst>
                                    <p:animEffect transition="out" filter="checkerboard(across)">
                                      <p:cBhvr>
                                        <p:cTn id="233" dur="3000"/>
                                        <p:tgtEl>
                                          <p:spTgt spid="5"/>
                                        </p:tgtEl>
                                      </p:cBhvr>
                                    </p:animEffect>
                                    <p:set>
                                      <p:cBhvr>
                                        <p:cTn id="234" dur="1" fill="hold">
                                          <p:stCondLst>
                                            <p:cond delay="2999"/>
                                          </p:stCondLst>
                                        </p:cTn>
                                        <p:tgtEl>
                                          <p:spTgt spid="5"/>
                                        </p:tgtEl>
                                        <p:attrNameLst>
                                          <p:attrName>style.visibility</p:attrName>
                                        </p:attrNameLst>
                                      </p:cBhvr>
                                      <p:to>
                                        <p:strVal val="hidden"/>
                                      </p:to>
                                    </p:set>
                                  </p:childTnLst>
                                </p:cTn>
                              </p:par>
                              <p:par>
                                <p:cTn id="235" presetID="5" presetClass="exit" presetSubtype="10" fill="hold" grpId="2" nodeType="withEffect">
                                  <p:stCondLst>
                                    <p:cond delay="0"/>
                                  </p:stCondLst>
                                  <p:childTnLst>
                                    <p:animEffect transition="out" filter="checkerboard(across)">
                                      <p:cBhvr>
                                        <p:cTn id="236" dur="3000"/>
                                        <p:tgtEl>
                                          <p:spTgt spid="6"/>
                                        </p:tgtEl>
                                      </p:cBhvr>
                                    </p:animEffect>
                                    <p:set>
                                      <p:cBhvr>
                                        <p:cTn id="237" dur="1" fill="hold">
                                          <p:stCondLst>
                                            <p:cond delay="2999"/>
                                          </p:stCondLst>
                                        </p:cTn>
                                        <p:tgtEl>
                                          <p:spTgt spid="6"/>
                                        </p:tgtEl>
                                        <p:attrNameLst>
                                          <p:attrName>style.visibility</p:attrName>
                                        </p:attrNameLst>
                                      </p:cBhvr>
                                      <p:to>
                                        <p:strVal val="hidden"/>
                                      </p:to>
                                    </p:set>
                                  </p:childTnLst>
                                </p:cTn>
                              </p:par>
                              <p:par>
                                <p:cTn id="238" presetID="5" presetClass="exit" presetSubtype="10" fill="hold" grpId="2" nodeType="withEffect">
                                  <p:stCondLst>
                                    <p:cond delay="0"/>
                                  </p:stCondLst>
                                  <p:childTnLst>
                                    <p:animEffect transition="out" filter="checkerboard(across)">
                                      <p:cBhvr>
                                        <p:cTn id="239" dur="3000"/>
                                        <p:tgtEl>
                                          <p:spTgt spid="7"/>
                                        </p:tgtEl>
                                      </p:cBhvr>
                                    </p:animEffect>
                                    <p:set>
                                      <p:cBhvr>
                                        <p:cTn id="240" dur="1" fill="hold">
                                          <p:stCondLst>
                                            <p:cond delay="2999"/>
                                          </p:stCondLst>
                                        </p:cTn>
                                        <p:tgtEl>
                                          <p:spTgt spid="7"/>
                                        </p:tgtEl>
                                        <p:attrNameLst>
                                          <p:attrName>style.visibility</p:attrName>
                                        </p:attrNameLst>
                                      </p:cBhvr>
                                      <p:to>
                                        <p:strVal val="hidden"/>
                                      </p:to>
                                    </p:set>
                                  </p:childTnLst>
                                </p:cTn>
                              </p:par>
                              <p:par>
                                <p:cTn id="241" presetID="5" presetClass="exit" presetSubtype="10" fill="hold" grpId="2" nodeType="withEffect">
                                  <p:stCondLst>
                                    <p:cond delay="0"/>
                                  </p:stCondLst>
                                  <p:childTnLst>
                                    <p:animEffect transition="out" filter="checkerboard(across)">
                                      <p:cBhvr>
                                        <p:cTn id="242" dur="3000"/>
                                        <p:tgtEl>
                                          <p:spTgt spid="8"/>
                                        </p:tgtEl>
                                      </p:cBhvr>
                                    </p:animEffect>
                                    <p:set>
                                      <p:cBhvr>
                                        <p:cTn id="243" dur="1" fill="hold">
                                          <p:stCondLst>
                                            <p:cond delay="2999"/>
                                          </p:stCondLst>
                                        </p:cTn>
                                        <p:tgtEl>
                                          <p:spTgt spid="8"/>
                                        </p:tgtEl>
                                        <p:attrNameLst>
                                          <p:attrName>style.visibility</p:attrName>
                                        </p:attrNameLst>
                                      </p:cBhvr>
                                      <p:to>
                                        <p:strVal val="hidden"/>
                                      </p:to>
                                    </p:set>
                                  </p:childTnLst>
                                </p:cTn>
                              </p:par>
                              <p:par>
                                <p:cTn id="244" presetID="5" presetClass="exit" presetSubtype="10" fill="hold" grpId="2" nodeType="withEffect">
                                  <p:stCondLst>
                                    <p:cond delay="0"/>
                                  </p:stCondLst>
                                  <p:childTnLst>
                                    <p:animEffect transition="out" filter="checkerboard(across)">
                                      <p:cBhvr>
                                        <p:cTn id="245" dur="3000"/>
                                        <p:tgtEl>
                                          <p:spTgt spid="9"/>
                                        </p:tgtEl>
                                      </p:cBhvr>
                                    </p:animEffect>
                                    <p:set>
                                      <p:cBhvr>
                                        <p:cTn id="246" dur="1" fill="hold">
                                          <p:stCondLst>
                                            <p:cond delay="2999"/>
                                          </p:stCondLst>
                                        </p:cTn>
                                        <p:tgtEl>
                                          <p:spTgt spid="9"/>
                                        </p:tgtEl>
                                        <p:attrNameLst>
                                          <p:attrName>style.visibility</p:attrName>
                                        </p:attrNameLst>
                                      </p:cBhvr>
                                      <p:to>
                                        <p:strVal val="hidden"/>
                                      </p:to>
                                    </p:set>
                                  </p:childTnLst>
                                </p:cTn>
                              </p:par>
                              <p:par>
                                <p:cTn id="247" presetID="5" presetClass="exit" presetSubtype="10" fill="hold" grpId="2" nodeType="withEffect">
                                  <p:stCondLst>
                                    <p:cond delay="0"/>
                                  </p:stCondLst>
                                  <p:childTnLst>
                                    <p:animEffect transition="out" filter="checkerboard(across)">
                                      <p:cBhvr>
                                        <p:cTn id="248" dur="3000"/>
                                        <p:tgtEl>
                                          <p:spTgt spid="10"/>
                                        </p:tgtEl>
                                      </p:cBhvr>
                                    </p:animEffect>
                                    <p:set>
                                      <p:cBhvr>
                                        <p:cTn id="249" dur="1" fill="hold">
                                          <p:stCondLst>
                                            <p:cond delay="2999"/>
                                          </p:stCondLst>
                                        </p:cTn>
                                        <p:tgtEl>
                                          <p:spTgt spid="10"/>
                                        </p:tgtEl>
                                        <p:attrNameLst>
                                          <p:attrName>style.visibility</p:attrName>
                                        </p:attrNameLst>
                                      </p:cBhvr>
                                      <p:to>
                                        <p:strVal val="hidden"/>
                                      </p:to>
                                    </p:set>
                                  </p:childTnLst>
                                </p:cTn>
                              </p:par>
                              <p:par>
                                <p:cTn id="250" presetID="5" presetClass="exit" presetSubtype="10" fill="hold" grpId="2" nodeType="withEffect">
                                  <p:stCondLst>
                                    <p:cond delay="0"/>
                                  </p:stCondLst>
                                  <p:childTnLst>
                                    <p:animEffect transition="out" filter="checkerboard(across)">
                                      <p:cBhvr>
                                        <p:cTn id="251" dur="3000"/>
                                        <p:tgtEl>
                                          <p:spTgt spid="11"/>
                                        </p:tgtEl>
                                      </p:cBhvr>
                                    </p:animEffect>
                                    <p:set>
                                      <p:cBhvr>
                                        <p:cTn id="252" dur="1" fill="hold">
                                          <p:stCondLst>
                                            <p:cond delay="2999"/>
                                          </p:stCondLst>
                                        </p:cTn>
                                        <p:tgtEl>
                                          <p:spTgt spid="11"/>
                                        </p:tgtEl>
                                        <p:attrNameLst>
                                          <p:attrName>style.visibility</p:attrName>
                                        </p:attrNameLst>
                                      </p:cBhvr>
                                      <p:to>
                                        <p:strVal val="hidden"/>
                                      </p:to>
                                    </p:set>
                                  </p:childTnLst>
                                </p:cTn>
                              </p:par>
                              <p:par>
                                <p:cTn id="253" presetID="5" presetClass="exit" presetSubtype="10" fill="hold" grpId="2" nodeType="withEffect">
                                  <p:stCondLst>
                                    <p:cond delay="0"/>
                                  </p:stCondLst>
                                  <p:childTnLst>
                                    <p:animEffect transition="out" filter="checkerboard(across)">
                                      <p:cBhvr>
                                        <p:cTn id="254" dur="3000"/>
                                        <p:tgtEl>
                                          <p:spTgt spid="12"/>
                                        </p:tgtEl>
                                      </p:cBhvr>
                                    </p:animEffect>
                                    <p:set>
                                      <p:cBhvr>
                                        <p:cTn id="255" dur="1" fill="hold">
                                          <p:stCondLst>
                                            <p:cond delay="2999"/>
                                          </p:stCondLst>
                                        </p:cTn>
                                        <p:tgtEl>
                                          <p:spTgt spid="12"/>
                                        </p:tgtEl>
                                        <p:attrNameLst>
                                          <p:attrName>style.visibility</p:attrName>
                                        </p:attrNameLst>
                                      </p:cBhvr>
                                      <p:to>
                                        <p:strVal val="hidden"/>
                                      </p:to>
                                    </p:set>
                                  </p:childTnLst>
                                </p:cTn>
                              </p:par>
                              <p:par>
                                <p:cTn id="256" presetID="5" presetClass="exit" presetSubtype="10" fill="hold" grpId="2" nodeType="withEffect">
                                  <p:stCondLst>
                                    <p:cond delay="0"/>
                                  </p:stCondLst>
                                  <p:childTnLst>
                                    <p:animEffect transition="out" filter="checkerboard(across)">
                                      <p:cBhvr>
                                        <p:cTn id="257" dur="3000"/>
                                        <p:tgtEl>
                                          <p:spTgt spid="13"/>
                                        </p:tgtEl>
                                      </p:cBhvr>
                                    </p:animEffect>
                                    <p:set>
                                      <p:cBhvr>
                                        <p:cTn id="258" dur="1" fill="hold">
                                          <p:stCondLst>
                                            <p:cond delay="2999"/>
                                          </p:stCondLst>
                                        </p:cTn>
                                        <p:tgtEl>
                                          <p:spTgt spid="13"/>
                                        </p:tgtEl>
                                        <p:attrNameLst>
                                          <p:attrName>style.visibility</p:attrName>
                                        </p:attrNameLst>
                                      </p:cBhvr>
                                      <p:to>
                                        <p:strVal val="hidden"/>
                                      </p:to>
                                    </p:set>
                                  </p:childTnLst>
                                </p:cTn>
                              </p:par>
                              <p:par>
                                <p:cTn id="259" presetID="5" presetClass="exit" presetSubtype="10" fill="hold" grpId="2" nodeType="withEffect">
                                  <p:stCondLst>
                                    <p:cond delay="0"/>
                                  </p:stCondLst>
                                  <p:childTnLst>
                                    <p:animEffect transition="out" filter="checkerboard(across)">
                                      <p:cBhvr>
                                        <p:cTn id="260" dur="3000"/>
                                        <p:tgtEl>
                                          <p:spTgt spid="14"/>
                                        </p:tgtEl>
                                      </p:cBhvr>
                                    </p:animEffect>
                                    <p:set>
                                      <p:cBhvr>
                                        <p:cTn id="261" dur="1" fill="hold">
                                          <p:stCondLst>
                                            <p:cond delay="2999"/>
                                          </p:stCondLst>
                                        </p:cTn>
                                        <p:tgtEl>
                                          <p:spTgt spid="14"/>
                                        </p:tgtEl>
                                        <p:attrNameLst>
                                          <p:attrName>style.visibility</p:attrName>
                                        </p:attrNameLst>
                                      </p:cBhvr>
                                      <p:to>
                                        <p:strVal val="hidden"/>
                                      </p:to>
                                    </p:set>
                                  </p:childTnLst>
                                </p:cTn>
                              </p:par>
                              <p:par>
                                <p:cTn id="262" presetID="5" presetClass="exit" presetSubtype="10" fill="hold" grpId="2" nodeType="withEffect">
                                  <p:stCondLst>
                                    <p:cond delay="0"/>
                                  </p:stCondLst>
                                  <p:childTnLst>
                                    <p:animEffect transition="out" filter="checkerboard(across)">
                                      <p:cBhvr>
                                        <p:cTn id="263" dur="3000"/>
                                        <p:tgtEl>
                                          <p:spTgt spid="15"/>
                                        </p:tgtEl>
                                      </p:cBhvr>
                                    </p:animEffect>
                                    <p:set>
                                      <p:cBhvr>
                                        <p:cTn id="264" dur="1" fill="hold">
                                          <p:stCondLst>
                                            <p:cond delay="2999"/>
                                          </p:stCondLst>
                                        </p:cTn>
                                        <p:tgtEl>
                                          <p:spTgt spid="15"/>
                                        </p:tgtEl>
                                        <p:attrNameLst>
                                          <p:attrName>style.visibility</p:attrName>
                                        </p:attrNameLst>
                                      </p:cBhvr>
                                      <p:to>
                                        <p:strVal val="hidden"/>
                                      </p:to>
                                    </p:set>
                                  </p:childTnLst>
                                </p:cTn>
                              </p:par>
                              <p:par>
                                <p:cTn id="265" presetID="5" presetClass="exit" presetSubtype="10" fill="hold" grpId="2" nodeType="withEffect">
                                  <p:stCondLst>
                                    <p:cond delay="0"/>
                                  </p:stCondLst>
                                  <p:childTnLst>
                                    <p:animEffect transition="out" filter="checkerboard(across)">
                                      <p:cBhvr>
                                        <p:cTn id="266" dur="3000"/>
                                        <p:tgtEl>
                                          <p:spTgt spid="16"/>
                                        </p:tgtEl>
                                      </p:cBhvr>
                                    </p:animEffect>
                                    <p:set>
                                      <p:cBhvr>
                                        <p:cTn id="267" dur="1" fill="hold">
                                          <p:stCondLst>
                                            <p:cond delay="2999"/>
                                          </p:stCondLst>
                                        </p:cTn>
                                        <p:tgtEl>
                                          <p:spTgt spid="16"/>
                                        </p:tgtEl>
                                        <p:attrNameLst>
                                          <p:attrName>style.visibility</p:attrName>
                                        </p:attrNameLst>
                                      </p:cBhvr>
                                      <p:to>
                                        <p:strVal val="hidden"/>
                                      </p:to>
                                    </p:set>
                                  </p:childTnLst>
                                </p:cTn>
                              </p:par>
                              <p:par>
                                <p:cTn id="268" presetID="5" presetClass="exit" presetSubtype="10" fill="hold" grpId="2" nodeType="withEffect">
                                  <p:stCondLst>
                                    <p:cond delay="0"/>
                                  </p:stCondLst>
                                  <p:childTnLst>
                                    <p:animEffect transition="out" filter="checkerboard(across)">
                                      <p:cBhvr>
                                        <p:cTn id="269" dur="3000"/>
                                        <p:tgtEl>
                                          <p:spTgt spid="17"/>
                                        </p:tgtEl>
                                      </p:cBhvr>
                                    </p:animEffect>
                                    <p:set>
                                      <p:cBhvr>
                                        <p:cTn id="270" dur="1" fill="hold">
                                          <p:stCondLst>
                                            <p:cond delay="2999"/>
                                          </p:stCondLst>
                                        </p:cTn>
                                        <p:tgtEl>
                                          <p:spTgt spid="17"/>
                                        </p:tgtEl>
                                        <p:attrNameLst>
                                          <p:attrName>style.visibility</p:attrName>
                                        </p:attrNameLst>
                                      </p:cBhvr>
                                      <p:to>
                                        <p:strVal val="hidden"/>
                                      </p:to>
                                    </p:set>
                                  </p:childTnLst>
                                </p:cTn>
                              </p:par>
                              <p:par>
                                <p:cTn id="271" presetID="5" presetClass="exit" presetSubtype="10" fill="hold" grpId="2" nodeType="withEffect">
                                  <p:stCondLst>
                                    <p:cond delay="0"/>
                                  </p:stCondLst>
                                  <p:childTnLst>
                                    <p:animEffect transition="out" filter="checkerboard(across)">
                                      <p:cBhvr>
                                        <p:cTn id="272" dur="3000"/>
                                        <p:tgtEl>
                                          <p:spTgt spid="18"/>
                                        </p:tgtEl>
                                      </p:cBhvr>
                                    </p:animEffect>
                                    <p:set>
                                      <p:cBhvr>
                                        <p:cTn id="273" dur="1" fill="hold">
                                          <p:stCondLst>
                                            <p:cond delay="2999"/>
                                          </p:stCondLst>
                                        </p:cTn>
                                        <p:tgtEl>
                                          <p:spTgt spid="18"/>
                                        </p:tgtEl>
                                        <p:attrNameLst>
                                          <p:attrName>style.visibility</p:attrName>
                                        </p:attrNameLst>
                                      </p:cBhvr>
                                      <p:to>
                                        <p:strVal val="hidden"/>
                                      </p:to>
                                    </p:set>
                                  </p:childTnLst>
                                </p:cTn>
                              </p:par>
                              <p:par>
                                <p:cTn id="274" presetID="5" presetClass="exit" presetSubtype="10" fill="hold" grpId="2" nodeType="withEffect">
                                  <p:stCondLst>
                                    <p:cond delay="0"/>
                                  </p:stCondLst>
                                  <p:childTnLst>
                                    <p:animEffect transition="out" filter="checkerboard(across)">
                                      <p:cBhvr>
                                        <p:cTn id="275" dur="3000"/>
                                        <p:tgtEl>
                                          <p:spTgt spid="19"/>
                                        </p:tgtEl>
                                      </p:cBhvr>
                                    </p:animEffect>
                                    <p:set>
                                      <p:cBhvr>
                                        <p:cTn id="276" dur="1" fill="hold">
                                          <p:stCondLst>
                                            <p:cond delay="2999"/>
                                          </p:stCondLst>
                                        </p:cTn>
                                        <p:tgtEl>
                                          <p:spTgt spid="19"/>
                                        </p:tgtEl>
                                        <p:attrNameLst>
                                          <p:attrName>style.visibility</p:attrName>
                                        </p:attrNameLst>
                                      </p:cBhvr>
                                      <p:to>
                                        <p:strVal val="hidden"/>
                                      </p:to>
                                    </p:set>
                                  </p:childTnLst>
                                </p:cTn>
                              </p:par>
                              <p:par>
                                <p:cTn id="277" presetID="5" presetClass="exit" presetSubtype="10" fill="hold" grpId="2" nodeType="withEffect">
                                  <p:stCondLst>
                                    <p:cond delay="0"/>
                                  </p:stCondLst>
                                  <p:childTnLst>
                                    <p:animEffect transition="out" filter="checkerboard(across)">
                                      <p:cBhvr>
                                        <p:cTn id="278" dur="3000"/>
                                        <p:tgtEl>
                                          <p:spTgt spid="20"/>
                                        </p:tgtEl>
                                      </p:cBhvr>
                                    </p:animEffect>
                                    <p:set>
                                      <p:cBhvr>
                                        <p:cTn id="279" dur="1" fill="hold">
                                          <p:stCondLst>
                                            <p:cond delay="2999"/>
                                          </p:stCondLst>
                                        </p:cTn>
                                        <p:tgtEl>
                                          <p:spTgt spid="20"/>
                                        </p:tgtEl>
                                        <p:attrNameLst>
                                          <p:attrName>style.visibility</p:attrName>
                                        </p:attrNameLst>
                                      </p:cBhvr>
                                      <p:to>
                                        <p:strVal val="hidden"/>
                                      </p:to>
                                    </p:set>
                                  </p:childTnLst>
                                </p:cTn>
                              </p:par>
                              <p:par>
                                <p:cTn id="280" presetID="5" presetClass="exit" presetSubtype="10" fill="hold" grpId="2" nodeType="withEffect">
                                  <p:stCondLst>
                                    <p:cond delay="0"/>
                                  </p:stCondLst>
                                  <p:childTnLst>
                                    <p:animEffect transition="out" filter="checkerboard(across)">
                                      <p:cBhvr>
                                        <p:cTn id="281" dur="3000"/>
                                        <p:tgtEl>
                                          <p:spTgt spid="21"/>
                                        </p:tgtEl>
                                      </p:cBhvr>
                                    </p:animEffect>
                                    <p:set>
                                      <p:cBhvr>
                                        <p:cTn id="282" dur="1" fill="hold">
                                          <p:stCondLst>
                                            <p:cond delay="2999"/>
                                          </p:stCondLst>
                                        </p:cTn>
                                        <p:tgtEl>
                                          <p:spTgt spid="21"/>
                                        </p:tgtEl>
                                        <p:attrNameLst>
                                          <p:attrName>style.visibility</p:attrName>
                                        </p:attrNameLst>
                                      </p:cBhvr>
                                      <p:to>
                                        <p:strVal val="hidden"/>
                                      </p:to>
                                    </p:set>
                                  </p:childTnLst>
                                </p:cTn>
                              </p:par>
                              <p:par>
                                <p:cTn id="283" presetID="5" presetClass="exit" presetSubtype="10" fill="hold" grpId="2" nodeType="withEffect">
                                  <p:stCondLst>
                                    <p:cond delay="0"/>
                                  </p:stCondLst>
                                  <p:childTnLst>
                                    <p:animEffect transition="out" filter="checkerboard(across)">
                                      <p:cBhvr>
                                        <p:cTn id="284" dur="3000"/>
                                        <p:tgtEl>
                                          <p:spTgt spid="22"/>
                                        </p:tgtEl>
                                      </p:cBhvr>
                                    </p:animEffect>
                                    <p:set>
                                      <p:cBhvr>
                                        <p:cTn id="285" dur="1" fill="hold">
                                          <p:stCondLst>
                                            <p:cond delay="2999"/>
                                          </p:stCondLst>
                                        </p:cTn>
                                        <p:tgtEl>
                                          <p:spTgt spid="22"/>
                                        </p:tgtEl>
                                        <p:attrNameLst>
                                          <p:attrName>style.visibility</p:attrName>
                                        </p:attrNameLst>
                                      </p:cBhvr>
                                      <p:to>
                                        <p:strVal val="hidden"/>
                                      </p:to>
                                    </p:set>
                                  </p:childTnLst>
                                </p:cTn>
                              </p:par>
                              <p:par>
                                <p:cTn id="286" presetID="5" presetClass="exit" presetSubtype="10" fill="hold" grpId="2" nodeType="withEffect">
                                  <p:stCondLst>
                                    <p:cond delay="0"/>
                                  </p:stCondLst>
                                  <p:childTnLst>
                                    <p:animEffect transition="out" filter="checkerboard(across)">
                                      <p:cBhvr>
                                        <p:cTn id="287" dur="3000"/>
                                        <p:tgtEl>
                                          <p:spTgt spid="23"/>
                                        </p:tgtEl>
                                      </p:cBhvr>
                                    </p:animEffect>
                                    <p:set>
                                      <p:cBhvr>
                                        <p:cTn id="288" dur="1" fill="hold">
                                          <p:stCondLst>
                                            <p:cond delay="2999"/>
                                          </p:stCondLst>
                                        </p:cTn>
                                        <p:tgtEl>
                                          <p:spTgt spid="2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3000" fill="hold"/>
                                        <p:tgtEl>
                                          <p:spTgt spid="2"/>
                                        </p:tgtEl>
                                        <p:attrNameLst>
                                          <p:attrName>ppt_w</p:attrName>
                                        </p:attrNameLst>
                                      </p:cBhvr>
                                      <p:tavLst>
                                        <p:tav tm="0">
                                          <p:val>
                                            <p:strVal val="4/3*#ppt_w"/>
                                          </p:val>
                                        </p:tav>
                                        <p:tav tm="100000">
                                          <p:val>
                                            <p:strVal val="#ppt_w"/>
                                          </p:val>
                                        </p:tav>
                                      </p:tavLst>
                                    </p:anim>
                                    <p:anim calcmode="lin" valueType="num">
                                      <p:cBhvr>
                                        <p:cTn id="292" dur="3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Vertical)">
                                      <p:cBhvr>
                                        <p:cTn id="2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0-#ppt_w/2"/>
                                          </p:val>
                                        </p:tav>
                                        <p:tav tm="100000">
                                          <p:val>
                                            <p:strVal val="#ppt_x"/>
                                          </p:val>
                                        </p:tav>
                                      </p:tavLst>
                                    </p:anim>
                                    <p:anim calcmode="lin" valueType="num">
                                      <p:cBhvr additive="base">
                                        <p:cTn id="47" dur="3000" fill="hold"/>
                                        <p:tgtEl>
                                          <p:spTgt spid="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3000" fill="hold"/>
                                        <p:tgtEl>
                                          <p:spTgt spid="3"/>
                                        </p:tgtEl>
                                        <p:attrNameLst>
                                          <p:attrName>ppt_w</p:attrName>
                                        </p:attrNameLst>
                                      </p:cBhvr>
                                      <p:tavLst>
                                        <p:tav tm="0" fmla="#ppt_w*sin(2.5*pi*$)">
                                          <p:val>
                                            <p:fltVal val="0"/>
                                          </p:val>
                                        </p:tav>
                                        <p:tav tm="100000">
                                          <p:val>
                                            <p:fltVal val="1"/>
                                          </p:val>
                                        </p:tav>
                                      </p:tavLst>
                                    </p:anim>
                                    <p:anim calcmode="lin" valueType="num">
                                      <p:cBhvr>
                                        <p:cTn id="83" dur="3000" fill="hold"/>
                                        <p:tgtEl>
                                          <p:spTgt spid="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fmla="#ppt_w*sin(2.5*pi*$)">
                                          <p:val>
                                            <p:fltVal val="0"/>
                                          </p:val>
                                        </p:tav>
                                        <p:tav tm="100000">
                                          <p:val>
                                            <p:fltVal val="1"/>
                                          </p:val>
                                        </p:tav>
                                      </p:tavLst>
                                    </p:anim>
                                    <p:anim calcmode="lin" valueType="num">
                                      <p:cBhvr>
                                        <p:cTn id="87" dur="3000" fill="hold"/>
                                        <p:tgtEl>
                                          <p:spTgt spid="4"/>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fmla="#ppt_w*sin(2.5*pi*$)">
                                          <p:val>
                                            <p:fltVal val="0"/>
                                          </p:val>
                                        </p:tav>
                                        <p:tav tm="100000">
                                          <p:val>
                                            <p:fltVal val="1"/>
                                          </p:val>
                                        </p:tav>
                                      </p:tavLst>
                                    </p:anim>
                                    <p:anim calcmode="lin" valueType="num">
                                      <p:cBhvr>
                                        <p:cTn id="91" dur="3000" fill="hold"/>
                                        <p:tgtEl>
                                          <p:spTgt spid="5"/>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fmla="#ppt_w*sin(2.5*pi*$)">
                                          <p:val>
                                            <p:fltVal val="0"/>
                                          </p:val>
                                        </p:tav>
                                        <p:tav tm="100000">
                                          <p:val>
                                            <p:fltVal val="1"/>
                                          </p:val>
                                        </p:tav>
                                      </p:tavLst>
                                    </p:anim>
                                    <p:anim calcmode="lin" valueType="num">
                                      <p:cBhvr>
                                        <p:cTn id="95" dur="3000" fill="hold"/>
                                        <p:tgtEl>
                                          <p:spTgt spid="6"/>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fmla="#ppt_w*sin(2.5*pi*$)">
                                          <p:val>
                                            <p:fltVal val="0"/>
                                          </p:val>
                                        </p:tav>
                                        <p:tav tm="100000">
                                          <p:val>
                                            <p:fltVal val="1"/>
                                          </p:val>
                                        </p:tav>
                                      </p:tavLst>
                                    </p:anim>
                                    <p:anim calcmode="lin" valueType="num">
                                      <p:cBhvr>
                                        <p:cTn id="99" dur="3000" fill="hold"/>
                                        <p:tgtEl>
                                          <p:spTgt spid="7"/>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fmla="#ppt_w*sin(2.5*pi*$)">
                                          <p:val>
                                            <p:fltVal val="0"/>
                                          </p:val>
                                        </p:tav>
                                        <p:tav tm="100000">
                                          <p:val>
                                            <p:fltVal val="1"/>
                                          </p:val>
                                        </p:tav>
                                      </p:tavLst>
                                    </p:anim>
                                    <p:anim calcmode="lin" valueType="num">
                                      <p:cBhvr>
                                        <p:cTn id="103" dur="3000" fill="hold"/>
                                        <p:tgtEl>
                                          <p:spTgt spid="8"/>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ppt_w</p:attrName>
                                        </p:attrNameLst>
                                      </p:cBhvr>
                                      <p:tavLst>
                                        <p:tav tm="0" fmla="#ppt_w*sin(2.5*pi*$)">
                                          <p:val>
                                            <p:fltVal val="0"/>
                                          </p:val>
                                        </p:tav>
                                        <p:tav tm="100000">
                                          <p:val>
                                            <p:fltVal val="1"/>
                                          </p:val>
                                        </p:tav>
                                      </p:tavLst>
                                    </p:anim>
                                    <p:anim calcmode="lin" valueType="num">
                                      <p:cBhvr>
                                        <p:cTn id="107" dur="3000" fill="hold"/>
                                        <p:tgtEl>
                                          <p:spTgt spid="9"/>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3000" fill="hold"/>
                                        <p:tgtEl>
                                          <p:spTgt spid="10"/>
                                        </p:tgtEl>
                                        <p:attrNameLst>
                                          <p:attrName>ppt_w</p:attrName>
                                        </p:attrNameLst>
                                      </p:cBhvr>
                                      <p:tavLst>
                                        <p:tav tm="0" fmla="#ppt_w*sin(2.5*pi*$)">
                                          <p:val>
                                            <p:fltVal val="0"/>
                                          </p:val>
                                        </p:tav>
                                        <p:tav tm="100000">
                                          <p:val>
                                            <p:fltVal val="1"/>
                                          </p:val>
                                        </p:tav>
                                      </p:tavLst>
                                    </p:anim>
                                    <p:anim calcmode="lin" valueType="num">
                                      <p:cBhvr>
                                        <p:cTn id="111" dur="3000" fill="hold"/>
                                        <p:tgtEl>
                                          <p:spTgt spid="10"/>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3000" fill="hold"/>
                                        <p:tgtEl>
                                          <p:spTgt spid="11"/>
                                        </p:tgtEl>
                                        <p:attrNameLst>
                                          <p:attrName>ppt_w</p:attrName>
                                        </p:attrNameLst>
                                      </p:cBhvr>
                                      <p:tavLst>
                                        <p:tav tm="0" fmla="#ppt_w*sin(2.5*pi*$)">
                                          <p:val>
                                            <p:fltVal val="0"/>
                                          </p:val>
                                        </p:tav>
                                        <p:tav tm="100000">
                                          <p:val>
                                            <p:fltVal val="1"/>
                                          </p:val>
                                        </p:tav>
                                      </p:tavLst>
                                    </p:anim>
                                    <p:anim calcmode="lin" valueType="num">
                                      <p:cBhvr>
                                        <p:cTn id="115" dur="3000" fill="hold"/>
                                        <p:tgtEl>
                                          <p:spTgt spid="11"/>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fmla="#ppt_w*sin(2.5*pi*$)">
                                          <p:val>
                                            <p:fltVal val="0"/>
                                          </p:val>
                                        </p:tav>
                                        <p:tav tm="100000">
                                          <p:val>
                                            <p:fltVal val="1"/>
                                          </p:val>
                                        </p:tav>
                                      </p:tavLst>
                                    </p:anim>
                                    <p:anim calcmode="lin" valueType="num">
                                      <p:cBhvr>
                                        <p:cTn id="119" dur="3000" fill="hold"/>
                                        <p:tgtEl>
                                          <p:spTgt spid="12"/>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fmla="#ppt_w*sin(2.5*pi*$)">
                                          <p:val>
                                            <p:fltVal val="0"/>
                                          </p:val>
                                        </p:tav>
                                        <p:tav tm="100000">
                                          <p:val>
                                            <p:fltVal val="1"/>
                                          </p:val>
                                        </p:tav>
                                      </p:tavLst>
                                    </p:anim>
                                    <p:anim calcmode="lin" valueType="num">
                                      <p:cBhvr>
                                        <p:cTn id="123" dur="3000" fill="hold"/>
                                        <p:tgtEl>
                                          <p:spTgt spid="13"/>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fmla="#ppt_w*sin(2.5*pi*$)">
                                          <p:val>
                                            <p:fltVal val="0"/>
                                          </p:val>
                                        </p:tav>
                                        <p:tav tm="100000">
                                          <p:val>
                                            <p:fltVal val="1"/>
                                          </p:val>
                                        </p:tav>
                                      </p:tavLst>
                                    </p:anim>
                                    <p:anim calcmode="lin" valueType="num">
                                      <p:cBhvr>
                                        <p:cTn id="127" dur="3000" fill="hold"/>
                                        <p:tgtEl>
                                          <p:spTgt spid="14"/>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fmla="#ppt_w*sin(2.5*pi*$)">
                                          <p:val>
                                            <p:fltVal val="0"/>
                                          </p:val>
                                        </p:tav>
                                        <p:tav tm="100000">
                                          <p:val>
                                            <p:fltVal val="1"/>
                                          </p:val>
                                        </p:tav>
                                      </p:tavLst>
                                    </p:anim>
                                    <p:anim calcmode="lin" valueType="num">
                                      <p:cBhvr>
                                        <p:cTn id="131" dur="3000" fill="hold"/>
                                        <p:tgtEl>
                                          <p:spTgt spid="15"/>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fmla="#ppt_w*sin(2.5*pi*$)">
                                          <p:val>
                                            <p:fltVal val="0"/>
                                          </p:val>
                                        </p:tav>
                                        <p:tav tm="100000">
                                          <p:val>
                                            <p:fltVal val="1"/>
                                          </p:val>
                                        </p:tav>
                                      </p:tavLst>
                                    </p:anim>
                                    <p:anim calcmode="lin" valueType="num">
                                      <p:cBhvr>
                                        <p:cTn id="135" dur="3000" fill="hold"/>
                                        <p:tgtEl>
                                          <p:spTgt spid="16"/>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fmla="#ppt_w*sin(2.5*pi*$)">
                                          <p:val>
                                            <p:fltVal val="0"/>
                                          </p:val>
                                        </p:tav>
                                        <p:tav tm="100000">
                                          <p:val>
                                            <p:fltVal val="1"/>
                                          </p:val>
                                        </p:tav>
                                      </p:tavLst>
                                    </p:anim>
                                    <p:anim calcmode="lin" valueType="num">
                                      <p:cBhvr>
                                        <p:cTn id="139" dur="3000" fill="hold"/>
                                        <p:tgtEl>
                                          <p:spTgt spid="17"/>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3000" fill="hold"/>
                                        <p:tgtEl>
                                          <p:spTgt spid="18"/>
                                        </p:tgtEl>
                                        <p:attrNameLst>
                                          <p:attrName>ppt_w</p:attrName>
                                        </p:attrNameLst>
                                      </p:cBhvr>
                                      <p:tavLst>
                                        <p:tav tm="0" fmla="#ppt_w*sin(2.5*pi*$)">
                                          <p:val>
                                            <p:fltVal val="0"/>
                                          </p:val>
                                        </p:tav>
                                        <p:tav tm="100000">
                                          <p:val>
                                            <p:fltVal val="1"/>
                                          </p:val>
                                        </p:tav>
                                      </p:tavLst>
                                    </p:anim>
                                    <p:anim calcmode="lin" valueType="num">
                                      <p:cBhvr>
                                        <p:cTn id="143" dur="3000" fill="hold"/>
                                        <p:tgtEl>
                                          <p:spTgt spid="18"/>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fmla="#ppt_w*sin(2.5*pi*$)">
                                          <p:val>
                                            <p:fltVal val="0"/>
                                          </p:val>
                                        </p:tav>
                                        <p:tav tm="100000">
                                          <p:val>
                                            <p:fltVal val="1"/>
                                          </p:val>
                                        </p:tav>
                                      </p:tavLst>
                                    </p:anim>
                                    <p:anim calcmode="lin" valueType="num">
                                      <p:cBhvr>
                                        <p:cTn id="147" dur="3000" fill="hold"/>
                                        <p:tgtEl>
                                          <p:spTgt spid="19"/>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3000" fill="hold"/>
                                        <p:tgtEl>
                                          <p:spTgt spid="20"/>
                                        </p:tgtEl>
                                        <p:attrNameLst>
                                          <p:attrName>ppt_w</p:attrName>
                                        </p:attrNameLst>
                                      </p:cBhvr>
                                      <p:tavLst>
                                        <p:tav tm="0" fmla="#ppt_w*sin(2.5*pi*$)">
                                          <p:val>
                                            <p:fltVal val="0"/>
                                          </p:val>
                                        </p:tav>
                                        <p:tav tm="100000">
                                          <p:val>
                                            <p:fltVal val="1"/>
                                          </p:val>
                                        </p:tav>
                                      </p:tavLst>
                                    </p:anim>
                                    <p:anim calcmode="lin" valueType="num">
                                      <p:cBhvr>
                                        <p:cTn id="151" dur="3000" fill="hold"/>
                                        <p:tgtEl>
                                          <p:spTgt spid="20"/>
                                        </p:tgtEl>
                                        <p:attrNameLst>
                                          <p:attrName>ppt_h</p:attrName>
                                        </p:attrNameLst>
                                      </p:cBhvr>
                                      <p:tavLst>
                                        <p:tav tm="0">
                                          <p:val>
                                            <p:strVal val="#ppt_h"/>
                                          </p:val>
                                        </p:tav>
                                        <p:tav tm="100000">
                                          <p:val>
                                            <p:strVal val="#ppt_h"/>
                                          </p:val>
                                        </p:tav>
                                      </p:tavLst>
                                    </p:anim>
                                  </p:childTnLst>
                                </p:cTn>
                              </p:par>
                              <p:par>
                                <p:cTn id="152" presetID="13" presetClass="entr" presetSubtype="16" fill="hold" grpId="2" nodeType="withEffect">
                                  <p:stCondLst>
                                    <p:cond delay="0"/>
                                  </p:stCondLst>
                                  <p:childTnLst>
                                    <p:set>
                                      <p:cBhvr>
                                        <p:cTn id="153" dur="1" fill="hold">
                                          <p:stCondLst>
                                            <p:cond delay="0"/>
                                          </p:stCondLst>
                                        </p:cTn>
                                        <p:tgtEl>
                                          <p:spTgt spid="3"/>
                                        </p:tgtEl>
                                        <p:attrNameLst>
                                          <p:attrName>style.visibility</p:attrName>
                                        </p:attrNameLst>
                                      </p:cBhvr>
                                      <p:to>
                                        <p:strVal val="visible"/>
                                      </p:to>
                                    </p:set>
                                    <p:animEffect transition="in" filter="plus(in)">
                                      <p:cBhvr>
                                        <p:cTn id="154" dur="3000"/>
                                        <p:tgtEl>
                                          <p:spTgt spid="3"/>
                                        </p:tgtEl>
                                      </p:cBhvr>
                                    </p:animEffect>
                                  </p:childTnLst>
                                </p:cTn>
                              </p:par>
                              <p:par>
                                <p:cTn id="155" presetID="13" presetClass="entr" presetSubtype="16" fill="hold" grpId="2"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plus(in)">
                                      <p:cBhvr>
                                        <p:cTn id="157" dur="3000"/>
                                        <p:tgtEl>
                                          <p:spTgt spid="4"/>
                                        </p:tgtEl>
                                      </p:cBhvr>
                                    </p:animEffect>
                                  </p:childTnLst>
                                </p:cTn>
                              </p:par>
                              <p:par>
                                <p:cTn id="158" presetID="13" presetClass="entr" presetSubtype="16" fill="hold" grpId="2" nodeType="withEffect">
                                  <p:stCondLst>
                                    <p:cond delay="0"/>
                                  </p:stCondLst>
                                  <p:childTnLst>
                                    <p:set>
                                      <p:cBhvr>
                                        <p:cTn id="159" dur="1" fill="hold">
                                          <p:stCondLst>
                                            <p:cond delay="0"/>
                                          </p:stCondLst>
                                        </p:cTn>
                                        <p:tgtEl>
                                          <p:spTgt spid="5"/>
                                        </p:tgtEl>
                                        <p:attrNameLst>
                                          <p:attrName>style.visibility</p:attrName>
                                        </p:attrNameLst>
                                      </p:cBhvr>
                                      <p:to>
                                        <p:strVal val="visible"/>
                                      </p:to>
                                    </p:set>
                                    <p:animEffect transition="in" filter="plus(in)">
                                      <p:cBhvr>
                                        <p:cTn id="160" dur="3000"/>
                                        <p:tgtEl>
                                          <p:spTgt spid="5"/>
                                        </p:tgtEl>
                                      </p:cBhvr>
                                    </p:animEffect>
                                  </p:childTnLst>
                                </p:cTn>
                              </p:par>
                              <p:par>
                                <p:cTn id="161" presetID="13" presetClass="entr" presetSubtype="16" fill="hold" grpId="2" nodeType="with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plus(in)">
                                      <p:cBhvr>
                                        <p:cTn id="163" dur="3000"/>
                                        <p:tgtEl>
                                          <p:spTgt spid="6"/>
                                        </p:tgtEl>
                                      </p:cBhvr>
                                    </p:animEffect>
                                  </p:childTnLst>
                                </p:cTn>
                              </p:par>
                              <p:par>
                                <p:cTn id="164" presetID="13" presetClass="entr" presetSubtype="16" fill="hold" grpId="2" nodeType="withEffect">
                                  <p:stCondLst>
                                    <p:cond delay="0"/>
                                  </p:stCondLst>
                                  <p:childTnLst>
                                    <p:set>
                                      <p:cBhvr>
                                        <p:cTn id="165" dur="1" fill="hold">
                                          <p:stCondLst>
                                            <p:cond delay="0"/>
                                          </p:stCondLst>
                                        </p:cTn>
                                        <p:tgtEl>
                                          <p:spTgt spid="7"/>
                                        </p:tgtEl>
                                        <p:attrNameLst>
                                          <p:attrName>style.visibility</p:attrName>
                                        </p:attrNameLst>
                                      </p:cBhvr>
                                      <p:to>
                                        <p:strVal val="visible"/>
                                      </p:to>
                                    </p:set>
                                    <p:animEffect transition="in" filter="plus(in)">
                                      <p:cBhvr>
                                        <p:cTn id="166" dur="3000"/>
                                        <p:tgtEl>
                                          <p:spTgt spid="7"/>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3000"/>
                                        <p:tgtEl>
                                          <p:spTgt spid="8"/>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3000"/>
                                        <p:tgtEl>
                                          <p:spTgt spid="9"/>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3000"/>
                                        <p:tgtEl>
                                          <p:spTgt spid="10"/>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3000"/>
                                        <p:tgtEl>
                                          <p:spTgt spid="11"/>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3000"/>
                                        <p:tgtEl>
                                          <p:spTgt spid="12"/>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3000"/>
                                        <p:tgtEl>
                                          <p:spTgt spid="13"/>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3000"/>
                                        <p:tgtEl>
                                          <p:spTgt spid="14"/>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3000"/>
                                        <p:tgtEl>
                                          <p:spTgt spid="15"/>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3000"/>
                                        <p:tgtEl>
                                          <p:spTgt spid="16"/>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3000"/>
                                        <p:tgtEl>
                                          <p:spTgt spid="17"/>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3000"/>
                                        <p:tgtEl>
                                          <p:spTgt spid="18"/>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3000"/>
                                        <p:tgtEl>
                                          <p:spTgt spid="19"/>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plus(in)">
                                      <p:cBhvr>
                                        <p:cTn id="205" dur="3000"/>
                                        <p:tgtEl>
                                          <p:spTgt spid="20"/>
                                        </p:tgtEl>
                                      </p:cBhvr>
                                    </p:animEffect>
                                  </p:childTnLst>
                                </p:cTn>
                              </p:par>
                            </p:childTnLst>
                          </p:cTn>
                        </p:par>
                        <p:par>
                          <p:cTn id="206" fill="hold">
                            <p:stCondLst>
                              <p:cond delay="3000"/>
                            </p:stCondLst>
                            <p:childTnLst>
                              <p:par>
                                <p:cTn id="207" presetID="8" presetClass="exit" presetSubtype="16" fill="hold" grpId="3" nodeType="afterEffect">
                                  <p:stCondLst>
                                    <p:cond delay="0"/>
                                  </p:stCondLst>
                                  <p:childTnLst>
                                    <p:animEffect transition="out" filter="diamond(in)">
                                      <p:cBhvr>
                                        <p:cTn id="208" dur="3000"/>
                                        <p:tgtEl>
                                          <p:spTgt spid="3"/>
                                        </p:tgtEl>
                                      </p:cBhvr>
                                    </p:animEffect>
                                    <p:set>
                                      <p:cBhvr>
                                        <p:cTn id="209" dur="1" fill="hold">
                                          <p:stCondLst>
                                            <p:cond delay="2999"/>
                                          </p:stCondLst>
                                        </p:cTn>
                                        <p:tgtEl>
                                          <p:spTgt spid="3"/>
                                        </p:tgtEl>
                                        <p:attrNameLst>
                                          <p:attrName>style.visibility</p:attrName>
                                        </p:attrNameLst>
                                      </p:cBhvr>
                                      <p:to>
                                        <p:strVal val="hidden"/>
                                      </p:to>
                                    </p:set>
                                  </p:childTnLst>
                                </p:cTn>
                              </p:par>
                              <p:par>
                                <p:cTn id="210" presetID="8" presetClass="exit" presetSubtype="16" fill="hold" grpId="3" nodeType="withEffect">
                                  <p:stCondLst>
                                    <p:cond delay="0"/>
                                  </p:stCondLst>
                                  <p:childTnLst>
                                    <p:animEffect transition="out" filter="diamond(in)">
                                      <p:cBhvr>
                                        <p:cTn id="211" dur="3000"/>
                                        <p:tgtEl>
                                          <p:spTgt spid="6"/>
                                        </p:tgtEl>
                                      </p:cBhvr>
                                    </p:animEffect>
                                    <p:set>
                                      <p:cBhvr>
                                        <p:cTn id="212" dur="1" fill="hold">
                                          <p:stCondLst>
                                            <p:cond delay="2999"/>
                                          </p:stCondLst>
                                        </p:cTn>
                                        <p:tgtEl>
                                          <p:spTgt spid="6"/>
                                        </p:tgtEl>
                                        <p:attrNameLst>
                                          <p:attrName>style.visibility</p:attrName>
                                        </p:attrNameLst>
                                      </p:cBhvr>
                                      <p:to>
                                        <p:strVal val="hidden"/>
                                      </p:to>
                                    </p:set>
                                  </p:childTnLst>
                                </p:cTn>
                              </p:par>
                              <p:par>
                                <p:cTn id="213" presetID="8" presetClass="exit" presetSubtype="16" fill="hold" grpId="3" nodeType="withEffect">
                                  <p:stCondLst>
                                    <p:cond delay="0"/>
                                  </p:stCondLst>
                                  <p:childTnLst>
                                    <p:animEffect transition="out" filter="diamond(in)">
                                      <p:cBhvr>
                                        <p:cTn id="214" dur="3000"/>
                                        <p:tgtEl>
                                          <p:spTgt spid="7"/>
                                        </p:tgtEl>
                                      </p:cBhvr>
                                    </p:animEffect>
                                    <p:set>
                                      <p:cBhvr>
                                        <p:cTn id="215" dur="1" fill="hold">
                                          <p:stCondLst>
                                            <p:cond delay="2999"/>
                                          </p:stCondLst>
                                        </p:cTn>
                                        <p:tgtEl>
                                          <p:spTgt spid="7"/>
                                        </p:tgtEl>
                                        <p:attrNameLst>
                                          <p:attrName>style.visibility</p:attrName>
                                        </p:attrNameLst>
                                      </p:cBhvr>
                                      <p:to>
                                        <p:strVal val="hidden"/>
                                      </p:to>
                                    </p:set>
                                  </p:childTnLst>
                                </p:cTn>
                              </p:par>
                              <p:par>
                                <p:cTn id="216" presetID="8" presetClass="exit" presetSubtype="16" fill="hold" grpId="3" nodeType="withEffect">
                                  <p:stCondLst>
                                    <p:cond delay="0"/>
                                  </p:stCondLst>
                                  <p:childTnLst>
                                    <p:animEffect transition="out" filter="diamond(in)">
                                      <p:cBhvr>
                                        <p:cTn id="217" dur="3000"/>
                                        <p:tgtEl>
                                          <p:spTgt spid="9"/>
                                        </p:tgtEl>
                                      </p:cBhvr>
                                    </p:animEffect>
                                    <p:set>
                                      <p:cBhvr>
                                        <p:cTn id="218" dur="1" fill="hold">
                                          <p:stCondLst>
                                            <p:cond delay="2999"/>
                                          </p:stCondLst>
                                        </p:cTn>
                                        <p:tgtEl>
                                          <p:spTgt spid="9"/>
                                        </p:tgtEl>
                                        <p:attrNameLst>
                                          <p:attrName>style.visibility</p:attrName>
                                        </p:attrNameLst>
                                      </p:cBhvr>
                                      <p:to>
                                        <p:strVal val="hidden"/>
                                      </p:to>
                                    </p:set>
                                  </p:childTnLst>
                                </p:cTn>
                              </p:par>
                              <p:par>
                                <p:cTn id="219" presetID="8" presetClass="exit" presetSubtype="16" fill="hold" grpId="3" nodeType="withEffect">
                                  <p:stCondLst>
                                    <p:cond delay="0"/>
                                  </p:stCondLst>
                                  <p:childTnLst>
                                    <p:animEffect transition="out" filter="diamond(in)">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8" presetClass="exit" presetSubtype="16" fill="hold" grpId="3" nodeType="withEffect">
                                  <p:stCondLst>
                                    <p:cond delay="0"/>
                                  </p:stCondLst>
                                  <p:childTnLst>
                                    <p:animEffect transition="out" filter="diamond(in)">
                                      <p:cBhvr>
                                        <p:cTn id="223" dur="3000"/>
                                        <p:tgtEl>
                                          <p:spTgt spid="13"/>
                                        </p:tgtEl>
                                      </p:cBhvr>
                                    </p:animEffect>
                                    <p:set>
                                      <p:cBhvr>
                                        <p:cTn id="224" dur="1" fill="hold">
                                          <p:stCondLst>
                                            <p:cond delay="2999"/>
                                          </p:stCondLst>
                                        </p:cTn>
                                        <p:tgtEl>
                                          <p:spTgt spid="13"/>
                                        </p:tgtEl>
                                        <p:attrNameLst>
                                          <p:attrName>style.visibility</p:attrName>
                                        </p:attrNameLst>
                                      </p:cBhvr>
                                      <p:to>
                                        <p:strVal val="hidden"/>
                                      </p:to>
                                    </p:set>
                                  </p:childTnLst>
                                </p:cTn>
                              </p:par>
                              <p:par>
                                <p:cTn id="225" presetID="8" presetClass="exit" presetSubtype="16" fill="hold" grpId="3" nodeType="withEffect">
                                  <p:stCondLst>
                                    <p:cond delay="0"/>
                                  </p:stCondLst>
                                  <p:childTnLst>
                                    <p:animEffect transition="out" filter="diamond(in)">
                                      <p:cBhvr>
                                        <p:cTn id="226" dur="3000"/>
                                        <p:tgtEl>
                                          <p:spTgt spid="15"/>
                                        </p:tgtEl>
                                      </p:cBhvr>
                                    </p:animEffect>
                                    <p:set>
                                      <p:cBhvr>
                                        <p:cTn id="227" dur="1" fill="hold">
                                          <p:stCondLst>
                                            <p:cond delay="2999"/>
                                          </p:stCondLst>
                                        </p:cTn>
                                        <p:tgtEl>
                                          <p:spTgt spid="15"/>
                                        </p:tgtEl>
                                        <p:attrNameLst>
                                          <p:attrName>style.visibility</p:attrName>
                                        </p:attrNameLst>
                                      </p:cBhvr>
                                      <p:to>
                                        <p:strVal val="hidden"/>
                                      </p:to>
                                    </p:set>
                                  </p:childTnLst>
                                </p:cTn>
                              </p:par>
                              <p:par>
                                <p:cTn id="228" presetID="8" presetClass="exit" presetSubtype="16" fill="hold" grpId="3" nodeType="withEffect">
                                  <p:stCondLst>
                                    <p:cond delay="0"/>
                                  </p:stCondLst>
                                  <p:childTnLst>
                                    <p:animEffect transition="out" filter="diamond(in)">
                                      <p:cBhvr>
                                        <p:cTn id="229" dur="3000"/>
                                        <p:tgtEl>
                                          <p:spTgt spid="17"/>
                                        </p:tgtEl>
                                      </p:cBhvr>
                                    </p:animEffect>
                                    <p:set>
                                      <p:cBhvr>
                                        <p:cTn id="230" dur="1" fill="hold">
                                          <p:stCondLst>
                                            <p:cond delay="2999"/>
                                          </p:stCondLst>
                                        </p:cTn>
                                        <p:tgtEl>
                                          <p:spTgt spid="17"/>
                                        </p:tgtEl>
                                        <p:attrNameLst>
                                          <p:attrName>style.visibility</p:attrName>
                                        </p:attrNameLst>
                                      </p:cBhvr>
                                      <p:to>
                                        <p:strVal val="hidden"/>
                                      </p:to>
                                    </p:set>
                                  </p:childTnLst>
                                </p:cTn>
                              </p:par>
                              <p:par>
                                <p:cTn id="231" presetID="8" presetClass="exit" presetSubtype="16" fill="hold" grpId="3" nodeType="withEffect">
                                  <p:stCondLst>
                                    <p:cond delay="0"/>
                                  </p:stCondLst>
                                  <p:childTnLst>
                                    <p:animEffect transition="out" filter="diamond(in)">
                                      <p:cBhvr>
                                        <p:cTn id="232" dur="3000"/>
                                        <p:tgtEl>
                                          <p:spTgt spid="19"/>
                                        </p:tgtEl>
                                      </p:cBhvr>
                                    </p:animEffect>
                                    <p:set>
                                      <p:cBhvr>
                                        <p:cTn id="233" dur="1" fill="hold">
                                          <p:stCondLst>
                                            <p:cond delay="2999"/>
                                          </p:stCondLst>
                                        </p:cTn>
                                        <p:tgtEl>
                                          <p:spTgt spid="19"/>
                                        </p:tgtEl>
                                        <p:attrNameLst>
                                          <p:attrName>style.visibility</p:attrName>
                                        </p:attrNameLst>
                                      </p:cBhvr>
                                      <p:to>
                                        <p:strVal val="hidden"/>
                                      </p:to>
                                    </p:set>
                                  </p:childTnLst>
                                </p:cTn>
                              </p:par>
                              <p:par>
                                <p:cTn id="234" presetID="8" presetClass="exit" presetSubtype="16" fill="hold" grpId="3" nodeType="withEffect">
                                  <p:stCondLst>
                                    <p:cond delay="0"/>
                                  </p:stCondLst>
                                  <p:childTnLst>
                                    <p:animEffect transition="out" filter="diamond(in)">
                                      <p:cBhvr>
                                        <p:cTn id="235" dur="3000"/>
                                        <p:tgtEl>
                                          <p:spTgt spid="4"/>
                                        </p:tgtEl>
                                      </p:cBhvr>
                                    </p:animEffect>
                                    <p:set>
                                      <p:cBhvr>
                                        <p:cTn id="236" dur="1" fill="hold">
                                          <p:stCondLst>
                                            <p:cond delay="2999"/>
                                          </p:stCondLst>
                                        </p:cTn>
                                        <p:tgtEl>
                                          <p:spTgt spid="4"/>
                                        </p:tgtEl>
                                        <p:attrNameLst>
                                          <p:attrName>style.visibility</p:attrName>
                                        </p:attrNameLst>
                                      </p:cBhvr>
                                      <p:to>
                                        <p:strVal val="hidden"/>
                                      </p:to>
                                    </p:set>
                                  </p:childTnLst>
                                </p:cTn>
                              </p:par>
                              <p:par>
                                <p:cTn id="237" presetID="8" presetClass="exit" presetSubtype="16" fill="hold" grpId="3" nodeType="withEffect">
                                  <p:stCondLst>
                                    <p:cond delay="0"/>
                                  </p:stCondLst>
                                  <p:childTnLst>
                                    <p:animEffect transition="out" filter="diamond(in)">
                                      <p:cBhvr>
                                        <p:cTn id="238" dur="3000"/>
                                        <p:tgtEl>
                                          <p:spTgt spid="5"/>
                                        </p:tgtEl>
                                      </p:cBhvr>
                                    </p:animEffect>
                                    <p:set>
                                      <p:cBhvr>
                                        <p:cTn id="239" dur="1" fill="hold">
                                          <p:stCondLst>
                                            <p:cond delay="2999"/>
                                          </p:stCondLst>
                                        </p:cTn>
                                        <p:tgtEl>
                                          <p:spTgt spid="5"/>
                                        </p:tgtEl>
                                        <p:attrNameLst>
                                          <p:attrName>style.visibility</p:attrName>
                                        </p:attrNameLst>
                                      </p:cBhvr>
                                      <p:to>
                                        <p:strVal val="hidden"/>
                                      </p:to>
                                    </p:set>
                                  </p:childTnLst>
                                </p:cTn>
                              </p:par>
                              <p:par>
                                <p:cTn id="240" presetID="8" presetClass="exit" presetSubtype="16" fill="hold" grpId="3" nodeType="withEffect">
                                  <p:stCondLst>
                                    <p:cond delay="0"/>
                                  </p:stCondLst>
                                  <p:childTnLst>
                                    <p:animEffect transition="out" filter="diamond(in)">
                                      <p:cBhvr>
                                        <p:cTn id="241" dur="3000"/>
                                        <p:tgtEl>
                                          <p:spTgt spid="8"/>
                                        </p:tgtEl>
                                      </p:cBhvr>
                                    </p:animEffect>
                                    <p:set>
                                      <p:cBhvr>
                                        <p:cTn id="242" dur="1" fill="hold">
                                          <p:stCondLst>
                                            <p:cond delay="2999"/>
                                          </p:stCondLst>
                                        </p:cTn>
                                        <p:tgtEl>
                                          <p:spTgt spid="8"/>
                                        </p:tgtEl>
                                        <p:attrNameLst>
                                          <p:attrName>style.visibility</p:attrName>
                                        </p:attrNameLst>
                                      </p:cBhvr>
                                      <p:to>
                                        <p:strVal val="hidden"/>
                                      </p:to>
                                    </p:set>
                                  </p:childTnLst>
                                </p:cTn>
                              </p:par>
                              <p:par>
                                <p:cTn id="243" presetID="8" presetClass="exit" presetSubtype="16" fill="hold" grpId="3" nodeType="withEffect">
                                  <p:stCondLst>
                                    <p:cond delay="0"/>
                                  </p:stCondLst>
                                  <p:childTnLst>
                                    <p:animEffect transition="out" filter="diamond(in)">
                                      <p:cBhvr>
                                        <p:cTn id="244" dur="3000"/>
                                        <p:tgtEl>
                                          <p:spTgt spid="10"/>
                                        </p:tgtEl>
                                      </p:cBhvr>
                                    </p:animEffect>
                                    <p:set>
                                      <p:cBhvr>
                                        <p:cTn id="245" dur="1" fill="hold">
                                          <p:stCondLst>
                                            <p:cond delay="2999"/>
                                          </p:stCondLst>
                                        </p:cTn>
                                        <p:tgtEl>
                                          <p:spTgt spid="10"/>
                                        </p:tgtEl>
                                        <p:attrNameLst>
                                          <p:attrName>style.visibility</p:attrName>
                                        </p:attrNameLst>
                                      </p:cBhvr>
                                      <p:to>
                                        <p:strVal val="hidden"/>
                                      </p:to>
                                    </p:set>
                                  </p:childTnLst>
                                </p:cTn>
                              </p:par>
                              <p:par>
                                <p:cTn id="246" presetID="8" presetClass="exit" presetSubtype="16" fill="hold" grpId="3" nodeType="withEffect">
                                  <p:stCondLst>
                                    <p:cond delay="0"/>
                                  </p:stCondLst>
                                  <p:childTnLst>
                                    <p:animEffect transition="out" filter="diamond(in)">
                                      <p:cBhvr>
                                        <p:cTn id="247" dur="3000"/>
                                        <p:tgtEl>
                                          <p:spTgt spid="12"/>
                                        </p:tgtEl>
                                      </p:cBhvr>
                                    </p:animEffect>
                                    <p:set>
                                      <p:cBhvr>
                                        <p:cTn id="248" dur="1" fill="hold">
                                          <p:stCondLst>
                                            <p:cond delay="2999"/>
                                          </p:stCondLst>
                                        </p:cTn>
                                        <p:tgtEl>
                                          <p:spTgt spid="12"/>
                                        </p:tgtEl>
                                        <p:attrNameLst>
                                          <p:attrName>style.visibility</p:attrName>
                                        </p:attrNameLst>
                                      </p:cBhvr>
                                      <p:to>
                                        <p:strVal val="hidden"/>
                                      </p:to>
                                    </p:set>
                                  </p:childTnLst>
                                </p:cTn>
                              </p:par>
                              <p:par>
                                <p:cTn id="249" presetID="8" presetClass="exit" presetSubtype="16" fill="hold" grpId="3" nodeType="withEffect">
                                  <p:stCondLst>
                                    <p:cond delay="0"/>
                                  </p:stCondLst>
                                  <p:childTnLst>
                                    <p:animEffect transition="out" filter="diamond(in)">
                                      <p:cBhvr>
                                        <p:cTn id="250" dur="3000"/>
                                        <p:tgtEl>
                                          <p:spTgt spid="14"/>
                                        </p:tgtEl>
                                      </p:cBhvr>
                                    </p:animEffect>
                                    <p:set>
                                      <p:cBhvr>
                                        <p:cTn id="251" dur="1" fill="hold">
                                          <p:stCondLst>
                                            <p:cond delay="2999"/>
                                          </p:stCondLst>
                                        </p:cTn>
                                        <p:tgtEl>
                                          <p:spTgt spid="14"/>
                                        </p:tgtEl>
                                        <p:attrNameLst>
                                          <p:attrName>style.visibility</p:attrName>
                                        </p:attrNameLst>
                                      </p:cBhvr>
                                      <p:to>
                                        <p:strVal val="hidden"/>
                                      </p:to>
                                    </p:set>
                                  </p:childTnLst>
                                </p:cTn>
                              </p:par>
                              <p:par>
                                <p:cTn id="252" presetID="8" presetClass="exit" presetSubtype="16" fill="hold" grpId="3" nodeType="withEffect">
                                  <p:stCondLst>
                                    <p:cond delay="0"/>
                                  </p:stCondLst>
                                  <p:childTnLst>
                                    <p:animEffect transition="out" filter="diamond(in)">
                                      <p:cBhvr>
                                        <p:cTn id="253" dur="3000"/>
                                        <p:tgtEl>
                                          <p:spTgt spid="16"/>
                                        </p:tgtEl>
                                      </p:cBhvr>
                                    </p:animEffect>
                                    <p:set>
                                      <p:cBhvr>
                                        <p:cTn id="254" dur="1" fill="hold">
                                          <p:stCondLst>
                                            <p:cond delay="2999"/>
                                          </p:stCondLst>
                                        </p:cTn>
                                        <p:tgtEl>
                                          <p:spTgt spid="16"/>
                                        </p:tgtEl>
                                        <p:attrNameLst>
                                          <p:attrName>style.visibility</p:attrName>
                                        </p:attrNameLst>
                                      </p:cBhvr>
                                      <p:to>
                                        <p:strVal val="hidden"/>
                                      </p:to>
                                    </p:set>
                                  </p:childTnLst>
                                </p:cTn>
                              </p:par>
                              <p:par>
                                <p:cTn id="255" presetID="8" presetClass="exit" presetSubtype="16" fill="hold" grpId="3" nodeType="withEffect">
                                  <p:stCondLst>
                                    <p:cond delay="0"/>
                                  </p:stCondLst>
                                  <p:childTnLst>
                                    <p:animEffect transition="out" filter="diamond(in)">
                                      <p:cBhvr>
                                        <p:cTn id="256" dur="3000"/>
                                        <p:tgtEl>
                                          <p:spTgt spid="18"/>
                                        </p:tgtEl>
                                      </p:cBhvr>
                                    </p:animEffect>
                                    <p:set>
                                      <p:cBhvr>
                                        <p:cTn id="257" dur="1" fill="hold">
                                          <p:stCondLst>
                                            <p:cond delay="2999"/>
                                          </p:stCondLst>
                                        </p:cTn>
                                        <p:tgtEl>
                                          <p:spTgt spid="18"/>
                                        </p:tgtEl>
                                        <p:attrNameLst>
                                          <p:attrName>style.visibility</p:attrName>
                                        </p:attrNameLst>
                                      </p:cBhvr>
                                      <p:to>
                                        <p:strVal val="hidden"/>
                                      </p:to>
                                    </p:set>
                                  </p:childTnLst>
                                </p:cTn>
                              </p:par>
                              <p:par>
                                <p:cTn id="258" presetID="8" presetClass="exit" presetSubtype="16" fill="hold" grpId="3" nodeType="withEffect">
                                  <p:stCondLst>
                                    <p:cond delay="0"/>
                                  </p:stCondLst>
                                  <p:childTnLst>
                                    <p:animEffect transition="out" filter="diamond(in)">
                                      <p:cBhvr>
                                        <p:cTn id="259" dur="3000"/>
                                        <p:tgtEl>
                                          <p:spTgt spid="20"/>
                                        </p:tgtEl>
                                      </p:cBhvr>
                                    </p:animEffect>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2" fill="hold" grpId="4" nodeType="with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4"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1+ppt_w/2"/>
                                          </p:val>
                                        </p:tav>
                                      </p:tavLst>
                                    </p:anim>
                                    <p:anim calcmode="lin" valueType="num">
                                      <p:cBhvr additive="base">
                                        <p:cTn id="267" dur="3000"/>
                                        <p:tgtEl>
                                          <p:spTgt spid="6"/>
                                        </p:tgtEl>
                                        <p:attrNameLst>
                                          <p:attrName>ppt_y</p:attrName>
                                        </p:attrNameLst>
                                      </p:cBhvr>
                                      <p:tavLst>
                                        <p:tav tm="0">
                                          <p:val>
                                            <p:strVal val="ppt_y"/>
                                          </p:val>
                                        </p:tav>
                                        <p:tav tm="100000">
                                          <p:val>
                                            <p:strVal val="ppt_y"/>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2" fill="hold" grpId="4"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4"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4"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4"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4"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4"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4" nodeType="withEffect">
                                  <p:stCondLst>
                                    <p:cond delay="0"/>
                                  </p:stCondLst>
                                  <p:childTnLst>
                                    <p:anim calcmode="lin" valueType="num">
                                      <p:cBhvr additive="base">
                                        <p:cTn id="294" dur="3000"/>
                                        <p:tgtEl>
                                          <p:spTgt spid="19"/>
                                        </p:tgtEl>
                                        <p:attrNameLst>
                                          <p:attrName>ppt_x</p:attrName>
                                        </p:attrNameLst>
                                      </p:cBhvr>
                                      <p:tavLst>
                                        <p:tav tm="0">
                                          <p:val>
                                            <p:strVal val="ppt_x"/>
                                          </p:val>
                                        </p:tav>
                                        <p:tav tm="100000">
                                          <p:val>
                                            <p:strVal val="1+ppt_w/2"/>
                                          </p:val>
                                        </p:tav>
                                      </p:tavLst>
                                    </p:anim>
                                    <p:anim calcmode="lin" valueType="num">
                                      <p:cBhvr additive="base">
                                        <p:cTn id="295" dur="3000"/>
                                        <p:tgtEl>
                                          <p:spTgt spid="19"/>
                                        </p:tgtEl>
                                        <p:attrNameLst>
                                          <p:attrName>ppt_y</p:attrName>
                                        </p:attrNameLst>
                                      </p:cBhvr>
                                      <p:tavLst>
                                        <p:tav tm="0">
                                          <p:val>
                                            <p:strVal val="ppt_y"/>
                                          </p:val>
                                        </p:tav>
                                        <p:tav tm="100000">
                                          <p:val>
                                            <p:strVal val="ppt_y"/>
                                          </p:val>
                                        </p:tav>
                                      </p:tavLst>
                                    </p:anim>
                                    <p:set>
                                      <p:cBhvr>
                                        <p:cTn id="296" dur="1" fill="hold">
                                          <p:stCondLst>
                                            <p:cond delay="2999"/>
                                          </p:stCondLst>
                                        </p:cTn>
                                        <p:tgtEl>
                                          <p:spTgt spid="19"/>
                                        </p:tgtEl>
                                        <p:attrNameLst>
                                          <p:attrName>style.visibility</p:attrName>
                                        </p:attrNameLst>
                                      </p:cBhvr>
                                      <p:to>
                                        <p:strVal val="hidden"/>
                                      </p:to>
                                    </p:set>
                                  </p:childTnLst>
                                </p:cTn>
                              </p:par>
                              <p:par>
                                <p:cTn id="297" presetID="2" presetClass="exit" presetSubtype="8" fill="hold" grpId="4" nodeType="withEffect">
                                  <p:stCondLst>
                                    <p:cond delay="0"/>
                                  </p:stCondLst>
                                  <p:childTnLst>
                                    <p:anim calcmode="lin" valueType="num">
                                      <p:cBhvr additive="base">
                                        <p:cTn id="298" dur="3000"/>
                                        <p:tgtEl>
                                          <p:spTgt spid="4"/>
                                        </p:tgtEl>
                                        <p:attrNameLst>
                                          <p:attrName>ppt_x</p:attrName>
                                        </p:attrNameLst>
                                      </p:cBhvr>
                                      <p:tavLst>
                                        <p:tav tm="0">
                                          <p:val>
                                            <p:strVal val="ppt_x"/>
                                          </p:val>
                                        </p:tav>
                                        <p:tav tm="100000">
                                          <p:val>
                                            <p:strVal val="0-ppt_w/2"/>
                                          </p:val>
                                        </p:tav>
                                      </p:tavLst>
                                    </p:anim>
                                    <p:anim calcmode="lin" valueType="num">
                                      <p:cBhvr additive="base">
                                        <p:cTn id="299" dur="3000"/>
                                        <p:tgtEl>
                                          <p:spTgt spid="4"/>
                                        </p:tgtEl>
                                        <p:attrNameLst>
                                          <p:attrName>ppt_y</p:attrName>
                                        </p:attrNameLst>
                                      </p:cBhvr>
                                      <p:tavLst>
                                        <p:tav tm="0">
                                          <p:val>
                                            <p:strVal val="ppt_y"/>
                                          </p:val>
                                        </p:tav>
                                        <p:tav tm="100000">
                                          <p:val>
                                            <p:strVal val="ppt_y"/>
                                          </p:val>
                                        </p:tav>
                                      </p:tavLst>
                                    </p:anim>
                                    <p:set>
                                      <p:cBhvr>
                                        <p:cTn id="300" dur="1" fill="hold">
                                          <p:stCondLst>
                                            <p:cond delay="2999"/>
                                          </p:stCondLst>
                                        </p:cTn>
                                        <p:tgtEl>
                                          <p:spTgt spid="4"/>
                                        </p:tgtEl>
                                        <p:attrNameLst>
                                          <p:attrName>style.visibility</p:attrName>
                                        </p:attrNameLst>
                                      </p:cBhvr>
                                      <p:to>
                                        <p:strVal val="hidden"/>
                                      </p:to>
                                    </p:set>
                                  </p:childTnLst>
                                </p:cTn>
                              </p:par>
                              <p:par>
                                <p:cTn id="301" presetID="2" presetClass="exit" presetSubtype="8" fill="hold" grpId="4" nodeType="withEffect">
                                  <p:stCondLst>
                                    <p:cond delay="0"/>
                                  </p:stCondLst>
                                  <p:childTnLst>
                                    <p:anim calcmode="lin" valueType="num">
                                      <p:cBhvr additive="base">
                                        <p:cTn id="302" dur="3000"/>
                                        <p:tgtEl>
                                          <p:spTgt spid="5"/>
                                        </p:tgtEl>
                                        <p:attrNameLst>
                                          <p:attrName>ppt_x</p:attrName>
                                        </p:attrNameLst>
                                      </p:cBhvr>
                                      <p:tavLst>
                                        <p:tav tm="0">
                                          <p:val>
                                            <p:strVal val="ppt_x"/>
                                          </p:val>
                                        </p:tav>
                                        <p:tav tm="100000">
                                          <p:val>
                                            <p:strVal val="0-ppt_w/2"/>
                                          </p:val>
                                        </p:tav>
                                      </p:tavLst>
                                    </p:anim>
                                    <p:anim calcmode="lin" valueType="num">
                                      <p:cBhvr additive="base">
                                        <p:cTn id="303" dur="3000"/>
                                        <p:tgtEl>
                                          <p:spTgt spid="5"/>
                                        </p:tgtEl>
                                        <p:attrNameLst>
                                          <p:attrName>ppt_y</p:attrName>
                                        </p:attrNameLst>
                                      </p:cBhvr>
                                      <p:tavLst>
                                        <p:tav tm="0">
                                          <p:val>
                                            <p:strVal val="ppt_y"/>
                                          </p:val>
                                        </p:tav>
                                        <p:tav tm="100000">
                                          <p:val>
                                            <p:strVal val="ppt_y"/>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8" fill="hold" grpId="4" nodeType="withEffect">
                                  <p:stCondLst>
                                    <p:cond delay="0"/>
                                  </p:stCondLst>
                                  <p:childTnLst>
                                    <p:anim calcmode="lin" valueType="num">
                                      <p:cBhvr additive="base">
                                        <p:cTn id="306" dur="3000"/>
                                        <p:tgtEl>
                                          <p:spTgt spid="8"/>
                                        </p:tgtEl>
                                        <p:attrNameLst>
                                          <p:attrName>ppt_x</p:attrName>
                                        </p:attrNameLst>
                                      </p:cBhvr>
                                      <p:tavLst>
                                        <p:tav tm="0">
                                          <p:val>
                                            <p:strVal val="ppt_x"/>
                                          </p:val>
                                        </p:tav>
                                        <p:tav tm="100000">
                                          <p:val>
                                            <p:strVal val="0-ppt_w/2"/>
                                          </p:val>
                                        </p:tav>
                                      </p:tavLst>
                                    </p:anim>
                                    <p:anim calcmode="lin" valueType="num">
                                      <p:cBhvr additive="base">
                                        <p:cTn id="307" dur="3000"/>
                                        <p:tgtEl>
                                          <p:spTgt spid="8"/>
                                        </p:tgtEl>
                                        <p:attrNameLst>
                                          <p:attrName>ppt_y</p:attrName>
                                        </p:attrNameLst>
                                      </p:cBhvr>
                                      <p:tavLst>
                                        <p:tav tm="0">
                                          <p:val>
                                            <p:strVal val="ppt_y"/>
                                          </p:val>
                                        </p:tav>
                                        <p:tav tm="100000">
                                          <p:val>
                                            <p:strVal val="ppt_y"/>
                                          </p:val>
                                        </p:tav>
                                      </p:tavLst>
                                    </p:anim>
                                    <p:set>
                                      <p:cBhvr>
                                        <p:cTn id="308" dur="1" fill="hold">
                                          <p:stCondLst>
                                            <p:cond delay="2999"/>
                                          </p:stCondLst>
                                        </p:cTn>
                                        <p:tgtEl>
                                          <p:spTgt spid="8"/>
                                        </p:tgtEl>
                                        <p:attrNameLst>
                                          <p:attrName>style.visibility</p:attrName>
                                        </p:attrNameLst>
                                      </p:cBhvr>
                                      <p:to>
                                        <p:strVal val="hidden"/>
                                      </p:to>
                                    </p:set>
                                  </p:childTnLst>
                                </p:cTn>
                              </p:par>
                              <p:par>
                                <p:cTn id="309" presetID="2" presetClass="exit" presetSubtype="8" fill="hold" grpId="4" nodeType="withEffect">
                                  <p:stCondLst>
                                    <p:cond delay="0"/>
                                  </p:stCondLst>
                                  <p:childTnLst>
                                    <p:anim calcmode="lin" valueType="num">
                                      <p:cBhvr additive="base">
                                        <p:cTn id="310" dur="3000"/>
                                        <p:tgtEl>
                                          <p:spTgt spid="10"/>
                                        </p:tgtEl>
                                        <p:attrNameLst>
                                          <p:attrName>ppt_x</p:attrName>
                                        </p:attrNameLst>
                                      </p:cBhvr>
                                      <p:tavLst>
                                        <p:tav tm="0">
                                          <p:val>
                                            <p:strVal val="ppt_x"/>
                                          </p:val>
                                        </p:tav>
                                        <p:tav tm="100000">
                                          <p:val>
                                            <p:strVal val="0-ppt_w/2"/>
                                          </p:val>
                                        </p:tav>
                                      </p:tavLst>
                                    </p:anim>
                                    <p:anim calcmode="lin" valueType="num">
                                      <p:cBhvr additive="base">
                                        <p:cTn id="311" dur="3000"/>
                                        <p:tgtEl>
                                          <p:spTgt spid="10"/>
                                        </p:tgtEl>
                                        <p:attrNameLst>
                                          <p:attrName>ppt_y</p:attrName>
                                        </p:attrNameLst>
                                      </p:cBhvr>
                                      <p:tavLst>
                                        <p:tav tm="0">
                                          <p:val>
                                            <p:strVal val="ppt_y"/>
                                          </p:val>
                                        </p:tav>
                                        <p:tav tm="100000">
                                          <p:val>
                                            <p:strVal val="ppt_y"/>
                                          </p:val>
                                        </p:tav>
                                      </p:tavLst>
                                    </p:anim>
                                    <p:set>
                                      <p:cBhvr>
                                        <p:cTn id="312" dur="1" fill="hold">
                                          <p:stCondLst>
                                            <p:cond delay="2999"/>
                                          </p:stCondLst>
                                        </p:cTn>
                                        <p:tgtEl>
                                          <p:spTgt spid="10"/>
                                        </p:tgtEl>
                                        <p:attrNameLst>
                                          <p:attrName>style.visibility</p:attrName>
                                        </p:attrNameLst>
                                      </p:cBhvr>
                                      <p:to>
                                        <p:strVal val="hidden"/>
                                      </p:to>
                                    </p:set>
                                  </p:childTnLst>
                                </p:cTn>
                              </p:par>
                              <p:par>
                                <p:cTn id="313" presetID="2" presetClass="exit" presetSubtype="8" fill="hold" grpId="4" nodeType="withEffect">
                                  <p:stCondLst>
                                    <p:cond delay="0"/>
                                  </p:stCondLst>
                                  <p:childTnLst>
                                    <p:anim calcmode="lin" valueType="num">
                                      <p:cBhvr additive="base">
                                        <p:cTn id="314" dur="3000"/>
                                        <p:tgtEl>
                                          <p:spTgt spid="12"/>
                                        </p:tgtEl>
                                        <p:attrNameLst>
                                          <p:attrName>ppt_x</p:attrName>
                                        </p:attrNameLst>
                                      </p:cBhvr>
                                      <p:tavLst>
                                        <p:tav tm="0">
                                          <p:val>
                                            <p:strVal val="ppt_x"/>
                                          </p:val>
                                        </p:tav>
                                        <p:tav tm="100000">
                                          <p:val>
                                            <p:strVal val="0-ppt_w/2"/>
                                          </p:val>
                                        </p:tav>
                                      </p:tavLst>
                                    </p:anim>
                                    <p:anim calcmode="lin" valueType="num">
                                      <p:cBhvr additive="base">
                                        <p:cTn id="315" dur="3000"/>
                                        <p:tgtEl>
                                          <p:spTgt spid="12"/>
                                        </p:tgtEl>
                                        <p:attrNameLst>
                                          <p:attrName>ppt_y</p:attrName>
                                        </p:attrNameLst>
                                      </p:cBhvr>
                                      <p:tavLst>
                                        <p:tav tm="0">
                                          <p:val>
                                            <p:strVal val="ppt_y"/>
                                          </p:val>
                                        </p:tav>
                                        <p:tav tm="100000">
                                          <p:val>
                                            <p:strVal val="ppt_y"/>
                                          </p:val>
                                        </p:tav>
                                      </p:tavLst>
                                    </p:anim>
                                    <p:set>
                                      <p:cBhvr>
                                        <p:cTn id="316" dur="1" fill="hold">
                                          <p:stCondLst>
                                            <p:cond delay="2999"/>
                                          </p:stCondLst>
                                        </p:cTn>
                                        <p:tgtEl>
                                          <p:spTgt spid="12"/>
                                        </p:tgtEl>
                                        <p:attrNameLst>
                                          <p:attrName>style.visibility</p:attrName>
                                        </p:attrNameLst>
                                      </p:cBhvr>
                                      <p:to>
                                        <p:strVal val="hidden"/>
                                      </p:to>
                                    </p:set>
                                  </p:childTnLst>
                                </p:cTn>
                              </p:par>
                              <p:par>
                                <p:cTn id="317" presetID="2" presetClass="exit" presetSubtype="8" fill="hold" grpId="4" nodeType="withEffect">
                                  <p:stCondLst>
                                    <p:cond delay="0"/>
                                  </p:stCondLst>
                                  <p:childTnLst>
                                    <p:anim calcmode="lin" valueType="num">
                                      <p:cBhvr additive="base">
                                        <p:cTn id="318" dur="3000"/>
                                        <p:tgtEl>
                                          <p:spTgt spid="14"/>
                                        </p:tgtEl>
                                        <p:attrNameLst>
                                          <p:attrName>ppt_x</p:attrName>
                                        </p:attrNameLst>
                                      </p:cBhvr>
                                      <p:tavLst>
                                        <p:tav tm="0">
                                          <p:val>
                                            <p:strVal val="ppt_x"/>
                                          </p:val>
                                        </p:tav>
                                        <p:tav tm="100000">
                                          <p:val>
                                            <p:strVal val="0-ppt_w/2"/>
                                          </p:val>
                                        </p:tav>
                                      </p:tavLst>
                                    </p:anim>
                                    <p:anim calcmode="lin" valueType="num">
                                      <p:cBhvr additive="base">
                                        <p:cTn id="319" dur="3000"/>
                                        <p:tgtEl>
                                          <p:spTgt spid="14"/>
                                        </p:tgtEl>
                                        <p:attrNameLst>
                                          <p:attrName>ppt_y</p:attrName>
                                        </p:attrNameLst>
                                      </p:cBhvr>
                                      <p:tavLst>
                                        <p:tav tm="0">
                                          <p:val>
                                            <p:strVal val="ppt_y"/>
                                          </p:val>
                                        </p:tav>
                                        <p:tav tm="100000">
                                          <p:val>
                                            <p:strVal val="ppt_y"/>
                                          </p:val>
                                        </p:tav>
                                      </p:tavLst>
                                    </p:anim>
                                    <p:set>
                                      <p:cBhvr>
                                        <p:cTn id="320" dur="1" fill="hold">
                                          <p:stCondLst>
                                            <p:cond delay="2999"/>
                                          </p:stCondLst>
                                        </p:cTn>
                                        <p:tgtEl>
                                          <p:spTgt spid="14"/>
                                        </p:tgtEl>
                                        <p:attrNameLst>
                                          <p:attrName>style.visibility</p:attrName>
                                        </p:attrNameLst>
                                      </p:cBhvr>
                                      <p:to>
                                        <p:strVal val="hidden"/>
                                      </p:to>
                                    </p:set>
                                  </p:childTnLst>
                                </p:cTn>
                              </p:par>
                              <p:par>
                                <p:cTn id="321" presetID="2" presetClass="exit" presetSubtype="8" fill="hold" grpId="4" nodeType="withEffect">
                                  <p:stCondLst>
                                    <p:cond delay="0"/>
                                  </p:stCondLst>
                                  <p:childTnLst>
                                    <p:anim calcmode="lin" valueType="num">
                                      <p:cBhvr additive="base">
                                        <p:cTn id="322" dur="3000"/>
                                        <p:tgtEl>
                                          <p:spTgt spid="16"/>
                                        </p:tgtEl>
                                        <p:attrNameLst>
                                          <p:attrName>ppt_x</p:attrName>
                                        </p:attrNameLst>
                                      </p:cBhvr>
                                      <p:tavLst>
                                        <p:tav tm="0">
                                          <p:val>
                                            <p:strVal val="ppt_x"/>
                                          </p:val>
                                        </p:tav>
                                        <p:tav tm="100000">
                                          <p:val>
                                            <p:strVal val="0-ppt_w/2"/>
                                          </p:val>
                                        </p:tav>
                                      </p:tavLst>
                                    </p:anim>
                                    <p:anim calcmode="lin" valueType="num">
                                      <p:cBhvr additive="base">
                                        <p:cTn id="323" dur="3000"/>
                                        <p:tgtEl>
                                          <p:spTgt spid="16"/>
                                        </p:tgtEl>
                                        <p:attrNameLst>
                                          <p:attrName>ppt_y</p:attrName>
                                        </p:attrNameLst>
                                      </p:cBhvr>
                                      <p:tavLst>
                                        <p:tav tm="0">
                                          <p:val>
                                            <p:strVal val="ppt_y"/>
                                          </p:val>
                                        </p:tav>
                                        <p:tav tm="100000">
                                          <p:val>
                                            <p:strVal val="ppt_y"/>
                                          </p:val>
                                        </p:tav>
                                      </p:tavLst>
                                    </p:anim>
                                    <p:set>
                                      <p:cBhvr>
                                        <p:cTn id="324" dur="1" fill="hold">
                                          <p:stCondLst>
                                            <p:cond delay="2999"/>
                                          </p:stCondLst>
                                        </p:cTn>
                                        <p:tgtEl>
                                          <p:spTgt spid="16"/>
                                        </p:tgtEl>
                                        <p:attrNameLst>
                                          <p:attrName>style.visibility</p:attrName>
                                        </p:attrNameLst>
                                      </p:cBhvr>
                                      <p:to>
                                        <p:strVal val="hidden"/>
                                      </p:to>
                                    </p:set>
                                  </p:childTnLst>
                                </p:cTn>
                              </p:par>
                              <p:par>
                                <p:cTn id="325" presetID="2" presetClass="exit" presetSubtype="8" fill="hold" grpId="4"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0-ppt_w/2"/>
                                          </p:val>
                                        </p:tav>
                                      </p:tavLst>
                                    </p:anim>
                                    <p:anim calcmode="lin" valueType="num">
                                      <p:cBhvr additive="base">
                                        <p:cTn id="327" dur="3000"/>
                                        <p:tgtEl>
                                          <p:spTgt spid="18"/>
                                        </p:tgtEl>
                                        <p:attrNameLst>
                                          <p:attrName>ppt_y</p:attrName>
                                        </p:attrNameLst>
                                      </p:cBhvr>
                                      <p:tavLst>
                                        <p:tav tm="0">
                                          <p:val>
                                            <p:strVal val="ppt_y"/>
                                          </p:val>
                                        </p:tav>
                                        <p:tav tm="100000">
                                          <p:val>
                                            <p:strVal val="ppt_y"/>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8" fill="hold" grpId="4" nodeType="withEffect">
                                  <p:stCondLst>
                                    <p:cond delay="0"/>
                                  </p:stCondLst>
                                  <p:childTnLst>
                                    <p:anim calcmode="lin" valueType="num">
                                      <p:cBhvr additive="base">
                                        <p:cTn id="330" dur="3000"/>
                                        <p:tgtEl>
                                          <p:spTgt spid="20"/>
                                        </p:tgtEl>
                                        <p:attrNameLst>
                                          <p:attrName>ppt_x</p:attrName>
                                        </p:attrNameLst>
                                      </p:cBhvr>
                                      <p:tavLst>
                                        <p:tav tm="0">
                                          <p:val>
                                            <p:strVal val="ppt_x"/>
                                          </p:val>
                                        </p:tav>
                                        <p:tav tm="100000">
                                          <p:val>
                                            <p:strVal val="0-ppt_w/2"/>
                                          </p:val>
                                        </p:tav>
                                      </p:tavLst>
                                    </p:anim>
                                    <p:anim calcmode="lin" valueType="num">
                                      <p:cBhvr additive="base">
                                        <p:cTn id="331" dur="3000"/>
                                        <p:tgtEl>
                                          <p:spTgt spid="20"/>
                                        </p:tgtEl>
                                        <p:attrNameLst>
                                          <p:attrName>ppt_y</p:attrName>
                                        </p:attrNameLst>
                                      </p:cBhvr>
                                      <p:tavLst>
                                        <p:tav tm="0">
                                          <p:val>
                                            <p:strVal val="ppt_y"/>
                                          </p:val>
                                        </p:tav>
                                        <p:tav tm="100000">
                                          <p:val>
                                            <p:strVal val="ppt_y"/>
                                          </p:val>
                                        </p:tav>
                                      </p:tavLst>
                                    </p:anim>
                                    <p:set>
                                      <p:cBhvr>
                                        <p:cTn id="332" dur="1" fill="hold">
                                          <p:stCondLst>
                                            <p:cond delay="2999"/>
                                          </p:stCondLst>
                                        </p:cTn>
                                        <p:tgtEl>
                                          <p:spTgt spid="20"/>
                                        </p:tgtEl>
                                        <p:attrNameLst>
                                          <p:attrName>style.visibility</p:attrName>
                                        </p:attrNameLst>
                                      </p:cBhvr>
                                      <p:to>
                                        <p:strVal val="hidden"/>
                                      </p:to>
                                    </p:set>
                                  </p:childTnLst>
                                </p:cTn>
                              </p:par>
                              <p:par>
                                <p:cTn id="333" presetID="23" presetClass="entr" presetSubtype="288"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 calcmode="lin" valueType="num">
                                      <p:cBhvr>
                                        <p:cTn id="335" dur="3000" fill="hold"/>
                                        <p:tgtEl>
                                          <p:spTgt spid="2"/>
                                        </p:tgtEl>
                                        <p:attrNameLst>
                                          <p:attrName>ppt_w</p:attrName>
                                        </p:attrNameLst>
                                      </p:cBhvr>
                                      <p:tavLst>
                                        <p:tav tm="0">
                                          <p:val>
                                            <p:strVal val="4/3*#ppt_w"/>
                                          </p:val>
                                        </p:tav>
                                        <p:tav tm="100000">
                                          <p:val>
                                            <p:strVal val="#ppt_w"/>
                                          </p:val>
                                        </p:tav>
                                      </p:tavLst>
                                    </p:anim>
                                    <p:anim calcmode="lin" valueType="num">
                                      <p:cBhvr>
                                        <p:cTn id="336" dur="3000" fill="hold"/>
                                        <p:tgtEl>
                                          <p:spTgt spid="2"/>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2"/>
                                        </p:tgtEl>
                                        <p:attrNameLst>
                                          <p:attrName>style.visibility</p:attrName>
                                        </p:attrNameLst>
                                      </p:cBhvr>
                                      <p:to>
                                        <p:strVal val="visible"/>
                                      </p:to>
                                    </p:set>
                                    <p:animEffect transition="in" filter="barn(outVertical)">
                                      <p:cBhvr>
                                        <p:cTn id="3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2E04"/>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54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100000">
                <a:srgbClr val="000000"/>
              </a:gs>
              <a:gs pos="20000">
                <a:srgbClr val="000040"/>
              </a:gs>
              <a:gs pos="50000">
                <a:srgbClr val="400040"/>
              </a:gs>
              <a:gs pos="75000">
                <a:srgbClr val="8F0040"/>
              </a:gs>
              <a:gs pos="89999">
                <a:srgbClr val="F27300"/>
              </a:gs>
              <a:gs pos="100000">
                <a:srgbClr val="FFBF00"/>
              </a:gs>
            </a:gsLst>
            <a:lin ang="162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12" fill="hold" grpId="1"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0-ppt_w/2"/>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0-ppt_w/2"/>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0-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0-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17" presetClass="entr" presetSubtype="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ppt_y"/>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ppt_y"/>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4"/>
                                        </p:tgtEl>
                                        <p:attrNameLst>
                                          <p:attrName>ppt_x</p:attrName>
                                        </p:attrNameLst>
                                      </p:cBhvr>
                                      <p:tavLst>
                                        <p:tav tm="0">
                                          <p:val>
                                            <p:strVal val="ppt_x"/>
                                          </p:val>
                                        </p:tav>
                                        <p:tav tm="100000">
                                          <p:val>
                                            <p:strVal val="0-ppt_w/2"/>
                                          </p:val>
                                        </p:tav>
                                      </p:tavLst>
                                    </p:anim>
                                    <p:anim calcmode="lin" valueType="num">
                                      <p:cBhvr additive="base">
                                        <p:cTn id="95" dur="3000"/>
                                        <p:tgtEl>
                                          <p:spTgt spid="4"/>
                                        </p:tgtEl>
                                        <p:attrNameLst>
                                          <p:attrName>ppt_y</p:attrName>
                                        </p:attrNameLst>
                                      </p:cBhvr>
                                      <p:tavLst>
                                        <p:tav tm="0">
                                          <p:val>
                                            <p:strVal val="ppt_y"/>
                                          </p:val>
                                        </p:tav>
                                        <p:tav tm="100000">
                                          <p:val>
                                            <p:strVal val="ppt_y"/>
                                          </p:val>
                                        </p:tav>
                                      </p:tavLst>
                                    </p:anim>
                                    <p:set>
                                      <p:cBhvr>
                                        <p:cTn id="96" dur="1" fill="hold">
                                          <p:stCondLst>
                                            <p:cond delay="2999"/>
                                          </p:stCondLst>
                                        </p:cTn>
                                        <p:tgtEl>
                                          <p:spTgt spid="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 calcmode="lin" valueType="num">
                                      <p:cBhvr>
                                        <p:cTn id="119" dur="3000" fill="hold"/>
                                        <p:tgtEl>
                                          <p:spTgt spid="2"/>
                                        </p:tgtEl>
                                        <p:attrNameLst>
                                          <p:attrName>ppt_w</p:attrName>
                                        </p:attrNameLst>
                                      </p:cBhvr>
                                      <p:tavLst>
                                        <p:tav tm="0">
                                          <p:val>
                                            <p:strVal val="2/3*#ppt_w"/>
                                          </p:val>
                                        </p:tav>
                                        <p:tav tm="100000">
                                          <p:val>
                                            <p:strVal val="#ppt_w"/>
                                          </p:val>
                                        </p:tav>
                                      </p:tavLst>
                                    </p:anim>
                                    <p:anim calcmode="lin" valueType="num">
                                      <p:cBhvr>
                                        <p:cTn id="120" dur="3000" fill="hold"/>
                                        <p:tgtEl>
                                          <p:spTgt spid="2"/>
                                        </p:tgtEl>
                                        <p:attrNameLst>
                                          <p:attrName>ppt_h</p:attrName>
                                        </p:attrNameLst>
                                      </p:cBhvr>
                                      <p:tavLst>
                                        <p:tav tm="0">
                                          <p:val>
                                            <p:strVal val="2/3*#ppt_h"/>
                                          </p:val>
                                        </p:tav>
                                        <p:tav tm="100000">
                                          <p:val>
                                            <p:strVal val="#ppt_h"/>
                                          </p:val>
                                        </p:tav>
                                      </p:tavLst>
                                    </p:anim>
                                  </p:childTnLst>
                                </p:cTn>
                              </p:par>
                              <p:par>
                                <p:cTn id="121" presetID="4" presetClass="entr" presetSubtype="3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Effect transition="in" filter="box(out)">
                                      <p:cBhvr>
                                        <p:cTn id="12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0">
                <a:srgbClr val="7E51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0">
                <a:srgbClr val="7E51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ppt_x"/>
                                          </p:val>
                                        </p:tav>
                                        <p:tav tm="100000">
                                          <p:val>
                                            <p:strVal val="#ppt_x"/>
                                          </p:val>
                                        </p:tav>
                                      </p:tavLst>
                                    </p:anim>
                                    <p:anim calcmode="lin" valueType="num">
                                      <p:cBhvr additive="base">
                                        <p:cTn id="55" dur="3000" fill="hold"/>
                                        <p:tgtEl>
                                          <p:spTgt spid="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ppt_x"/>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ppt_x"/>
                                          </p:val>
                                        </p:tav>
                                        <p:tav tm="100000">
                                          <p:val>
                                            <p:strVal val="#ppt_x"/>
                                          </p:val>
                                        </p:tav>
                                      </p:tavLst>
                                    </p:anim>
                                    <p:anim calcmode="lin" valueType="num">
                                      <p:cBhvr additive="base">
                                        <p:cTn id="63" dur="3000" fill="hold"/>
                                        <p:tgtEl>
                                          <p:spTgt spid="10"/>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ppt_x"/>
                                          </p:val>
                                        </p:tav>
                                        <p:tav tm="100000">
                                          <p:val>
                                            <p:strVal val="#ppt_x"/>
                                          </p:val>
                                        </p:tav>
                                      </p:tavLst>
                                    </p:anim>
                                    <p:anim calcmode="lin" valueType="num">
                                      <p:cBhvr additive="base">
                                        <p:cTn id="71" dur="3000" fill="hold"/>
                                        <p:tgtEl>
                                          <p:spTgt spid="14"/>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ppt_x"/>
                                          </p:val>
                                        </p:tav>
                                        <p:tav tm="100000">
                                          <p:val>
                                            <p:strVal val="#ppt_x"/>
                                          </p:val>
                                        </p:tav>
                                      </p:tavLst>
                                    </p:anim>
                                    <p:anim calcmode="lin" valueType="num">
                                      <p:cBhvr additive="base">
                                        <p:cTn id="75" dur="3000" fill="hold"/>
                                        <p:tgtEl>
                                          <p:spTgt spid="16"/>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ppt_x"/>
                                          </p:val>
                                        </p:tav>
                                        <p:tav tm="100000">
                                          <p:val>
                                            <p:strVal val="#ppt_x"/>
                                          </p:val>
                                        </p:tav>
                                      </p:tavLst>
                                    </p:anim>
                                    <p:anim calcmode="lin" valueType="num">
                                      <p:cBhvr additive="base">
                                        <p:cTn id="79" dur="3000" fill="hold"/>
                                        <p:tgtEl>
                                          <p:spTgt spid="1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3000" fill="hold"/>
                                        <p:tgtEl>
                                          <p:spTgt spid="20"/>
                                        </p:tgtEl>
                                        <p:attrNameLst>
                                          <p:attrName>ppt_x</p:attrName>
                                        </p:attrNameLst>
                                      </p:cBhvr>
                                      <p:tavLst>
                                        <p:tav tm="0">
                                          <p:val>
                                            <p:strVal val="#ppt_x"/>
                                          </p:val>
                                        </p:tav>
                                        <p:tav tm="100000">
                                          <p:val>
                                            <p:strVal val="#ppt_x"/>
                                          </p:val>
                                        </p:tav>
                                      </p:tavLst>
                                    </p:anim>
                                    <p:anim calcmode="lin" valueType="num">
                                      <p:cBhvr additive="base">
                                        <p:cTn id="83" dur="3000" fill="hold"/>
                                        <p:tgtEl>
                                          <p:spTgt spid="20"/>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13" presetClass="entr" presetSubtype="32" fill="hold" grpId="1" nodeType="withEffect">
                                  <p:stCondLst>
                                    <p:cond delay="0"/>
                                  </p:stCondLst>
                                  <p:iterate type="lt">
                                    <p:tmPct val="0"/>
                                  </p:iterate>
                                  <p:childTnLst>
                                    <p:set>
                                      <p:cBhvr>
                                        <p:cTn id="89" dur="1" fill="hold">
                                          <p:stCondLst>
                                            <p:cond delay="0"/>
                                          </p:stCondLst>
                                        </p:cTn>
                                        <p:tgtEl>
                                          <p:spTgt spid="3"/>
                                        </p:tgtEl>
                                        <p:attrNameLst>
                                          <p:attrName>style.visibility</p:attrName>
                                        </p:attrNameLst>
                                      </p:cBhvr>
                                      <p:to>
                                        <p:strVal val="visible"/>
                                      </p:to>
                                    </p:set>
                                    <p:animEffect transition="in" filter="plus(out)">
                                      <p:cBhvr>
                                        <p:cTn id="90" dur="3000"/>
                                        <p:tgtEl>
                                          <p:spTgt spid="3"/>
                                        </p:tgtEl>
                                      </p:cBhvr>
                                    </p:animEffect>
                                  </p:childTnLst>
                                </p:cTn>
                              </p:par>
                              <p:par>
                                <p:cTn id="91" presetID="13" presetClass="entr" presetSubtype="32"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plus(out)">
                                      <p:cBhvr>
                                        <p:cTn id="93" dur="3000"/>
                                        <p:tgtEl>
                                          <p:spTgt spid="4"/>
                                        </p:tgtEl>
                                      </p:cBhvr>
                                    </p:animEffect>
                                  </p:childTnLst>
                                </p:cTn>
                              </p:par>
                              <p:par>
                                <p:cTn id="94" presetID="13" presetClass="entr" presetSubtype="32" fill="hold" grpId="1" nodeType="withEffect">
                                  <p:stCondLst>
                                    <p:cond delay="0"/>
                                  </p:stCondLst>
                                  <p:iterate type="lt">
                                    <p:tmPct val="0"/>
                                  </p:iterate>
                                  <p:childTnLst>
                                    <p:set>
                                      <p:cBhvr>
                                        <p:cTn id="95" dur="1" fill="hold">
                                          <p:stCondLst>
                                            <p:cond delay="0"/>
                                          </p:stCondLst>
                                        </p:cTn>
                                        <p:tgtEl>
                                          <p:spTgt spid="5"/>
                                        </p:tgtEl>
                                        <p:attrNameLst>
                                          <p:attrName>style.visibility</p:attrName>
                                        </p:attrNameLst>
                                      </p:cBhvr>
                                      <p:to>
                                        <p:strVal val="visible"/>
                                      </p:to>
                                    </p:set>
                                    <p:animEffect transition="in" filter="plus(out)">
                                      <p:cBhvr>
                                        <p:cTn id="96" dur="3000"/>
                                        <p:tgtEl>
                                          <p:spTgt spid="5"/>
                                        </p:tgtEl>
                                      </p:cBhvr>
                                    </p:animEffect>
                                  </p:childTnLst>
                                </p:cTn>
                              </p:par>
                              <p:par>
                                <p:cTn id="97" presetID="13" presetClass="entr" presetSubtype="32"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plus(out)">
                                      <p:cBhvr>
                                        <p:cTn id="99" dur="3000"/>
                                        <p:tgtEl>
                                          <p:spTgt spid="6"/>
                                        </p:tgtEl>
                                      </p:cBhvr>
                                    </p:animEffect>
                                  </p:childTnLst>
                                </p:cTn>
                              </p:par>
                              <p:par>
                                <p:cTn id="100" presetID="13" presetClass="entr" presetSubtype="32" fill="hold" grpId="1" nodeType="withEffect">
                                  <p:stCondLst>
                                    <p:cond delay="0"/>
                                  </p:stCondLst>
                                  <p:iterate type="lt">
                                    <p:tmPct val="0"/>
                                  </p:iterate>
                                  <p:childTnLst>
                                    <p:set>
                                      <p:cBhvr>
                                        <p:cTn id="101" dur="1" fill="hold">
                                          <p:stCondLst>
                                            <p:cond delay="0"/>
                                          </p:stCondLst>
                                        </p:cTn>
                                        <p:tgtEl>
                                          <p:spTgt spid="7"/>
                                        </p:tgtEl>
                                        <p:attrNameLst>
                                          <p:attrName>style.visibility</p:attrName>
                                        </p:attrNameLst>
                                      </p:cBhvr>
                                      <p:to>
                                        <p:strVal val="visible"/>
                                      </p:to>
                                    </p:set>
                                    <p:animEffect transition="in" filter="plus(out)">
                                      <p:cBhvr>
                                        <p:cTn id="102" dur="3000"/>
                                        <p:tgtEl>
                                          <p:spTgt spid="7"/>
                                        </p:tgtEl>
                                      </p:cBhvr>
                                    </p:animEffect>
                                  </p:childTnLst>
                                </p:cTn>
                              </p:par>
                              <p:par>
                                <p:cTn id="103" presetID="13" presetClass="entr" presetSubtype="32"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plus(out)">
                                      <p:cBhvr>
                                        <p:cTn id="105" dur="3000"/>
                                        <p:tgtEl>
                                          <p:spTgt spid="8"/>
                                        </p:tgtEl>
                                      </p:cBhvr>
                                    </p:animEffect>
                                  </p:childTnLst>
                                </p:cTn>
                              </p:par>
                              <p:par>
                                <p:cTn id="106" presetID="13" presetClass="entr" presetSubtype="32" fill="hold" grpId="1" nodeType="withEffect">
                                  <p:stCondLst>
                                    <p:cond delay="0"/>
                                  </p:stCondLst>
                                  <p:iterate type="lt">
                                    <p:tmPct val="0"/>
                                  </p:iterate>
                                  <p:childTnLst>
                                    <p:set>
                                      <p:cBhvr>
                                        <p:cTn id="107" dur="1" fill="hold">
                                          <p:stCondLst>
                                            <p:cond delay="0"/>
                                          </p:stCondLst>
                                        </p:cTn>
                                        <p:tgtEl>
                                          <p:spTgt spid="9"/>
                                        </p:tgtEl>
                                        <p:attrNameLst>
                                          <p:attrName>style.visibility</p:attrName>
                                        </p:attrNameLst>
                                      </p:cBhvr>
                                      <p:to>
                                        <p:strVal val="visible"/>
                                      </p:to>
                                    </p:set>
                                    <p:animEffect transition="in" filter="plus(out)">
                                      <p:cBhvr>
                                        <p:cTn id="108" dur="3000"/>
                                        <p:tgtEl>
                                          <p:spTgt spid="9"/>
                                        </p:tgtEl>
                                      </p:cBhvr>
                                    </p:animEffect>
                                  </p:childTnLst>
                                </p:cTn>
                              </p:par>
                              <p:par>
                                <p:cTn id="109" presetID="13" presetClass="entr" presetSubtype="32"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plus(out)">
                                      <p:cBhvr>
                                        <p:cTn id="111" dur="3000"/>
                                        <p:tgtEl>
                                          <p:spTgt spid="10"/>
                                        </p:tgtEl>
                                      </p:cBhvr>
                                    </p:animEffect>
                                  </p:childTnLst>
                                </p:cTn>
                              </p:par>
                              <p:par>
                                <p:cTn id="112" presetID="13" presetClass="entr" presetSubtype="32" fill="hold" grpId="1" nodeType="withEffect">
                                  <p:stCondLst>
                                    <p:cond delay="0"/>
                                  </p:stCondLst>
                                  <p:iterate type="lt">
                                    <p:tmPct val="0"/>
                                  </p:iterate>
                                  <p:childTnLst>
                                    <p:set>
                                      <p:cBhvr>
                                        <p:cTn id="113" dur="1" fill="hold">
                                          <p:stCondLst>
                                            <p:cond delay="0"/>
                                          </p:stCondLst>
                                        </p:cTn>
                                        <p:tgtEl>
                                          <p:spTgt spid="11"/>
                                        </p:tgtEl>
                                        <p:attrNameLst>
                                          <p:attrName>style.visibility</p:attrName>
                                        </p:attrNameLst>
                                      </p:cBhvr>
                                      <p:to>
                                        <p:strVal val="visible"/>
                                      </p:to>
                                    </p:set>
                                    <p:animEffect transition="in" filter="plus(out)">
                                      <p:cBhvr>
                                        <p:cTn id="114" dur="3000"/>
                                        <p:tgtEl>
                                          <p:spTgt spid="11"/>
                                        </p:tgtEl>
                                      </p:cBhvr>
                                    </p:animEffect>
                                  </p:childTnLst>
                                </p:cTn>
                              </p:par>
                              <p:par>
                                <p:cTn id="115" presetID="13" presetClass="entr" presetSubtype="32"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plus(out)">
                                      <p:cBhvr>
                                        <p:cTn id="117" dur="3000"/>
                                        <p:tgtEl>
                                          <p:spTgt spid="12"/>
                                        </p:tgtEl>
                                      </p:cBhvr>
                                    </p:animEffect>
                                  </p:childTnLst>
                                </p:cTn>
                              </p:par>
                              <p:par>
                                <p:cTn id="118" presetID="13" presetClass="entr" presetSubtype="32" fill="hold" grpId="1" nodeType="withEffect">
                                  <p:stCondLst>
                                    <p:cond delay="0"/>
                                  </p:stCondLst>
                                  <p:iterate type="lt">
                                    <p:tmPct val="0"/>
                                  </p:iterate>
                                  <p:childTnLst>
                                    <p:set>
                                      <p:cBhvr>
                                        <p:cTn id="119" dur="1" fill="hold">
                                          <p:stCondLst>
                                            <p:cond delay="0"/>
                                          </p:stCondLst>
                                        </p:cTn>
                                        <p:tgtEl>
                                          <p:spTgt spid="13"/>
                                        </p:tgtEl>
                                        <p:attrNameLst>
                                          <p:attrName>style.visibility</p:attrName>
                                        </p:attrNameLst>
                                      </p:cBhvr>
                                      <p:to>
                                        <p:strVal val="visible"/>
                                      </p:to>
                                    </p:set>
                                    <p:animEffect transition="in" filter="plus(out)">
                                      <p:cBhvr>
                                        <p:cTn id="120" dur="3000"/>
                                        <p:tgtEl>
                                          <p:spTgt spid="13"/>
                                        </p:tgtEl>
                                      </p:cBhvr>
                                    </p:animEffect>
                                  </p:childTnLst>
                                </p:cTn>
                              </p:par>
                              <p:par>
                                <p:cTn id="121" presetID="13" presetClass="entr" presetSubtype="32"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plus(out)">
                                      <p:cBhvr>
                                        <p:cTn id="123" dur="3000"/>
                                        <p:tgtEl>
                                          <p:spTgt spid="14"/>
                                        </p:tgtEl>
                                      </p:cBhvr>
                                    </p:animEffect>
                                  </p:childTnLst>
                                </p:cTn>
                              </p:par>
                              <p:par>
                                <p:cTn id="124" presetID="13" presetClass="entr" presetSubtype="32" fill="hold" grpId="1" nodeType="withEffect">
                                  <p:stCondLst>
                                    <p:cond delay="0"/>
                                  </p:stCondLst>
                                  <p:iterate type="lt">
                                    <p:tmPct val="0"/>
                                  </p:iterate>
                                  <p:childTnLst>
                                    <p:set>
                                      <p:cBhvr>
                                        <p:cTn id="125" dur="1" fill="hold">
                                          <p:stCondLst>
                                            <p:cond delay="0"/>
                                          </p:stCondLst>
                                        </p:cTn>
                                        <p:tgtEl>
                                          <p:spTgt spid="15"/>
                                        </p:tgtEl>
                                        <p:attrNameLst>
                                          <p:attrName>style.visibility</p:attrName>
                                        </p:attrNameLst>
                                      </p:cBhvr>
                                      <p:to>
                                        <p:strVal val="visible"/>
                                      </p:to>
                                    </p:set>
                                    <p:animEffect transition="in" filter="plus(out)">
                                      <p:cBhvr>
                                        <p:cTn id="126" dur="3000"/>
                                        <p:tgtEl>
                                          <p:spTgt spid="15"/>
                                        </p:tgtEl>
                                      </p:cBhvr>
                                    </p:animEffect>
                                  </p:childTnLst>
                                </p:cTn>
                              </p:par>
                              <p:par>
                                <p:cTn id="127" presetID="13" presetClass="entr" presetSubtype="32"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plus(out)">
                                      <p:cBhvr>
                                        <p:cTn id="129" dur="3000"/>
                                        <p:tgtEl>
                                          <p:spTgt spid="16"/>
                                        </p:tgtEl>
                                      </p:cBhvr>
                                    </p:animEffect>
                                  </p:childTnLst>
                                </p:cTn>
                              </p:par>
                              <p:par>
                                <p:cTn id="130" presetID="13" presetClass="entr" presetSubtype="32" fill="hold" grpId="1" nodeType="withEffect">
                                  <p:stCondLst>
                                    <p:cond delay="0"/>
                                  </p:stCondLst>
                                  <p:iterate type="lt">
                                    <p:tmPct val="0"/>
                                  </p:iterate>
                                  <p:childTnLst>
                                    <p:set>
                                      <p:cBhvr>
                                        <p:cTn id="131" dur="1" fill="hold">
                                          <p:stCondLst>
                                            <p:cond delay="0"/>
                                          </p:stCondLst>
                                        </p:cTn>
                                        <p:tgtEl>
                                          <p:spTgt spid="17"/>
                                        </p:tgtEl>
                                        <p:attrNameLst>
                                          <p:attrName>style.visibility</p:attrName>
                                        </p:attrNameLst>
                                      </p:cBhvr>
                                      <p:to>
                                        <p:strVal val="visible"/>
                                      </p:to>
                                    </p:set>
                                    <p:animEffect transition="in" filter="plus(out)">
                                      <p:cBhvr>
                                        <p:cTn id="132" dur="3000"/>
                                        <p:tgtEl>
                                          <p:spTgt spid="17"/>
                                        </p:tgtEl>
                                      </p:cBhvr>
                                    </p:animEffect>
                                  </p:childTnLst>
                                </p:cTn>
                              </p:par>
                              <p:par>
                                <p:cTn id="133" presetID="13" presetClass="entr" presetSubtype="32"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plus(out)">
                                      <p:cBhvr>
                                        <p:cTn id="135" dur="3000"/>
                                        <p:tgtEl>
                                          <p:spTgt spid="18"/>
                                        </p:tgtEl>
                                      </p:cBhvr>
                                    </p:animEffect>
                                  </p:childTnLst>
                                </p:cTn>
                              </p:par>
                              <p:par>
                                <p:cTn id="136" presetID="13" presetClass="entr" presetSubtype="32" fill="hold" grpId="1" nodeType="withEffect">
                                  <p:stCondLst>
                                    <p:cond delay="0"/>
                                  </p:stCondLst>
                                  <p:iterate type="lt">
                                    <p:tmPct val="0"/>
                                  </p:iterate>
                                  <p:childTnLst>
                                    <p:set>
                                      <p:cBhvr>
                                        <p:cTn id="137" dur="1" fill="hold">
                                          <p:stCondLst>
                                            <p:cond delay="0"/>
                                          </p:stCondLst>
                                        </p:cTn>
                                        <p:tgtEl>
                                          <p:spTgt spid="19"/>
                                        </p:tgtEl>
                                        <p:attrNameLst>
                                          <p:attrName>style.visibility</p:attrName>
                                        </p:attrNameLst>
                                      </p:cBhvr>
                                      <p:to>
                                        <p:strVal val="visible"/>
                                      </p:to>
                                    </p:set>
                                    <p:animEffect transition="in" filter="plus(out)">
                                      <p:cBhvr>
                                        <p:cTn id="138" dur="3000"/>
                                        <p:tgtEl>
                                          <p:spTgt spid="19"/>
                                        </p:tgtEl>
                                      </p:cBhvr>
                                    </p:animEffect>
                                  </p:childTnLst>
                                </p:cTn>
                              </p:par>
                              <p:par>
                                <p:cTn id="139" presetID="13" presetClass="entr" presetSubtype="32"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plus(out)">
                                      <p:cBhvr>
                                        <p:cTn id="141" dur="3000"/>
                                        <p:tgtEl>
                                          <p:spTgt spid="20"/>
                                        </p:tgtEl>
                                      </p:cBhvr>
                                    </p:animEffect>
                                  </p:childTnLst>
                                </p:cTn>
                              </p:par>
                              <p:par>
                                <p:cTn id="142" presetID="13" presetClass="entr" presetSubtype="32" fill="hold" grpId="1" nodeType="withEffect">
                                  <p:stCondLst>
                                    <p:cond delay="0"/>
                                  </p:stCondLst>
                                  <p:iterate type="lt">
                                    <p:tmPct val="0"/>
                                  </p:iterate>
                                  <p:childTnLst>
                                    <p:set>
                                      <p:cBhvr>
                                        <p:cTn id="143" dur="1" fill="hold">
                                          <p:stCondLst>
                                            <p:cond delay="0"/>
                                          </p:stCondLst>
                                        </p:cTn>
                                        <p:tgtEl>
                                          <p:spTgt spid="21"/>
                                        </p:tgtEl>
                                        <p:attrNameLst>
                                          <p:attrName>style.visibility</p:attrName>
                                        </p:attrNameLst>
                                      </p:cBhvr>
                                      <p:to>
                                        <p:strVal val="visible"/>
                                      </p:to>
                                    </p:set>
                                    <p:animEffect transition="in" filter="plus(out)">
                                      <p:cBhvr>
                                        <p:cTn id="144" dur="3000"/>
                                        <p:tgtEl>
                                          <p:spTgt spid="21"/>
                                        </p:tgtEl>
                                      </p:cBhvr>
                                    </p:animEffect>
                                  </p:childTnLst>
                                </p:cTn>
                              </p:par>
                              <p:par>
                                <p:cTn id="145" presetID="13" presetClass="entr" presetSubtype="32"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plus(out)">
                                      <p:cBhvr>
                                        <p:cTn id="147" dur="3000"/>
                                        <p:tgtEl>
                                          <p:spTgt spid="22"/>
                                        </p:tgtEl>
                                      </p:cBhvr>
                                    </p:animEffect>
                                  </p:childTnLst>
                                </p:cTn>
                              </p:par>
                              <p:par>
                                <p:cTn id="148" presetID="8" presetClass="emph" presetSubtype="0" fill="hold" grpId="2" nodeType="withEffect">
                                  <p:stCondLst>
                                    <p:cond delay="0"/>
                                  </p:stCondLst>
                                  <p:iterate type="lt">
                                    <p:tmPct val="0"/>
                                  </p:iterate>
                                  <p:childTnLst>
                                    <p:animRot by="21600000">
                                      <p:cBhvr>
                                        <p:cTn id="149" dur="3000" fill="hold"/>
                                        <p:tgtEl>
                                          <p:spTgt spid="3"/>
                                        </p:tgtEl>
                                        <p:attrNameLst>
                                          <p:attrName>r</p:attrName>
                                        </p:attrNameLst>
                                      </p:cBhvr>
                                    </p:animRot>
                                  </p:childTnLst>
                                </p:cTn>
                              </p:par>
                              <p:par>
                                <p:cTn id="150" presetID="8" presetClass="emph" presetSubtype="0" fill="hold" grpId="2" nodeType="withEffect">
                                  <p:stCondLst>
                                    <p:cond delay="0"/>
                                  </p:stCondLst>
                                  <p:iterate type="lt">
                                    <p:tmPct val="0"/>
                                  </p:iterate>
                                  <p:childTnLst>
                                    <p:animRot by="-21600000">
                                      <p:cBhvr>
                                        <p:cTn id="151" dur="3000" fill="hold"/>
                                        <p:tgtEl>
                                          <p:spTgt spid="5"/>
                                        </p:tgtEl>
                                        <p:attrNameLst>
                                          <p:attrName>r</p:attrName>
                                        </p:attrNameLst>
                                      </p:cBhvr>
                                    </p:animRot>
                                  </p:childTnLst>
                                </p:cTn>
                              </p:par>
                              <p:par>
                                <p:cTn id="152" presetID="8" presetClass="emph" presetSubtype="0" fill="hold" grpId="2" nodeType="withEffect">
                                  <p:stCondLst>
                                    <p:cond delay="0"/>
                                  </p:stCondLst>
                                  <p:iterate type="lt">
                                    <p:tmPct val="0"/>
                                  </p:iterate>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iterate type="lt">
                                    <p:tmPct val="0"/>
                                  </p:iterate>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iterate type="lt">
                                    <p:tmPct val="0"/>
                                  </p:iterate>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iterate type="lt">
                                    <p:tmPct val="0"/>
                                  </p:iterate>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iterate type="lt">
                                    <p:tmPct val="0"/>
                                  </p:iterate>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iterate type="lt">
                                    <p:tmPct val="0"/>
                                  </p:iterate>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iterate type="lt">
                                    <p:tmPct val="0"/>
                                  </p:iterate>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iterate type="lt">
                                    <p:tmPct val="0"/>
                                  </p:iterate>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2"/>
                                        </p:tgtEl>
                                        <p:attrNameLst>
                                          <p:attrName>r</p:attrName>
                                        </p:attrNameLst>
                                      </p:cBhvr>
                                    </p:animRot>
                                  </p:childTnLst>
                                </p:cTn>
                              </p:par>
                            </p:childTnLst>
                          </p:cTn>
                        </p:par>
                        <p:par>
                          <p:cTn id="188" fill="hold">
                            <p:stCondLst>
                              <p:cond delay="3000"/>
                            </p:stCondLst>
                            <p:childTnLst>
                              <p:par>
                                <p:cTn id="189" presetID="2" presetClass="exit" presetSubtype="4" fill="hold" grpId="3" nodeType="afterEffect">
                                  <p:stCondLst>
                                    <p:cond delay="0"/>
                                  </p:stCondLst>
                                  <p:iterate type="lt">
                                    <p:tmPct val="0"/>
                                  </p:iterate>
                                  <p:childTnLst>
                                    <p:anim calcmode="lin" valueType="num">
                                      <p:cBhvr additive="base">
                                        <p:cTn id="190" dur="3000"/>
                                        <p:tgtEl>
                                          <p:spTgt spid="3"/>
                                        </p:tgtEl>
                                        <p:attrNameLst>
                                          <p:attrName>ppt_x</p:attrName>
                                        </p:attrNameLst>
                                      </p:cBhvr>
                                      <p:tavLst>
                                        <p:tav tm="0">
                                          <p:val>
                                            <p:strVal val="ppt_x"/>
                                          </p:val>
                                        </p:tav>
                                        <p:tav tm="100000">
                                          <p:val>
                                            <p:strVal val="ppt_x"/>
                                          </p:val>
                                        </p:tav>
                                      </p:tavLst>
                                    </p:anim>
                                    <p:anim calcmode="lin" valueType="num">
                                      <p:cBhvr additive="base">
                                        <p:cTn id="191" dur="3000"/>
                                        <p:tgtEl>
                                          <p:spTgt spid="3"/>
                                        </p:tgtEl>
                                        <p:attrNameLst>
                                          <p:attrName>ppt_y</p:attrName>
                                        </p:attrNameLst>
                                      </p:cBhvr>
                                      <p:tavLst>
                                        <p:tav tm="0">
                                          <p:val>
                                            <p:strVal val="ppt_y"/>
                                          </p:val>
                                        </p:tav>
                                        <p:tav tm="100000">
                                          <p:val>
                                            <p:strVal val="1+ppt_h/2"/>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4" fill="hold" grpId="3" nodeType="withEffect">
                                  <p:stCondLst>
                                    <p:cond delay="0"/>
                                  </p:stCondLst>
                                  <p:iterate type="lt">
                                    <p:tmPct val="0"/>
                                  </p:iterate>
                                  <p:childTnLst>
                                    <p:anim calcmode="lin" valueType="num">
                                      <p:cBhvr additive="base">
                                        <p:cTn id="194" dur="3000"/>
                                        <p:tgtEl>
                                          <p:spTgt spid="5"/>
                                        </p:tgtEl>
                                        <p:attrNameLst>
                                          <p:attrName>ppt_x</p:attrName>
                                        </p:attrNameLst>
                                      </p:cBhvr>
                                      <p:tavLst>
                                        <p:tav tm="0">
                                          <p:val>
                                            <p:strVal val="ppt_x"/>
                                          </p:val>
                                        </p:tav>
                                        <p:tav tm="100000">
                                          <p:val>
                                            <p:strVal val="ppt_x"/>
                                          </p:val>
                                        </p:tav>
                                      </p:tavLst>
                                    </p:anim>
                                    <p:anim calcmode="lin" valueType="num">
                                      <p:cBhvr additive="base">
                                        <p:cTn id="195" dur="3000"/>
                                        <p:tgtEl>
                                          <p:spTgt spid="5"/>
                                        </p:tgtEl>
                                        <p:attrNameLst>
                                          <p:attrName>ppt_y</p:attrName>
                                        </p:attrNameLst>
                                      </p:cBhvr>
                                      <p:tavLst>
                                        <p:tav tm="0">
                                          <p:val>
                                            <p:strVal val="ppt_y"/>
                                          </p:val>
                                        </p:tav>
                                        <p:tav tm="100000">
                                          <p:val>
                                            <p:strVal val="1+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4" fill="hold" grpId="3" nodeType="withEffect">
                                  <p:stCondLst>
                                    <p:cond delay="0"/>
                                  </p:stCondLst>
                                  <p:iterate type="lt">
                                    <p:tmPct val="0"/>
                                  </p:iterate>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iterate type="lt">
                                    <p:tmPct val="0"/>
                                  </p:iterate>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3" nodeType="withEffect">
                                  <p:stCondLst>
                                    <p:cond delay="0"/>
                                  </p:stCondLst>
                                  <p:iterate type="lt">
                                    <p:tmPct val="0"/>
                                  </p:iterate>
                                  <p:childTnLst>
                                    <p:anim calcmode="lin" valueType="num">
                                      <p:cBhvr additive="base">
                                        <p:cTn id="206" dur="3000"/>
                                        <p:tgtEl>
                                          <p:spTgt spid="11"/>
                                        </p:tgtEl>
                                        <p:attrNameLst>
                                          <p:attrName>ppt_x</p:attrName>
                                        </p:attrNameLst>
                                      </p:cBhvr>
                                      <p:tavLst>
                                        <p:tav tm="0">
                                          <p:val>
                                            <p:strVal val="ppt_x"/>
                                          </p:val>
                                        </p:tav>
                                        <p:tav tm="100000">
                                          <p:val>
                                            <p:strVal val="ppt_x"/>
                                          </p:val>
                                        </p:tav>
                                      </p:tavLst>
                                    </p:anim>
                                    <p:anim calcmode="lin" valueType="num">
                                      <p:cBhvr additive="base">
                                        <p:cTn id="207" dur="3000"/>
                                        <p:tgtEl>
                                          <p:spTgt spid="11"/>
                                        </p:tgtEl>
                                        <p:attrNameLst>
                                          <p:attrName>ppt_y</p:attrName>
                                        </p:attrNameLst>
                                      </p:cBhvr>
                                      <p:tavLst>
                                        <p:tav tm="0">
                                          <p:val>
                                            <p:strVal val="ppt_y"/>
                                          </p:val>
                                        </p:tav>
                                        <p:tav tm="100000">
                                          <p:val>
                                            <p:strVal val="1+ppt_h/2"/>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4" fill="hold" grpId="3" nodeType="withEffect">
                                  <p:stCondLst>
                                    <p:cond delay="0"/>
                                  </p:stCondLst>
                                  <p:iterate type="lt">
                                    <p:tmPct val="0"/>
                                  </p:iterate>
                                  <p:childTnLst>
                                    <p:anim calcmode="lin" valueType="num">
                                      <p:cBhvr additive="base">
                                        <p:cTn id="210" dur="3000"/>
                                        <p:tgtEl>
                                          <p:spTgt spid="13"/>
                                        </p:tgtEl>
                                        <p:attrNameLst>
                                          <p:attrName>ppt_x</p:attrName>
                                        </p:attrNameLst>
                                      </p:cBhvr>
                                      <p:tavLst>
                                        <p:tav tm="0">
                                          <p:val>
                                            <p:strVal val="ppt_x"/>
                                          </p:val>
                                        </p:tav>
                                        <p:tav tm="100000">
                                          <p:val>
                                            <p:strVal val="ppt_x"/>
                                          </p:val>
                                        </p:tav>
                                      </p:tavLst>
                                    </p:anim>
                                    <p:anim calcmode="lin" valueType="num">
                                      <p:cBhvr additive="base">
                                        <p:cTn id="211" dur="3000"/>
                                        <p:tgtEl>
                                          <p:spTgt spid="13"/>
                                        </p:tgtEl>
                                        <p:attrNameLst>
                                          <p:attrName>ppt_y</p:attrName>
                                        </p:attrNameLst>
                                      </p:cBhvr>
                                      <p:tavLst>
                                        <p:tav tm="0">
                                          <p:val>
                                            <p:strVal val="ppt_y"/>
                                          </p:val>
                                        </p:tav>
                                        <p:tav tm="100000">
                                          <p:val>
                                            <p:strVal val="1+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4" fill="hold" grpId="3" nodeType="withEffect">
                                  <p:stCondLst>
                                    <p:cond delay="0"/>
                                  </p:stCondLst>
                                  <p:iterate type="lt">
                                    <p:tmPct val="0"/>
                                  </p:iterate>
                                  <p:childTnLst>
                                    <p:anim calcmode="lin" valueType="num">
                                      <p:cBhvr additive="base">
                                        <p:cTn id="214" dur="3000"/>
                                        <p:tgtEl>
                                          <p:spTgt spid="15"/>
                                        </p:tgtEl>
                                        <p:attrNameLst>
                                          <p:attrName>ppt_x</p:attrName>
                                        </p:attrNameLst>
                                      </p:cBhvr>
                                      <p:tavLst>
                                        <p:tav tm="0">
                                          <p:val>
                                            <p:strVal val="ppt_x"/>
                                          </p:val>
                                        </p:tav>
                                        <p:tav tm="100000">
                                          <p:val>
                                            <p:strVal val="ppt_x"/>
                                          </p:val>
                                        </p:tav>
                                      </p:tavLst>
                                    </p:anim>
                                    <p:anim calcmode="lin" valueType="num">
                                      <p:cBhvr additive="base">
                                        <p:cTn id="215" dur="3000"/>
                                        <p:tgtEl>
                                          <p:spTgt spid="15"/>
                                        </p:tgtEl>
                                        <p:attrNameLst>
                                          <p:attrName>ppt_y</p:attrName>
                                        </p:attrNameLst>
                                      </p:cBhvr>
                                      <p:tavLst>
                                        <p:tav tm="0">
                                          <p:val>
                                            <p:strVal val="ppt_y"/>
                                          </p:val>
                                        </p:tav>
                                        <p:tav tm="100000">
                                          <p:val>
                                            <p:strVal val="1+ppt_h/2"/>
                                          </p:val>
                                        </p:tav>
                                      </p:tavLst>
                                    </p:anim>
                                    <p:set>
                                      <p:cBhvr>
                                        <p:cTn id="216" dur="1" fill="hold">
                                          <p:stCondLst>
                                            <p:cond delay="2999"/>
                                          </p:stCondLst>
                                        </p:cTn>
                                        <p:tgtEl>
                                          <p:spTgt spid="15"/>
                                        </p:tgtEl>
                                        <p:attrNameLst>
                                          <p:attrName>style.visibility</p:attrName>
                                        </p:attrNameLst>
                                      </p:cBhvr>
                                      <p:to>
                                        <p:strVal val="hidden"/>
                                      </p:to>
                                    </p:set>
                                  </p:childTnLst>
                                </p:cTn>
                              </p:par>
                              <p:par>
                                <p:cTn id="217" presetID="2" presetClass="exit" presetSubtype="4" fill="hold" grpId="3" nodeType="withEffect">
                                  <p:stCondLst>
                                    <p:cond delay="0"/>
                                  </p:stCondLst>
                                  <p:iterate type="lt">
                                    <p:tmPct val="0"/>
                                  </p:iterate>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iterate type="lt">
                                    <p:tmPct val="0"/>
                                  </p:iterate>
                                  <p:childTnLst>
                                    <p:anim calcmode="lin" valueType="num">
                                      <p:cBhvr additive="base">
                                        <p:cTn id="222" dur="3000"/>
                                        <p:tgtEl>
                                          <p:spTgt spid="19"/>
                                        </p:tgtEl>
                                        <p:attrNameLst>
                                          <p:attrName>ppt_x</p:attrName>
                                        </p:attrNameLst>
                                      </p:cBhvr>
                                      <p:tavLst>
                                        <p:tav tm="0">
                                          <p:val>
                                            <p:strVal val="ppt_x"/>
                                          </p:val>
                                        </p:tav>
                                        <p:tav tm="100000">
                                          <p:val>
                                            <p:strVal val="ppt_x"/>
                                          </p:val>
                                        </p:tav>
                                      </p:tavLst>
                                    </p:anim>
                                    <p:anim calcmode="lin" valueType="num">
                                      <p:cBhvr additive="base">
                                        <p:cTn id="223" dur="3000"/>
                                        <p:tgtEl>
                                          <p:spTgt spid="19"/>
                                        </p:tgtEl>
                                        <p:attrNameLst>
                                          <p:attrName>ppt_y</p:attrName>
                                        </p:attrNameLst>
                                      </p:cBhvr>
                                      <p:tavLst>
                                        <p:tav tm="0">
                                          <p:val>
                                            <p:strVal val="ppt_y"/>
                                          </p:val>
                                        </p:tav>
                                        <p:tav tm="100000">
                                          <p:val>
                                            <p:strVal val="1+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4" fill="hold" grpId="3" nodeType="withEffect">
                                  <p:stCondLst>
                                    <p:cond delay="0"/>
                                  </p:stCondLst>
                                  <p:iterate type="lt">
                                    <p:tmPct val="0"/>
                                  </p:iterate>
                                  <p:childTnLst>
                                    <p:anim calcmode="lin" valueType="num">
                                      <p:cBhvr additive="base">
                                        <p:cTn id="226" dur="3000"/>
                                        <p:tgtEl>
                                          <p:spTgt spid="21"/>
                                        </p:tgtEl>
                                        <p:attrNameLst>
                                          <p:attrName>ppt_x</p:attrName>
                                        </p:attrNameLst>
                                      </p:cBhvr>
                                      <p:tavLst>
                                        <p:tav tm="0">
                                          <p:val>
                                            <p:strVal val="ppt_x"/>
                                          </p:val>
                                        </p:tav>
                                        <p:tav tm="100000">
                                          <p:val>
                                            <p:strVal val="ppt_x"/>
                                          </p:val>
                                        </p:tav>
                                      </p:tavLst>
                                    </p:anim>
                                    <p:anim calcmode="lin" valueType="num">
                                      <p:cBhvr additive="base">
                                        <p:cTn id="227" dur="3000"/>
                                        <p:tgtEl>
                                          <p:spTgt spid="21"/>
                                        </p:tgtEl>
                                        <p:attrNameLst>
                                          <p:attrName>ppt_y</p:attrName>
                                        </p:attrNameLst>
                                      </p:cBhvr>
                                      <p:tavLst>
                                        <p:tav tm="0">
                                          <p:val>
                                            <p:strVal val="ppt_y"/>
                                          </p:val>
                                        </p:tav>
                                        <p:tav tm="100000">
                                          <p:val>
                                            <p:strVal val="1+ppt_h/2"/>
                                          </p:val>
                                        </p:tav>
                                      </p:tavLst>
                                    </p:anim>
                                    <p:set>
                                      <p:cBhvr>
                                        <p:cTn id="228" dur="1" fill="hold">
                                          <p:stCondLst>
                                            <p:cond delay="2999"/>
                                          </p:stCondLst>
                                        </p:cTn>
                                        <p:tgtEl>
                                          <p:spTgt spid="21"/>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0-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ppt_x"/>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ppt_x"/>
                                          </p:val>
                                        </p:tav>
                                      </p:tavLst>
                                    </p:anim>
                                    <p:anim calcmode="lin" valueType="num">
                                      <p:cBhvr additive="base">
                                        <p:cTn id="247" dur="3000"/>
                                        <p:tgtEl>
                                          <p:spTgt spid="12"/>
                                        </p:tgtEl>
                                        <p:attrNameLst>
                                          <p:attrName>ppt_y</p:attrName>
                                        </p:attrNameLst>
                                      </p:cBhvr>
                                      <p:tavLst>
                                        <p:tav tm="0">
                                          <p:val>
                                            <p:strVal val="ppt_y"/>
                                          </p:val>
                                        </p:tav>
                                        <p:tav tm="100000">
                                          <p:val>
                                            <p:strVal val="0-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ppt_x"/>
                                          </p:val>
                                        </p:tav>
                                      </p:tavLst>
                                    </p:anim>
                                    <p:anim calcmode="lin" valueType="num">
                                      <p:cBhvr additive="base">
                                        <p:cTn id="251" dur="3000"/>
                                        <p:tgtEl>
                                          <p:spTgt spid="14"/>
                                        </p:tgtEl>
                                        <p:attrNameLst>
                                          <p:attrName>ppt_y</p:attrName>
                                        </p:attrNameLst>
                                      </p:cBhvr>
                                      <p:tavLst>
                                        <p:tav tm="0">
                                          <p:val>
                                            <p:strVal val="ppt_y"/>
                                          </p:val>
                                        </p:tav>
                                        <p:tav tm="100000">
                                          <p:val>
                                            <p:strVal val="0-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ppt_x"/>
                                          </p:val>
                                        </p:tav>
                                      </p:tavLst>
                                    </p:anim>
                                    <p:anim calcmode="lin" valueType="num">
                                      <p:cBhvr additive="base">
                                        <p:cTn id="267" dur="3000"/>
                                        <p:tgtEl>
                                          <p:spTgt spid="22"/>
                                        </p:tgtEl>
                                        <p:attrNameLst>
                                          <p:attrName>ppt_y</p:attrName>
                                        </p:attrNameLst>
                                      </p:cBhvr>
                                      <p:tavLst>
                                        <p:tav tm="0">
                                          <p:val>
                                            <p:strVal val="ppt_y"/>
                                          </p:val>
                                        </p:tav>
                                        <p:tav tm="100000">
                                          <p:val>
                                            <p:strVal val="0-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xit" presetSubtype="16" fill="hold" grpId="4" nodeType="withEffect">
                                  <p:stCondLst>
                                    <p:cond delay="0"/>
                                  </p:stCondLst>
                                  <p:iterate type="lt">
                                    <p:tmPct val="0"/>
                                  </p:iterate>
                                  <p:childTnLst>
                                    <p:animEffect transition="out" filter="diamond(in)">
                                      <p:cBhvr>
                                        <p:cTn id="270" dur="3000"/>
                                        <p:tgtEl>
                                          <p:spTgt spid="3"/>
                                        </p:tgtEl>
                                      </p:cBhvr>
                                    </p:animEffect>
                                    <p:set>
                                      <p:cBhvr>
                                        <p:cTn id="271" dur="1" fill="hold">
                                          <p:stCondLst>
                                            <p:cond delay="2999"/>
                                          </p:stCondLst>
                                        </p:cTn>
                                        <p:tgtEl>
                                          <p:spTgt spid="3"/>
                                        </p:tgtEl>
                                        <p:attrNameLst>
                                          <p:attrName>style.visibility</p:attrName>
                                        </p:attrNameLst>
                                      </p:cBhvr>
                                      <p:to>
                                        <p:strVal val="hidden"/>
                                      </p:to>
                                    </p:set>
                                  </p:childTnLst>
                                </p:cTn>
                              </p:par>
                              <p:par>
                                <p:cTn id="272" presetID="8" presetClass="exit" presetSubtype="16" fill="hold" grpId="4" nodeType="withEffect">
                                  <p:stCondLst>
                                    <p:cond delay="0"/>
                                  </p:stCondLst>
                                  <p:childTnLst>
                                    <p:animEffect transition="out" filter="diamond(in)">
                                      <p:cBhvr>
                                        <p:cTn id="273" dur="3000"/>
                                        <p:tgtEl>
                                          <p:spTgt spid="4"/>
                                        </p:tgtEl>
                                      </p:cBhvr>
                                    </p:animEffect>
                                    <p:set>
                                      <p:cBhvr>
                                        <p:cTn id="274" dur="1" fill="hold">
                                          <p:stCondLst>
                                            <p:cond delay="2999"/>
                                          </p:stCondLst>
                                        </p:cTn>
                                        <p:tgtEl>
                                          <p:spTgt spid="4"/>
                                        </p:tgtEl>
                                        <p:attrNameLst>
                                          <p:attrName>style.visibility</p:attrName>
                                        </p:attrNameLst>
                                      </p:cBhvr>
                                      <p:to>
                                        <p:strVal val="hidden"/>
                                      </p:to>
                                    </p:set>
                                  </p:childTnLst>
                                </p:cTn>
                              </p:par>
                              <p:par>
                                <p:cTn id="275" presetID="8" presetClass="exit" presetSubtype="16" fill="hold" grpId="4" nodeType="withEffect">
                                  <p:stCondLst>
                                    <p:cond delay="0"/>
                                  </p:stCondLst>
                                  <p:iterate type="lt">
                                    <p:tmPct val="0"/>
                                  </p:iterate>
                                  <p:childTnLst>
                                    <p:animEffect transition="out" filter="diamond(in)">
                                      <p:cBhvr>
                                        <p:cTn id="276" dur="3000"/>
                                        <p:tgtEl>
                                          <p:spTgt spid="5"/>
                                        </p:tgtEl>
                                      </p:cBhvr>
                                    </p:animEffect>
                                    <p:set>
                                      <p:cBhvr>
                                        <p:cTn id="277" dur="1" fill="hold">
                                          <p:stCondLst>
                                            <p:cond delay="2999"/>
                                          </p:stCondLst>
                                        </p:cTn>
                                        <p:tgtEl>
                                          <p:spTgt spid="5"/>
                                        </p:tgtEl>
                                        <p:attrNameLst>
                                          <p:attrName>style.visibility</p:attrName>
                                        </p:attrNameLst>
                                      </p:cBhvr>
                                      <p:to>
                                        <p:strVal val="hidden"/>
                                      </p:to>
                                    </p:set>
                                  </p:childTnLst>
                                </p:cTn>
                              </p:par>
                              <p:par>
                                <p:cTn id="278" presetID="8" presetClass="exit" presetSubtype="16" fill="hold" grpId="4" nodeType="withEffect">
                                  <p:stCondLst>
                                    <p:cond delay="0"/>
                                  </p:stCondLst>
                                  <p:childTnLst>
                                    <p:animEffect transition="out" filter="diamond(in)">
                                      <p:cBhvr>
                                        <p:cTn id="279" dur="3000"/>
                                        <p:tgtEl>
                                          <p:spTgt spid="6"/>
                                        </p:tgtEl>
                                      </p:cBhvr>
                                    </p:animEffect>
                                    <p:set>
                                      <p:cBhvr>
                                        <p:cTn id="280" dur="1" fill="hold">
                                          <p:stCondLst>
                                            <p:cond delay="2999"/>
                                          </p:stCondLst>
                                        </p:cTn>
                                        <p:tgtEl>
                                          <p:spTgt spid="6"/>
                                        </p:tgtEl>
                                        <p:attrNameLst>
                                          <p:attrName>style.visibility</p:attrName>
                                        </p:attrNameLst>
                                      </p:cBhvr>
                                      <p:to>
                                        <p:strVal val="hidden"/>
                                      </p:to>
                                    </p:set>
                                  </p:childTnLst>
                                </p:cTn>
                              </p:par>
                              <p:par>
                                <p:cTn id="281" presetID="8" presetClass="exit" presetSubtype="16" fill="hold" grpId="4" nodeType="withEffect">
                                  <p:stCondLst>
                                    <p:cond delay="0"/>
                                  </p:stCondLst>
                                  <p:iterate type="lt">
                                    <p:tmPct val="0"/>
                                  </p:iterate>
                                  <p:childTnLst>
                                    <p:animEffect transition="out" filter="diamond(in)">
                                      <p:cBhvr>
                                        <p:cTn id="282" dur="3000"/>
                                        <p:tgtEl>
                                          <p:spTgt spid="7"/>
                                        </p:tgtEl>
                                      </p:cBhvr>
                                    </p:animEffect>
                                    <p:set>
                                      <p:cBhvr>
                                        <p:cTn id="283" dur="1" fill="hold">
                                          <p:stCondLst>
                                            <p:cond delay="2999"/>
                                          </p:stCondLst>
                                        </p:cTn>
                                        <p:tgtEl>
                                          <p:spTgt spid="7"/>
                                        </p:tgtEl>
                                        <p:attrNameLst>
                                          <p:attrName>style.visibility</p:attrName>
                                        </p:attrNameLst>
                                      </p:cBhvr>
                                      <p:to>
                                        <p:strVal val="hidden"/>
                                      </p:to>
                                    </p:set>
                                  </p:childTnLst>
                                </p:cTn>
                              </p:par>
                              <p:par>
                                <p:cTn id="284" presetID="8" presetClass="exit" presetSubtype="16" fill="hold" grpId="4" nodeType="withEffect">
                                  <p:stCondLst>
                                    <p:cond delay="0"/>
                                  </p:stCondLst>
                                  <p:childTnLst>
                                    <p:animEffect transition="out" filter="diamond(in)">
                                      <p:cBhvr>
                                        <p:cTn id="285" dur="3000"/>
                                        <p:tgtEl>
                                          <p:spTgt spid="8"/>
                                        </p:tgtEl>
                                      </p:cBhvr>
                                    </p:animEffect>
                                    <p:set>
                                      <p:cBhvr>
                                        <p:cTn id="286" dur="1" fill="hold">
                                          <p:stCondLst>
                                            <p:cond delay="2999"/>
                                          </p:stCondLst>
                                        </p:cTn>
                                        <p:tgtEl>
                                          <p:spTgt spid="8"/>
                                        </p:tgtEl>
                                        <p:attrNameLst>
                                          <p:attrName>style.visibility</p:attrName>
                                        </p:attrNameLst>
                                      </p:cBhvr>
                                      <p:to>
                                        <p:strVal val="hidden"/>
                                      </p:to>
                                    </p:set>
                                  </p:childTnLst>
                                </p:cTn>
                              </p:par>
                              <p:par>
                                <p:cTn id="287" presetID="8" presetClass="exit" presetSubtype="16" fill="hold" grpId="4" nodeType="withEffect">
                                  <p:stCondLst>
                                    <p:cond delay="0"/>
                                  </p:stCondLst>
                                  <p:iterate type="lt">
                                    <p:tmPct val="0"/>
                                  </p:iterate>
                                  <p:childTnLst>
                                    <p:animEffect transition="out" filter="diamond(in)">
                                      <p:cBhvr>
                                        <p:cTn id="288" dur="3000"/>
                                        <p:tgtEl>
                                          <p:spTgt spid="9"/>
                                        </p:tgtEl>
                                      </p:cBhvr>
                                    </p:animEffect>
                                    <p:set>
                                      <p:cBhvr>
                                        <p:cTn id="289" dur="1" fill="hold">
                                          <p:stCondLst>
                                            <p:cond delay="2999"/>
                                          </p:stCondLst>
                                        </p:cTn>
                                        <p:tgtEl>
                                          <p:spTgt spid="9"/>
                                        </p:tgtEl>
                                        <p:attrNameLst>
                                          <p:attrName>style.visibility</p:attrName>
                                        </p:attrNameLst>
                                      </p:cBhvr>
                                      <p:to>
                                        <p:strVal val="hidden"/>
                                      </p:to>
                                    </p:set>
                                  </p:childTnLst>
                                </p:cTn>
                              </p:par>
                              <p:par>
                                <p:cTn id="290" presetID="8" presetClass="exit" presetSubtype="16" fill="hold" grpId="4" nodeType="withEffect">
                                  <p:stCondLst>
                                    <p:cond delay="0"/>
                                  </p:stCondLst>
                                  <p:childTnLst>
                                    <p:animEffect transition="out" filter="diamond(in)">
                                      <p:cBhvr>
                                        <p:cTn id="291" dur="3000"/>
                                        <p:tgtEl>
                                          <p:spTgt spid="10"/>
                                        </p:tgtEl>
                                      </p:cBhvr>
                                    </p:animEffect>
                                    <p:set>
                                      <p:cBhvr>
                                        <p:cTn id="292" dur="1" fill="hold">
                                          <p:stCondLst>
                                            <p:cond delay="2999"/>
                                          </p:stCondLst>
                                        </p:cTn>
                                        <p:tgtEl>
                                          <p:spTgt spid="10"/>
                                        </p:tgtEl>
                                        <p:attrNameLst>
                                          <p:attrName>style.visibility</p:attrName>
                                        </p:attrNameLst>
                                      </p:cBhvr>
                                      <p:to>
                                        <p:strVal val="hidden"/>
                                      </p:to>
                                    </p:set>
                                  </p:childTnLst>
                                </p:cTn>
                              </p:par>
                              <p:par>
                                <p:cTn id="293" presetID="8" presetClass="exit" presetSubtype="16" fill="hold" grpId="4" nodeType="withEffect">
                                  <p:stCondLst>
                                    <p:cond delay="0"/>
                                  </p:stCondLst>
                                  <p:iterate type="lt">
                                    <p:tmPct val="0"/>
                                  </p:iterate>
                                  <p:childTnLst>
                                    <p:animEffect transition="out" filter="diamond(in)">
                                      <p:cBhvr>
                                        <p:cTn id="294" dur="3000"/>
                                        <p:tgtEl>
                                          <p:spTgt spid="11"/>
                                        </p:tgtEl>
                                      </p:cBhvr>
                                    </p:animEffect>
                                    <p:set>
                                      <p:cBhvr>
                                        <p:cTn id="295" dur="1" fill="hold">
                                          <p:stCondLst>
                                            <p:cond delay="2999"/>
                                          </p:stCondLst>
                                        </p:cTn>
                                        <p:tgtEl>
                                          <p:spTgt spid="11"/>
                                        </p:tgtEl>
                                        <p:attrNameLst>
                                          <p:attrName>style.visibility</p:attrName>
                                        </p:attrNameLst>
                                      </p:cBhvr>
                                      <p:to>
                                        <p:strVal val="hidden"/>
                                      </p:to>
                                    </p:set>
                                  </p:childTnLst>
                                </p:cTn>
                              </p:par>
                              <p:par>
                                <p:cTn id="296" presetID="8" presetClass="exit" presetSubtype="16" fill="hold" grpId="4" nodeType="withEffect">
                                  <p:stCondLst>
                                    <p:cond delay="0"/>
                                  </p:stCondLst>
                                  <p:childTnLst>
                                    <p:animEffect transition="out" filter="diamond(in)">
                                      <p:cBhvr>
                                        <p:cTn id="297" dur="3000"/>
                                        <p:tgtEl>
                                          <p:spTgt spid="12"/>
                                        </p:tgtEl>
                                      </p:cBhvr>
                                    </p:animEffect>
                                    <p:set>
                                      <p:cBhvr>
                                        <p:cTn id="298" dur="1" fill="hold">
                                          <p:stCondLst>
                                            <p:cond delay="2999"/>
                                          </p:stCondLst>
                                        </p:cTn>
                                        <p:tgtEl>
                                          <p:spTgt spid="12"/>
                                        </p:tgtEl>
                                        <p:attrNameLst>
                                          <p:attrName>style.visibility</p:attrName>
                                        </p:attrNameLst>
                                      </p:cBhvr>
                                      <p:to>
                                        <p:strVal val="hidden"/>
                                      </p:to>
                                    </p:set>
                                  </p:childTnLst>
                                </p:cTn>
                              </p:par>
                              <p:par>
                                <p:cTn id="299" presetID="8" presetClass="exit" presetSubtype="16" fill="hold" grpId="4" nodeType="withEffect">
                                  <p:stCondLst>
                                    <p:cond delay="0"/>
                                  </p:stCondLst>
                                  <p:iterate type="lt">
                                    <p:tmPct val="0"/>
                                  </p:iterate>
                                  <p:childTnLst>
                                    <p:animEffect transition="out" filter="diamond(in)">
                                      <p:cBhvr>
                                        <p:cTn id="300" dur="3000"/>
                                        <p:tgtEl>
                                          <p:spTgt spid="13"/>
                                        </p:tgtEl>
                                      </p:cBhvr>
                                    </p:animEffect>
                                    <p:set>
                                      <p:cBhvr>
                                        <p:cTn id="301" dur="1" fill="hold">
                                          <p:stCondLst>
                                            <p:cond delay="2999"/>
                                          </p:stCondLst>
                                        </p:cTn>
                                        <p:tgtEl>
                                          <p:spTgt spid="13"/>
                                        </p:tgtEl>
                                        <p:attrNameLst>
                                          <p:attrName>style.visibility</p:attrName>
                                        </p:attrNameLst>
                                      </p:cBhvr>
                                      <p:to>
                                        <p:strVal val="hidden"/>
                                      </p:to>
                                    </p:set>
                                  </p:childTnLst>
                                </p:cTn>
                              </p:par>
                              <p:par>
                                <p:cTn id="302" presetID="8" presetClass="exit" presetSubtype="16" fill="hold" grpId="4" nodeType="withEffect">
                                  <p:stCondLst>
                                    <p:cond delay="0"/>
                                  </p:stCondLst>
                                  <p:childTnLst>
                                    <p:animEffect transition="out" filter="diamond(in)">
                                      <p:cBhvr>
                                        <p:cTn id="303" dur="3000"/>
                                        <p:tgtEl>
                                          <p:spTgt spid="14"/>
                                        </p:tgtEl>
                                      </p:cBhvr>
                                    </p:animEffect>
                                    <p:set>
                                      <p:cBhvr>
                                        <p:cTn id="304" dur="1" fill="hold">
                                          <p:stCondLst>
                                            <p:cond delay="2999"/>
                                          </p:stCondLst>
                                        </p:cTn>
                                        <p:tgtEl>
                                          <p:spTgt spid="14"/>
                                        </p:tgtEl>
                                        <p:attrNameLst>
                                          <p:attrName>style.visibility</p:attrName>
                                        </p:attrNameLst>
                                      </p:cBhvr>
                                      <p:to>
                                        <p:strVal val="hidden"/>
                                      </p:to>
                                    </p:set>
                                  </p:childTnLst>
                                </p:cTn>
                              </p:par>
                              <p:par>
                                <p:cTn id="305" presetID="8" presetClass="exit" presetSubtype="16" fill="hold" grpId="4" nodeType="withEffect">
                                  <p:stCondLst>
                                    <p:cond delay="0"/>
                                  </p:stCondLst>
                                  <p:iterate type="lt">
                                    <p:tmPct val="0"/>
                                  </p:iterate>
                                  <p:childTnLst>
                                    <p:animEffect transition="out" filter="diamond(in)">
                                      <p:cBhvr>
                                        <p:cTn id="306" dur="3000"/>
                                        <p:tgtEl>
                                          <p:spTgt spid="15"/>
                                        </p:tgtEl>
                                      </p:cBhvr>
                                    </p:animEffect>
                                    <p:set>
                                      <p:cBhvr>
                                        <p:cTn id="307" dur="1" fill="hold">
                                          <p:stCondLst>
                                            <p:cond delay="2999"/>
                                          </p:stCondLst>
                                        </p:cTn>
                                        <p:tgtEl>
                                          <p:spTgt spid="15"/>
                                        </p:tgtEl>
                                        <p:attrNameLst>
                                          <p:attrName>style.visibility</p:attrName>
                                        </p:attrNameLst>
                                      </p:cBhvr>
                                      <p:to>
                                        <p:strVal val="hidden"/>
                                      </p:to>
                                    </p:set>
                                  </p:childTnLst>
                                </p:cTn>
                              </p:par>
                              <p:par>
                                <p:cTn id="308" presetID="8" presetClass="exit" presetSubtype="16" fill="hold" grpId="4" nodeType="withEffect">
                                  <p:stCondLst>
                                    <p:cond delay="0"/>
                                  </p:stCondLst>
                                  <p:childTnLst>
                                    <p:animEffect transition="out" filter="diamond(in)">
                                      <p:cBhvr>
                                        <p:cTn id="309" dur="3000"/>
                                        <p:tgtEl>
                                          <p:spTgt spid="16"/>
                                        </p:tgtEl>
                                      </p:cBhvr>
                                    </p:animEffect>
                                    <p:set>
                                      <p:cBhvr>
                                        <p:cTn id="310" dur="1" fill="hold">
                                          <p:stCondLst>
                                            <p:cond delay="2999"/>
                                          </p:stCondLst>
                                        </p:cTn>
                                        <p:tgtEl>
                                          <p:spTgt spid="16"/>
                                        </p:tgtEl>
                                        <p:attrNameLst>
                                          <p:attrName>style.visibility</p:attrName>
                                        </p:attrNameLst>
                                      </p:cBhvr>
                                      <p:to>
                                        <p:strVal val="hidden"/>
                                      </p:to>
                                    </p:set>
                                  </p:childTnLst>
                                </p:cTn>
                              </p:par>
                              <p:par>
                                <p:cTn id="311" presetID="8" presetClass="exit" presetSubtype="16" fill="hold" grpId="4" nodeType="withEffect">
                                  <p:stCondLst>
                                    <p:cond delay="0"/>
                                  </p:stCondLst>
                                  <p:iterate type="lt">
                                    <p:tmPct val="0"/>
                                  </p:iterate>
                                  <p:childTnLst>
                                    <p:animEffect transition="out" filter="diamond(in)">
                                      <p:cBhvr>
                                        <p:cTn id="312" dur="3000"/>
                                        <p:tgtEl>
                                          <p:spTgt spid="17"/>
                                        </p:tgtEl>
                                      </p:cBhvr>
                                    </p:animEffect>
                                    <p:set>
                                      <p:cBhvr>
                                        <p:cTn id="313" dur="1" fill="hold">
                                          <p:stCondLst>
                                            <p:cond delay="2999"/>
                                          </p:stCondLst>
                                        </p:cTn>
                                        <p:tgtEl>
                                          <p:spTgt spid="17"/>
                                        </p:tgtEl>
                                        <p:attrNameLst>
                                          <p:attrName>style.visibility</p:attrName>
                                        </p:attrNameLst>
                                      </p:cBhvr>
                                      <p:to>
                                        <p:strVal val="hidden"/>
                                      </p:to>
                                    </p:set>
                                  </p:childTnLst>
                                </p:cTn>
                              </p:par>
                              <p:par>
                                <p:cTn id="314" presetID="8" presetClass="exit" presetSubtype="16" fill="hold" grpId="4" nodeType="withEffect">
                                  <p:stCondLst>
                                    <p:cond delay="0"/>
                                  </p:stCondLst>
                                  <p:childTnLst>
                                    <p:animEffect transition="out" filter="diamond(in)">
                                      <p:cBhvr>
                                        <p:cTn id="315" dur="3000"/>
                                        <p:tgtEl>
                                          <p:spTgt spid="18"/>
                                        </p:tgtEl>
                                      </p:cBhvr>
                                    </p:animEffect>
                                    <p:set>
                                      <p:cBhvr>
                                        <p:cTn id="316" dur="1" fill="hold">
                                          <p:stCondLst>
                                            <p:cond delay="2999"/>
                                          </p:stCondLst>
                                        </p:cTn>
                                        <p:tgtEl>
                                          <p:spTgt spid="18"/>
                                        </p:tgtEl>
                                        <p:attrNameLst>
                                          <p:attrName>style.visibility</p:attrName>
                                        </p:attrNameLst>
                                      </p:cBhvr>
                                      <p:to>
                                        <p:strVal val="hidden"/>
                                      </p:to>
                                    </p:set>
                                  </p:childTnLst>
                                </p:cTn>
                              </p:par>
                              <p:par>
                                <p:cTn id="317" presetID="8" presetClass="exit" presetSubtype="16" fill="hold" grpId="4" nodeType="withEffect">
                                  <p:stCondLst>
                                    <p:cond delay="0"/>
                                  </p:stCondLst>
                                  <p:iterate type="lt">
                                    <p:tmPct val="0"/>
                                  </p:iterate>
                                  <p:childTnLst>
                                    <p:animEffect transition="out" filter="diamond(in)">
                                      <p:cBhvr>
                                        <p:cTn id="318" dur="3000"/>
                                        <p:tgtEl>
                                          <p:spTgt spid="19"/>
                                        </p:tgtEl>
                                      </p:cBhvr>
                                    </p:animEffect>
                                    <p:set>
                                      <p:cBhvr>
                                        <p:cTn id="319" dur="1" fill="hold">
                                          <p:stCondLst>
                                            <p:cond delay="2999"/>
                                          </p:stCondLst>
                                        </p:cTn>
                                        <p:tgtEl>
                                          <p:spTgt spid="19"/>
                                        </p:tgtEl>
                                        <p:attrNameLst>
                                          <p:attrName>style.visibility</p:attrName>
                                        </p:attrNameLst>
                                      </p:cBhvr>
                                      <p:to>
                                        <p:strVal val="hidden"/>
                                      </p:to>
                                    </p:set>
                                  </p:childTnLst>
                                </p:cTn>
                              </p:par>
                              <p:par>
                                <p:cTn id="320" presetID="8" presetClass="exit" presetSubtype="16" fill="hold" grpId="4" nodeType="withEffect">
                                  <p:stCondLst>
                                    <p:cond delay="0"/>
                                  </p:stCondLst>
                                  <p:childTnLst>
                                    <p:animEffect transition="out" filter="diamond(in)">
                                      <p:cBhvr>
                                        <p:cTn id="321" dur="3000"/>
                                        <p:tgtEl>
                                          <p:spTgt spid="20"/>
                                        </p:tgtEl>
                                      </p:cBhvr>
                                    </p:animEffect>
                                    <p:set>
                                      <p:cBhvr>
                                        <p:cTn id="322" dur="1" fill="hold">
                                          <p:stCondLst>
                                            <p:cond delay="2999"/>
                                          </p:stCondLst>
                                        </p:cTn>
                                        <p:tgtEl>
                                          <p:spTgt spid="20"/>
                                        </p:tgtEl>
                                        <p:attrNameLst>
                                          <p:attrName>style.visibility</p:attrName>
                                        </p:attrNameLst>
                                      </p:cBhvr>
                                      <p:to>
                                        <p:strVal val="hidden"/>
                                      </p:to>
                                    </p:set>
                                  </p:childTnLst>
                                </p:cTn>
                              </p:par>
                              <p:par>
                                <p:cTn id="323" presetID="8" presetClass="exit" presetSubtype="16" fill="hold" grpId="4" nodeType="withEffect">
                                  <p:stCondLst>
                                    <p:cond delay="0"/>
                                  </p:stCondLst>
                                  <p:iterate type="lt">
                                    <p:tmPct val="0"/>
                                  </p:iterate>
                                  <p:childTnLst>
                                    <p:animEffect transition="out" filter="diamond(in)">
                                      <p:cBhvr>
                                        <p:cTn id="324" dur="3000"/>
                                        <p:tgtEl>
                                          <p:spTgt spid="21"/>
                                        </p:tgtEl>
                                      </p:cBhvr>
                                    </p:animEffect>
                                    <p:set>
                                      <p:cBhvr>
                                        <p:cTn id="325" dur="1" fill="hold">
                                          <p:stCondLst>
                                            <p:cond delay="2999"/>
                                          </p:stCondLst>
                                        </p:cTn>
                                        <p:tgtEl>
                                          <p:spTgt spid="21"/>
                                        </p:tgtEl>
                                        <p:attrNameLst>
                                          <p:attrName>style.visibility</p:attrName>
                                        </p:attrNameLst>
                                      </p:cBhvr>
                                      <p:to>
                                        <p:strVal val="hidden"/>
                                      </p:to>
                                    </p:set>
                                  </p:childTnLst>
                                </p:cTn>
                              </p:par>
                              <p:par>
                                <p:cTn id="326" presetID="8" presetClass="exit" presetSubtype="16" fill="hold" grpId="4" nodeType="withEffect">
                                  <p:stCondLst>
                                    <p:cond delay="0"/>
                                  </p:stCondLst>
                                  <p:childTnLst>
                                    <p:animEffect transition="out" filter="diamond(in)">
                                      <p:cBhvr>
                                        <p:cTn id="327" dur="3000"/>
                                        <p:tgtEl>
                                          <p:spTgt spid="22"/>
                                        </p:tgtEl>
                                      </p:cBhvr>
                                    </p:animEffect>
                                    <p:set>
                                      <p:cBhvr>
                                        <p:cTn id="328" dur="1" fill="hold">
                                          <p:stCondLst>
                                            <p:cond delay="2999"/>
                                          </p:stCondLst>
                                        </p:cTn>
                                        <p:tgtEl>
                                          <p:spTgt spid="22"/>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ppt_w</p:attrName>
                                        </p:attrNameLst>
                                      </p:cBhvr>
                                      <p:tavLst>
                                        <p:tav tm="0">
                                          <p:val>
                                            <p:strVal val="4/3*#ppt_w"/>
                                          </p:val>
                                        </p:tav>
                                        <p:tav tm="100000">
                                          <p:val>
                                            <p:strVal val="#ppt_w"/>
                                          </p:val>
                                        </p:tav>
                                      </p:tavLst>
                                    </p:anim>
                                    <p:anim calcmode="lin" valueType="num">
                                      <p:cBhvr>
                                        <p:cTn id="332" dur="3000" fill="hold"/>
                                        <p:tgtEl>
                                          <p:spTgt spid="2"/>
                                        </p:tgtEl>
                                        <p:attrNameLst>
                                          <p:attrName>ppt_h</p:attrName>
                                        </p:attrNameLst>
                                      </p:cBhvr>
                                      <p:tavLst>
                                        <p:tav tm="0">
                                          <p:val>
                                            <p:strVal val="4/3*#ppt_h"/>
                                          </p:val>
                                        </p:tav>
                                        <p:tav tm="100000">
                                          <p:val>
                                            <p:strVal val="#ppt_h"/>
                                          </p:val>
                                        </p:tav>
                                      </p:tavLst>
                                    </p:anim>
                                  </p:childTnLst>
                                </p:cTn>
                              </p:par>
                              <p:par>
                                <p:cTn id="333" presetID="16" presetClass="entr" presetSubtype="42"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Effect transition="in" filter="barn(outHorizontal)">
                                      <p:cBhvr>
                                        <p:cTn id="3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plus(in)">
                                      <p:cBhvr>
                                        <p:cTn id="82" dur="3000"/>
                                        <p:tgtEl>
                                          <p:spTgt spid="27"/>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plus(in)">
                                      <p:cBhvr>
                                        <p:cTn id="85" dur="3000"/>
                                        <p:tgtEl>
                                          <p:spTgt spid="28"/>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plus(in)">
                                      <p:cBhvr>
                                        <p:cTn id="88" dur="3000"/>
                                        <p:tgtEl>
                                          <p:spTgt spid="29"/>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plus(in)">
                                      <p:cBhvr>
                                        <p:cTn id="91" dur="3000"/>
                                        <p:tgtEl>
                                          <p:spTgt spid="30"/>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plus(in)">
                                      <p:cBhvr>
                                        <p:cTn id="94" dur="3000"/>
                                        <p:tgtEl>
                                          <p:spTgt spid="31"/>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plus(in)">
                                      <p:cBhvr>
                                        <p:cTn id="97" dur="3000"/>
                                        <p:tgtEl>
                                          <p:spTgt spid="32"/>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plus(in)">
                                      <p:cBhvr>
                                        <p:cTn id="100" dur="3000"/>
                                        <p:tgtEl>
                                          <p:spTgt spid="33"/>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plus(in)">
                                      <p:cBhvr>
                                        <p:cTn id="103" dur="3000"/>
                                        <p:tgtEl>
                                          <p:spTgt spid="34"/>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plus(in)">
                                      <p:cBhvr>
                                        <p:cTn id="106" dur="3000"/>
                                        <p:tgtEl>
                                          <p:spTgt spid="35"/>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plus(in)">
                                      <p:cBhvr>
                                        <p:cTn id="109" dur="3000"/>
                                        <p:tgtEl>
                                          <p:spTgt spid="36"/>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plus(in)">
                                      <p:cBhvr>
                                        <p:cTn id="112" dur="3000"/>
                                        <p:tgtEl>
                                          <p:spTgt spid="37"/>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38"/>
                                        </p:tgtEl>
                                        <p:attrNameLst>
                                          <p:attrName>style.visibility</p:attrName>
                                        </p:attrNameLst>
                                      </p:cBhvr>
                                      <p:to>
                                        <p:strVal val="visible"/>
                                      </p:to>
                                    </p:set>
                                    <p:animEffect transition="in" filter="plus(in)">
                                      <p:cBhvr>
                                        <p:cTn id="115" dur="3000"/>
                                        <p:tgtEl>
                                          <p:spTgt spid="38"/>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plus(in)">
                                      <p:cBhvr>
                                        <p:cTn id="118" dur="3000"/>
                                        <p:tgtEl>
                                          <p:spTgt spid="39"/>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plus(in)">
                                      <p:cBhvr>
                                        <p:cTn id="121" dur="3000"/>
                                        <p:tgtEl>
                                          <p:spTgt spid="40"/>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plus(in)">
                                      <p:cBhvr>
                                        <p:cTn id="124" dur="3000"/>
                                        <p:tgtEl>
                                          <p:spTgt spid="41"/>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plus(in)">
                                      <p:cBhvr>
                                        <p:cTn id="127" dur="3000"/>
                                        <p:tgtEl>
                                          <p:spTgt spid="42"/>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plus(in)">
                                      <p:cBhvr>
                                        <p:cTn id="130" dur="3000"/>
                                        <p:tgtEl>
                                          <p:spTgt spid="43"/>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4"/>
                                        </p:tgtEl>
                                        <p:attrNameLst>
                                          <p:attrName>style.visibility</p:attrName>
                                        </p:attrNameLst>
                                      </p:cBhvr>
                                      <p:to>
                                        <p:strVal val="visible"/>
                                      </p:to>
                                    </p:set>
                                    <p:animEffect transition="in" filter="plus(in)">
                                      <p:cBhvr>
                                        <p:cTn id="133" dur="3000"/>
                                        <p:tgtEl>
                                          <p:spTgt spid="44"/>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5"/>
                                        </p:tgtEl>
                                        <p:attrNameLst>
                                          <p:attrName>style.visibility</p:attrName>
                                        </p:attrNameLst>
                                      </p:cBhvr>
                                      <p:to>
                                        <p:strVal val="visible"/>
                                      </p:to>
                                    </p:set>
                                    <p:animEffect transition="in" filter="plus(in)">
                                      <p:cBhvr>
                                        <p:cTn id="136" dur="3000"/>
                                        <p:tgtEl>
                                          <p:spTgt spid="45"/>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6"/>
                                        </p:tgtEl>
                                        <p:attrNameLst>
                                          <p:attrName>style.visibility</p:attrName>
                                        </p:attrNameLst>
                                      </p:cBhvr>
                                      <p:to>
                                        <p:strVal val="visible"/>
                                      </p:to>
                                    </p:set>
                                    <p:animEffect transition="in" filter="plus(in)">
                                      <p:cBhvr>
                                        <p:cTn id="139" dur="3000"/>
                                        <p:tgtEl>
                                          <p:spTgt spid="4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7"/>
                                        </p:tgtEl>
                                        <p:attrNameLst>
                                          <p:attrName>style.visibility</p:attrName>
                                        </p:attrNameLst>
                                      </p:cBhvr>
                                      <p:to>
                                        <p:strVal val="visible"/>
                                      </p:to>
                                    </p:set>
                                    <p:animEffect transition="in" filter="plus(in)">
                                      <p:cBhvr>
                                        <p:cTn id="142" dur="3000"/>
                                        <p:tgtEl>
                                          <p:spTgt spid="47"/>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48"/>
                                        </p:tgtEl>
                                        <p:attrNameLst>
                                          <p:attrName>style.visibility</p:attrName>
                                        </p:attrNameLst>
                                      </p:cBhvr>
                                      <p:to>
                                        <p:strVal val="visible"/>
                                      </p:to>
                                    </p:set>
                                    <p:animEffect transition="in" filter="plus(in)">
                                      <p:cBhvr>
                                        <p:cTn id="145" dur="3000"/>
                                        <p:tgtEl>
                                          <p:spTgt spid="48"/>
                                        </p:tgtEl>
                                      </p:cBhvr>
                                    </p:animEffect>
                                  </p:childTnLst>
                                </p:cTn>
                              </p:par>
                              <p:par>
                                <p:cTn id="146" presetID="8" presetClass="emph" presetSubtype="0" fill="hold" grpId="1" nodeType="withEffect">
                                  <p:stCondLst>
                                    <p:cond delay="0"/>
                                  </p:stCondLst>
                                  <p:childTnLst>
                                    <p:animRot by="21600000">
                                      <p:cBhvr>
                                        <p:cTn id="147" dur="3000" fill="hold"/>
                                        <p:tgtEl>
                                          <p:spTgt spid="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4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4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4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2"/>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4"/>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6"/>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8"/>
                                        </p:tgtEl>
                                        <p:attrNameLst>
                                          <p:attrName>r</p:attrName>
                                        </p:attrNameLst>
                                      </p:cBhvr>
                                    </p:animRot>
                                  </p:childTnLst>
                                </p:cTn>
                              </p:par>
                              <p:par>
                                <p:cTn id="238" presetID="2" presetClass="entr" presetSubtype="12" fill="hold" grpId="2" nodeType="withEffect">
                                  <p:stCondLst>
                                    <p:cond delay="0"/>
                                  </p:stCondLst>
                                  <p:childTnLst>
                                    <p:set>
                                      <p:cBhvr>
                                        <p:cTn id="239" dur="1" fill="hold">
                                          <p:stCondLst>
                                            <p:cond delay="0"/>
                                          </p:stCondLst>
                                        </p:cTn>
                                        <p:tgtEl>
                                          <p:spTgt spid="3"/>
                                        </p:tgtEl>
                                        <p:attrNameLst>
                                          <p:attrName>style.visibility</p:attrName>
                                        </p:attrNameLst>
                                      </p:cBhvr>
                                      <p:to>
                                        <p:strVal val="visible"/>
                                      </p:to>
                                    </p:set>
                                    <p:anim calcmode="lin" valueType="num">
                                      <p:cBhvr additive="base">
                                        <p:cTn id="240" dur="3000" fill="hold"/>
                                        <p:tgtEl>
                                          <p:spTgt spid="3"/>
                                        </p:tgtEl>
                                        <p:attrNameLst>
                                          <p:attrName>ppt_x</p:attrName>
                                        </p:attrNameLst>
                                      </p:cBhvr>
                                      <p:tavLst>
                                        <p:tav tm="0">
                                          <p:val>
                                            <p:strVal val="0-#ppt_w/2"/>
                                          </p:val>
                                        </p:tav>
                                        <p:tav tm="100000">
                                          <p:val>
                                            <p:strVal val="#ppt_x"/>
                                          </p:val>
                                        </p:tav>
                                      </p:tavLst>
                                    </p:anim>
                                    <p:anim calcmode="lin" valueType="num">
                                      <p:cBhvr additive="base">
                                        <p:cTn id="241" dur="3000" fill="hold"/>
                                        <p:tgtEl>
                                          <p:spTgt spid="3"/>
                                        </p:tgtEl>
                                        <p:attrNameLst>
                                          <p:attrName>ppt_y</p:attrName>
                                        </p:attrNameLst>
                                      </p:cBhvr>
                                      <p:tavLst>
                                        <p:tav tm="0">
                                          <p:val>
                                            <p:strVal val="1+#ppt_h/2"/>
                                          </p:val>
                                        </p:tav>
                                        <p:tav tm="100000">
                                          <p:val>
                                            <p:strVal val="#ppt_y"/>
                                          </p:val>
                                        </p:tav>
                                      </p:tavLst>
                                    </p:anim>
                                  </p:childTnLst>
                                </p:cTn>
                              </p:par>
                              <p:par>
                                <p:cTn id="242" presetID="2" presetClass="entr" presetSubtype="12" fill="hold" grpId="2" nodeType="withEffect">
                                  <p:stCondLst>
                                    <p:cond delay="0"/>
                                  </p:stCondLst>
                                  <p:childTnLst>
                                    <p:set>
                                      <p:cBhvr>
                                        <p:cTn id="243" dur="1" fill="hold">
                                          <p:stCondLst>
                                            <p:cond delay="0"/>
                                          </p:stCondLst>
                                        </p:cTn>
                                        <p:tgtEl>
                                          <p:spTgt spid="5"/>
                                        </p:tgtEl>
                                        <p:attrNameLst>
                                          <p:attrName>style.visibility</p:attrName>
                                        </p:attrNameLst>
                                      </p:cBhvr>
                                      <p:to>
                                        <p:strVal val="visible"/>
                                      </p:to>
                                    </p:set>
                                    <p:anim calcmode="lin" valueType="num">
                                      <p:cBhvr additive="base">
                                        <p:cTn id="244" dur="3000" fill="hold"/>
                                        <p:tgtEl>
                                          <p:spTgt spid="5"/>
                                        </p:tgtEl>
                                        <p:attrNameLst>
                                          <p:attrName>ppt_x</p:attrName>
                                        </p:attrNameLst>
                                      </p:cBhvr>
                                      <p:tavLst>
                                        <p:tav tm="0">
                                          <p:val>
                                            <p:strVal val="0-#ppt_w/2"/>
                                          </p:val>
                                        </p:tav>
                                        <p:tav tm="100000">
                                          <p:val>
                                            <p:strVal val="#ppt_x"/>
                                          </p:val>
                                        </p:tav>
                                      </p:tavLst>
                                    </p:anim>
                                    <p:anim calcmode="lin" valueType="num">
                                      <p:cBhvr additive="base">
                                        <p:cTn id="245" dur="3000" fill="hold"/>
                                        <p:tgtEl>
                                          <p:spTgt spid="5"/>
                                        </p:tgtEl>
                                        <p:attrNameLst>
                                          <p:attrName>ppt_y</p:attrName>
                                        </p:attrNameLst>
                                      </p:cBhvr>
                                      <p:tavLst>
                                        <p:tav tm="0">
                                          <p:val>
                                            <p:strVal val="1+#ppt_h/2"/>
                                          </p:val>
                                        </p:tav>
                                        <p:tav tm="100000">
                                          <p:val>
                                            <p:strVal val="#ppt_y"/>
                                          </p:val>
                                        </p:tav>
                                      </p:tavLst>
                                    </p:anim>
                                  </p:childTnLst>
                                </p:cTn>
                              </p:par>
                              <p:par>
                                <p:cTn id="246" presetID="2" presetClass="entr" presetSubtype="12" fill="hold" grpId="2" nodeType="withEffect">
                                  <p:stCondLst>
                                    <p:cond delay="0"/>
                                  </p:stCondLst>
                                  <p:childTnLst>
                                    <p:set>
                                      <p:cBhvr>
                                        <p:cTn id="247" dur="1" fill="hold">
                                          <p:stCondLst>
                                            <p:cond delay="0"/>
                                          </p:stCondLst>
                                        </p:cTn>
                                        <p:tgtEl>
                                          <p:spTgt spid="7"/>
                                        </p:tgtEl>
                                        <p:attrNameLst>
                                          <p:attrName>style.visibility</p:attrName>
                                        </p:attrNameLst>
                                      </p:cBhvr>
                                      <p:to>
                                        <p:strVal val="visible"/>
                                      </p:to>
                                    </p:set>
                                    <p:anim calcmode="lin" valueType="num">
                                      <p:cBhvr additive="base">
                                        <p:cTn id="248" dur="3000" fill="hold"/>
                                        <p:tgtEl>
                                          <p:spTgt spid="7"/>
                                        </p:tgtEl>
                                        <p:attrNameLst>
                                          <p:attrName>ppt_x</p:attrName>
                                        </p:attrNameLst>
                                      </p:cBhvr>
                                      <p:tavLst>
                                        <p:tav tm="0">
                                          <p:val>
                                            <p:strVal val="0-#ppt_w/2"/>
                                          </p:val>
                                        </p:tav>
                                        <p:tav tm="100000">
                                          <p:val>
                                            <p:strVal val="#ppt_x"/>
                                          </p:val>
                                        </p:tav>
                                      </p:tavLst>
                                    </p:anim>
                                    <p:anim calcmode="lin" valueType="num">
                                      <p:cBhvr additive="base">
                                        <p:cTn id="249" dur="3000" fill="hold"/>
                                        <p:tgtEl>
                                          <p:spTgt spid="7"/>
                                        </p:tgtEl>
                                        <p:attrNameLst>
                                          <p:attrName>ppt_y</p:attrName>
                                        </p:attrNameLst>
                                      </p:cBhvr>
                                      <p:tavLst>
                                        <p:tav tm="0">
                                          <p:val>
                                            <p:strVal val="1+#ppt_h/2"/>
                                          </p:val>
                                        </p:tav>
                                        <p:tav tm="100000">
                                          <p:val>
                                            <p:strVal val="#ppt_y"/>
                                          </p:val>
                                        </p:tav>
                                      </p:tavLst>
                                    </p:anim>
                                  </p:childTnLst>
                                </p:cTn>
                              </p:par>
                              <p:par>
                                <p:cTn id="250" presetID="2" presetClass="entr" presetSubtype="12" fill="hold" grpId="2" nodeType="withEffect">
                                  <p:stCondLst>
                                    <p:cond delay="0"/>
                                  </p:stCondLst>
                                  <p:childTnLst>
                                    <p:set>
                                      <p:cBhvr>
                                        <p:cTn id="251" dur="1" fill="hold">
                                          <p:stCondLst>
                                            <p:cond delay="0"/>
                                          </p:stCondLst>
                                        </p:cTn>
                                        <p:tgtEl>
                                          <p:spTgt spid="9"/>
                                        </p:tgtEl>
                                        <p:attrNameLst>
                                          <p:attrName>style.visibility</p:attrName>
                                        </p:attrNameLst>
                                      </p:cBhvr>
                                      <p:to>
                                        <p:strVal val="visible"/>
                                      </p:to>
                                    </p:set>
                                    <p:anim calcmode="lin" valueType="num">
                                      <p:cBhvr additive="base">
                                        <p:cTn id="252" dur="3000" fill="hold"/>
                                        <p:tgtEl>
                                          <p:spTgt spid="9"/>
                                        </p:tgtEl>
                                        <p:attrNameLst>
                                          <p:attrName>ppt_x</p:attrName>
                                        </p:attrNameLst>
                                      </p:cBhvr>
                                      <p:tavLst>
                                        <p:tav tm="0">
                                          <p:val>
                                            <p:strVal val="0-#ppt_w/2"/>
                                          </p:val>
                                        </p:tav>
                                        <p:tav tm="100000">
                                          <p:val>
                                            <p:strVal val="#ppt_x"/>
                                          </p:val>
                                        </p:tav>
                                      </p:tavLst>
                                    </p:anim>
                                    <p:anim calcmode="lin" valueType="num">
                                      <p:cBhvr additive="base">
                                        <p:cTn id="253" dur="3000" fill="hold"/>
                                        <p:tgtEl>
                                          <p:spTgt spid="9"/>
                                        </p:tgtEl>
                                        <p:attrNameLst>
                                          <p:attrName>ppt_y</p:attrName>
                                        </p:attrNameLst>
                                      </p:cBhvr>
                                      <p:tavLst>
                                        <p:tav tm="0">
                                          <p:val>
                                            <p:strVal val="1+#ppt_h/2"/>
                                          </p:val>
                                        </p:tav>
                                        <p:tav tm="100000">
                                          <p:val>
                                            <p:strVal val="#ppt_y"/>
                                          </p:val>
                                        </p:tav>
                                      </p:tavLst>
                                    </p:anim>
                                  </p:childTnLst>
                                </p:cTn>
                              </p:par>
                              <p:par>
                                <p:cTn id="254" presetID="2" presetClass="entr" presetSubtype="12" fill="hold" grpId="2" nodeType="withEffect">
                                  <p:stCondLst>
                                    <p:cond delay="0"/>
                                  </p:stCondLst>
                                  <p:childTnLst>
                                    <p:set>
                                      <p:cBhvr>
                                        <p:cTn id="255" dur="1" fill="hold">
                                          <p:stCondLst>
                                            <p:cond delay="0"/>
                                          </p:stCondLst>
                                        </p:cTn>
                                        <p:tgtEl>
                                          <p:spTgt spid="11"/>
                                        </p:tgtEl>
                                        <p:attrNameLst>
                                          <p:attrName>style.visibility</p:attrName>
                                        </p:attrNameLst>
                                      </p:cBhvr>
                                      <p:to>
                                        <p:strVal val="visible"/>
                                      </p:to>
                                    </p:set>
                                    <p:anim calcmode="lin" valueType="num">
                                      <p:cBhvr additive="base">
                                        <p:cTn id="256" dur="3000" fill="hold"/>
                                        <p:tgtEl>
                                          <p:spTgt spid="11"/>
                                        </p:tgtEl>
                                        <p:attrNameLst>
                                          <p:attrName>ppt_x</p:attrName>
                                        </p:attrNameLst>
                                      </p:cBhvr>
                                      <p:tavLst>
                                        <p:tav tm="0">
                                          <p:val>
                                            <p:strVal val="0-#ppt_w/2"/>
                                          </p:val>
                                        </p:tav>
                                        <p:tav tm="100000">
                                          <p:val>
                                            <p:strVal val="#ppt_x"/>
                                          </p:val>
                                        </p:tav>
                                      </p:tavLst>
                                    </p:anim>
                                    <p:anim calcmode="lin" valueType="num">
                                      <p:cBhvr additive="base">
                                        <p:cTn id="257" dur="3000" fill="hold"/>
                                        <p:tgtEl>
                                          <p:spTgt spid="11"/>
                                        </p:tgtEl>
                                        <p:attrNameLst>
                                          <p:attrName>ppt_y</p:attrName>
                                        </p:attrNameLst>
                                      </p:cBhvr>
                                      <p:tavLst>
                                        <p:tav tm="0">
                                          <p:val>
                                            <p:strVal val="1+#ppt_h/2"/>
                                          </p:val>
                                        </p:tav>
                                        <p:tav tm="100000">
                                          <p:val>
                                            <p:strVal val="#ppt_y"/>
                                          </p:val>
                                        </p:tav>
                                      </p:tavLst>
                                    </p:anim>
                                  </p:childTnLst>
                                </p:cTn>
                              </p:par>
                              <p:par>
                                <p:cTn id="258" presetID="2" presetClass="entr" presetSubtype="12" fill="hold" grpId="2" nodeType="withEffect">
                                  <p:stCondLst>
                                    <p:cond delay="0"/>
                                  </p:stCondLst>
                                  <p:childTnLst>
                                    <p:set>
                                      <p:cBhvr>
                                        <p:cTn id="259" dur="1" fill="hold">
                                          <p:stCondLst>
                                            <p:cond delay="0"/>
                                          </p:stCondLst>
                                        </p:cTn>
                                        <p:tgtEl>
                                          <p:spTgt spid="13"/>
                                        </p:tgtEl>
                                        <p:attrNameLst>
                                          <p:attrName>style.visibility</p:attrName>
                                        </p:attrNameLst>
                                      </p:cBhvr>
                                      <p:to>
                                        <p:strVal val="visible"/>
                                      </p:to>
                                    </p:set>
                                    <p:anim calcmode="lin" valueType="num">
                                      <p:cBhvr additive="base">
                                        <p:cTn id="260" dur="3000" fill="hold"/>
                                        <p:tgtEl>
                                          <p:spTgt spid="13"/>
                                        </p:tgtEl>
                                        <p:attrNameLst>
                                          <p:attrName>ppt_x</p:attrName>
                                        </p:attrNameLst>
                                      </p:cBhvr>
                                      <p:tavLst>
                                        <p:tav tm="0">
                                          <p:val>
                                            <p:strVal val="0-#ppt_w/2"/>
                                          </p:val>
                                        </p:tav>
                                        <p:tav tm="100000">
                                          <p:val>
                                            <p:strVal val="#ppt_x"/>
                                          </p:val>
                                        </p:tav>
                                      </p:tavLst>
                                    </p:anim>
                                    <p:anim calcmode="lin" valueType="num">
                                      <p:cBhvr additive="base">
                                        <p:cTn id="261" dur="3000" fill="hold"/>
                                        <p:tgtEl>
                                          <p:spTgt spid="13"/>
                                        </p:tgtEl>
                                        <p:attrNameLst>
                                          <p:attrName>ppt_y</p:attrName>
                                        </p:attrNameLst>
                                      </p:cBhvr>
                                      <p:tavLst>
                                        <p:tav tm="0">
                                          <p:val>
                                            <p:strVal val="1+#ppt_h/2"/>
                                          </p:val>
                                        </p:tav>
                                        <p:tav tm="100000">
                                          <p:val>
                                            <p:strVal val="#ppt_y"/>
                                          </p:val>
                                        </p:tav>
                                      </p:tavLst>
                                    </p:anim>
                                  </p:childTnLst>
                                </p:cTn>
                              </p:par>
                              <p:par>
                                <p:cTn id="262" presetID="2" presetClass="entr" presetSubtype="12"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 calcmode="lin" valueType="num">
                                      <p:cBhvr additive="base">
                                        <p:cTn id="264" dur="3000" fill="hold"/>
                                        <p:tgtEl>
                                          <p:spTgt spid="15"/>
                                        </p:tgtEl>
                                        <p:attrNameLst>
                                          <p:attrName>ppt_x</p:attrName>
                                        </p:attrNameLst>
                                      </p:cBhvr>
                                      <p:tavLst>
                                        <p:tav tm="0">
                                          <p:val>
                                            <p:strVal val="0-#ppt_w/2"/>
                                          </p:val>
                                        </p:tav>
                                        <p:tav tm="100000">
                                          <p:val>
                                            <p:strVal val="#ppt_x"/>
                                          </p:val>
                                        </p:tav>
                                      </p:tavLst>
                                    </p:anim>
                                    <p:anim calcmode="lin" valueType="num">
                                      <p:cBhvr additive="base">
                                        <p:cTn id="265" dur="3000" fill="hold"/>
                                        <p:tgtEl>
                                          <p:spTgt spid="15"/>
                                        </p:tgtEl>
                                        <p:attrNameLst>
                                          <p:attrName>ppt_y</p:attrName>
                                        </p:attrNameLst>
                                      </p:cBhvr>
                                      <p:tavLst>
                                        <p:tav tm="0">
                                          <p:val>
                                            <p:strVal val="1+#ppt_h/2"/>
                                          </p:val>
                                        </p:tav>
                                        <p:tav tm="100000">
                                          <p:val>
                                            <p:strVal val="#ppt_y"/>
                                          </p:val>
                                        </p:tav>
                                      </p:tavLst>
                                    </p:anim>
                                  </p:childTnLst>
                                </p:cTn>
                              </p:par>
                              <p:par>
                                <p:cTn id="266" presetID="2" presetClass="entr" presetSubtype="12"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 calcmode="lin" valueType="num">
                                      <p:cBhvr additive="base">
                                        <p:cTn id="268" dur="3000" fill="hold"/>
                                        <p:tgtEl>
                                          <p:spTgt spid="17"/>
                                        </p:tgtEl>
                                        <p:attrNameLst>
                                          <p:attrName>ppt_x</p:attrName>
                                        </p:attrNameLst>
                                      </p:cBhvr>
                                      <p:tavLst>
                                        <p:tav tm="0">
                                          <p:val>
                                            <p:strVal val="0-#ppt_w/2"/>
                                          </p:val>
                                        </p:tav>
                                        <p:tav tm="100000">
                                          <p:val>
                                            <p:strVal val="#ppt_x"/>
                                          </p:val>
                                        </p:tav>
                                      </p:tavLst>
                                    </p:anim>
                                    <p:anim calcmode="lin" valueType="num">
                                      <p:cBhvr additive="base">
                                        <p:cTn id="269" dur="3000" fill="hold"/>
                                        <p:tgtEl>
                                          <p:spTgt spid="17"/>
                                        </p:tgtEl>
                                        <p:attrNameLst>
                                          <p:attrName>ppt_y</p:attrName>
                                        </p:attrNameLst>
                                      </p:cBhvr>
                                      <p:tavLst>
                                        <p:tav tm="0">
                                          <p:val>
                                            <p:strVal val="1+#ppt_h/2"/>
                                          </p:val>
                                        </p:tav>
                                        <p:tav tm="100000">
                                          <p:val>
                                            <p:strVal val="#ppt_y"/>
                                          </p:val>
                                        </p:tav>
                                      </p:tavLst>
                                    </p:anim>
                                  </p:childTnLst>
                                </p:cTn>
                              </p:par>
                              <p:par>
                                <p:cTn id="270" presetID="2" presetClass="entr" presetSubtype="12" fill="hold" grpId="2" nodeType="withEffect">
                                  <p:stCondLst>
                                    <p:cond delay="0"/>
                                  </p:stCondLst>
                                  <p:childTnLst>
                                    <p:set>
                                      <p:cBhvr>
                                        <p:cTn id="271" dur="1" fill="hold">
                                          <p:stCondLst>
                                            <p:cond delay="0"/>
                                          </p:stCondLst>
                                        </p:cTn>
                                        <p:tgtEl>
                                          <p:spTgt spid="19"/>
                                        </p:tgtEl>
                                        <p:attrNameLst>
                                          <p:attrName>style.visibility</p:attrName>
                                        </p:attrNameLst>
                                      </p:cBhvr>
                                      <p:to>
                                        <p:strVal val="visible"/>
                                      </p:to>
                                    </p:set>
                                    <p:anim calcmode="lin" valueType="num">
                                      <p:cBhvr additive="base">
                                        <p:cTn id="272" dur="3000" fill="hold"/>
                                        <p:tgtEl>
                                          <p:spTgt spid="19"/>
                                        </p:tgtEl>
                                        <p:attrNameLst>
                                          <p:attrName>ppt_x</p:attrName>
                                        </p:attrNameLst>
                                      </p:cBhvr>
                                      <p:tavLst>
                                        <p:tav tm="0">
                                          <p:val>
                                            <p:strVal val="0-#ppt_w/2"/>
                                          </p:val>
                                        </p:tav>
                                        <p:tav tm="100000">
                                          <p:val>
                                            <p:strVal val="#ppt_x"/>
                                          </p:val>
                                        </p:tav>
                                      </p:tavLst>
                                    </p:anim>
                                    <p:anim calcmode="lin" valueType="num">
                                      <p:cBhvr additive="base">
                                        <p:cTn id="273" dur="3000" fill="hold"/>
                                        <p:tgtEl>
                                          <p:spTgt spid="19"/>
                                        </p:tgtEl>
                                        <p:attrNameLst>
                                          <p:attrName>ppt_y</p:attrName>
                                        </p:attrNameLst>
                                      </p:cBhvr>
                                      <p:tavLst>
                                        <p:tav tm="0">
                                          <p:val>
                                            <p:strVal val="1+#ppt_h/2"/>
                                          </p:val>
                                        </p:tav>
                                        <p:tav tm="100000">
                                          <p:val>
                                            <p:strVal val="#ppt_y"/>
                                          </p:val>
                                        </p:tav>
                                      </p:tavLst>
                                    </p:anim>
                                  </p:childTnLst>
                                </p:cTn>
                              </p:par>
                              <p:par>
                                <p:cTn id="274" presetID="2" presetClass="entr" presetSubtype="12" fill="hold" grpId="2" nodeType="withEffect">
                                  <p:stCondLst>
                                    <p:cond delay="0"/>
                                  </p:stCondLst>
                                  <p:childTnLst>
                                    <p:set>
                                      <p:cBhvr>
                                        <p:cTn id="275" dur="1" fill="hold">
                                          <p:stCondLst>
                                            <p:cond delay="0"/>
                                          </p:stCondLst>
                                        </p:cTn>
                                        <p:tgtEl>
                                          <p:spTgt spid="21"/>
                                        </p:tgtEl>
                                        <p:attrNameLst>
                                          <p:attrName>style.visibility</p:attrName>
                                        </p:attrNameLst>
                                      </p:cBhvr>
                                      <p:to>
                                        <p:strVal val="visible"/>
                                      </p:to>
                                    </p:set>
                                    <p:anim calcmode="lin" valueType="num">
                                      <p:cBhvr additive="base">
                                        <p:cTn id="276" dur="3000" fill="hold"/>
                                        <p:tgtEl>
                                          <p:spTgt spid="21"/>
                                        </p:tgtEl>
                                        <p:attrNameLst>
                                          <p:attrName>ppt_x</p:attrName>
                                        </p:attrNameLst>
                                      </p:cBhvr>
                                      <p:tavLst>
                                        <p:tav tm="0">
                                          <p:val>
                                            <p:strVal val="0-#ppt_w/2"/>
                                          </p:val>
                                        </p:tav>
                                        <p:tav tm="100000">
                                          <p:val>
                                            <p:strVal val="#ppt_x"/>
                                          </p:val>
                                        </p:tav>
                                      </p:tavLst>
                                    </p:anim>
                                    <p:anim calcmode="lin" valueType="num">
                                      <p:cBhvr additive="base">
                                        <p:cTn id="277" dur="3000" fill="hold"/>
                                        <p:tgtEl>
                                          <p:spTgt spid="21"/>
                                        </p:tgtEl>
                                        <p:attrNameLst>
                                          <p:attrName>ppt_y</p:attrName>
                                        </p:attrNameLst>
                                      </p:cBhvr>
                                      <p:tavLst>
                                        <p:tav tm="0">
                                          <p:val>
                                            <p:strVal val="1+#ppt_h/2"/>
                                          </p:val>
                                        </p:tav>
                                        <p:tav tm="100000">
                                          <p:val>
                                            <p:strVal val="#ppt_y"/>
                                          </p:val>
                                        </p:tav>
                                      </p:tavLst>
                                    </p:anim>
                                  </p:childTnLst>
                                </p:cTn>
                              </p:par>
                              <p:par>
                                <p:cTn id="278" presetID="2" presetClass="entr" presetSubtype="12" fill="hold" grpId="2" nodeType="withEffect">
                                  <p:stCondLst>
                                    <p:cond delay="0"/>
                                  </p:stCondLst>
                                  <p:childTnLst>
                                    <p:set>
                                      <p:cBhvr>
                                        <p:cTn id="279" dur="1" fill="hold">
                                          <p:stCondLst>
                                            <p:cond delay="0"/>
                                          </p:stCondLst>
                                        </p:cTn>
                                        <p:tgtEl>
                                          <p:spTgt spid="23"/>
                                        </p:tgtEl>
                                        <p:attrNameLst>
                                          <p:attrName>style.visibility</p:attrName>
                                        </p:attrNameLst>
                                      </p:cBhvr>
                                      <p:to>
                                        <p:strVal val="visible"/>
                                      </p:to>
                                    </p:set>
                                    <p:anim calcmode="lin" valueType="num">
                                      <p:cBhvr additive="base">
                                        <p:cTn id="280" dur="3000" fill="hold"/>
                                        <p:tgtEl>
                                          <p:spTgt spid="23"/>
                                        </p:tgtEl>
                                        <p:attrNameLst>
                                          <p:attrName>ppt_x</p:attrName>
                                        </p:attrNameLst>
                                      </p:cBhvr>
                                      <p:tavLst>
                                        <p:tav tm="0">
                                          <p:val>
                                            <p:strVal val="0-#ppt_w/2"/>
                                          </p:val>
                                        </p:tav>
                                        <p:tav tm="100000">
                                          <p:val>
                                            <p:strVal val="#ppt_x"/>
                                          </p:val>
                                        </p:tav>
                                      </p:tavLst>
                                    </p:anim>
                                    <p:anim calcmode="lin" valueType="num">
                                      <p:cBhvr additive="base">
                                        <p:cTn id="281" dur="3000" fill="hold"/>
                                        <p:tgtEl>
                                          <p:spTgt spid="23"/>
                                        </p:tgtEl>
                                        <p:attrNameLst>
                                          <p:attrName>ppt_y</p:attrName>
                                        </p:attrNameLst>
                                      </p:cBhvr>
                                      <p:tavLst>
                                        <p:tav tm="0">
                                          <p:val>
                                            <p:strVal val="1+#ppt_h/2"/>
                                          </p:val>
                                        </p:tav>
                                        <p:tav tm="100000">
                                          <p:val>
                                            <p:strVal val="#ppt_y"/>
                                          </p:val>
                                        </p:tav>
                                      </p:tavLst>
                                    </p:anim>
                                  </p:childTnLst>
                                </p:cTn>
                              </p:par>
                              <p:par>
                                <p:cTn id="282" presetID="2" presetClass="entr" presetSubtype="12" fill="hold" grpId="2" nodeType="withEffect">
                                  <p:stCondLst>
                                    <p:cond delay="0"/>
                                  </p:stCondLst>
                                  <p:childTnLst>
                                    <p:set>
                                      <p:cBhvr>
                                        <p:cTn id="283" dur="1" fill="hold">
                                          <p:stCondLst>
                                            <p:cond delay="0"/>
                                          </p:stCondLst>
                                        </p:cTn>
                                        <p:tgtEl>
                                          <p:spTgt spid="25"/>
                                        </p:tgtEl>
                                        <p:attrNameLst>
                                          <p:attrName>style.visibility</p:attrName>
                                        </p:attrNameLst>
                                      </p:cBhvr>
                                      <p:to>
                                        <p:strVal val="visible"/>
                                      </p:to>
                                    </p:set>
                                    <p:anim calcmode="lin" valueType="num">
                                      <p:cBhvr additive="base">
                                        <p:cTn id="284" dur="3000" fill="hold"/>
                                        <p:tgtEl>
                                          <p:spTgt spid="25"/>
                                        </p:tgtEl>
                                        <p:attrNameLst>
                                          <p:attrName>ppt_x</p:attrName>
                                        </p:attrNameLst>
                                      </p:cBhvr>
                                      <p:tavLst>
                                        <p:tav tm="0">
                                          <p:val>
                                            <p:strVal val="0-#ppt_w/2"/>
                                          </p:val>
                                        </p:tav>
                                        <p:tav tm="100000">
                                          <p:val>
                                            <p:strVal val="#ppt_x"/>
                                          </p:val>
                                        </p:tav>
                                      </p:tavLst>
                                    </p:anim>
                                    <p:anim calcmode="lin" valueType="num">
                                      <p:cBhvr additive="base">
                                        <p:cTn id="285" dur="3000" fill="hold"/>
                                        <p:tgtEl>
                                          <p:spTgt spid="25"/>
                                        </p:tgtEl>
                                        <p:attrNameLst>
                                          <p:attrName>ppt_y</p:attrName>
                                        </p:attrNameLst>
                                      </p:cBhvr>
                                      <p:tavLst>
                                        <p:tav tm="0">
                                          <p:val>
                                            <p:strVal val="1+#ppt_h/2"/>
                                          </p:val>
                                        </p:tav>
                                        <p:tav tm="100000">
                                          <p:val>
                                            <p:strVal val="#ppt_y"/>
                                          </p:val>
                                        </p:tav>
                                      </p:tavLst>
                                    </p:anim>
                                  </p:childTnLst>
                                </p:cTn>
                              </p:par>
                              <p:par>
                                <p:cTn id="286" presetID="2" presetClass="entr" presetSubtype="12" fill="hold" grpId="2" nodeType="withEffect">
                                  <p:stCondLst>
                                    <p:cond delay="0"/>
                                  </p:stCondLst>
                                  <p:childTnLst>
                                    <p:set>
                                      <p:cBhvr>
                                        <p:cTn id="287" dur="1" fill="hold">
                                          <p:stCondLst>
                                            <p:cond delay="0"/>
                                          </p:stCondLst>
                                        </p:cTn>
                                        <p:tgtEl>
                                          <p:spTgt spid="27"/>
                                        </p:tgtEl>
                                        <p:attrNameLst>
                                          <p:attrName>style.visibility</p:attrName>
                                        </p:attrNameLst>
                                      </p:cBhvr>
                                      <p:to>
                                        <p:strVal val="visible"/>
                                      </p:to>
                                    </p:set>
                                    <p:anim calcmode="lin" valueType="num">
                                      <p:cBhvr additive="base">
                                        <p:cTn id="288" dur="3000" fill="hold"/>
                                        <p:tgtEl>
                                          <p:spTgt spid="27"/>
                                        </p:tgtEl>
                                        <p:attrNameLst>
                                          <p:attrName>ppt_x</p:attrName>
                                        </p:attrNameLst>
                                      </p:cBhvr>
                                      <p:tavLst>
                                        <p:tav tm="0">
                                          <p:val>
                                            <p:strVal val="0-#ppt_w/2"/>
                                          </p:val>
                                        </p:tav>
                                        <p:tav tm="100000">
                                          <p:val>
                                            <p:strVal val="#ppt_x"/>
                                          </p:val>
                                        </p:tav>
                                      </p:tavLst>
                                    </p:anim>
                                    <p:anim calcmode="lin" valueType="num">
                                      <p:cBhvr additive="base">
                                        <p:cTn id="289" dur="3000" fill="hold"/>
                                        <p:tgtEl>
                                          <p:spTgt spid="27"/>
                                        </p:tgtEl>
                                        <p:attrNameLst>
                                          <p:attrName>ppt_y</p:attrName>
                                        </p:attrNameLst>
                                      </p:cBhvr>
                                      <p:tavLst>
                                        <p:tav tm="0">
                                          <p:val>
                                            <p:strVal val="1+#ppt_h/2"/>
                                          </p:val>
                                        </p:tav>
                                        <p:tav tm="100000">
                                          <p:val>
                                            <p:strVal val="#ppt_y"/>
                                          </p:val>
                                        </p:tav>
                                      </p:tavLst>
                                    </p:anim>
                                  </p:childTnLst>
                                </p:cTn>
                              </p:par>
                              <p:par>
                                <p:cTn id="290" presetID="2" presetClass="entr" presetSubtype="12" fill="hold" grpId="2"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3000" fill="hold"/>
                                        <p:tgtEl>
                                          <p:spTgt spid="29"/>
                                        </p:tgtEl>
                                        <p:attrNameLst>
                                          <p:attrName>ppt_x</p:attrName>
                                        </p:attrNameLst>
                                      </p:cBhvr>
                                      <p:tavLst>
                                        <p:tav tm="0">
                                          <p:val>
                                            <p:strVal val="0-#ppt_w/2"/>
                                          </p:val>
                                        </p:tav>
                                        <p:tav tm="100000">
                                          <p:val>
                                            <p:strVal val="#ppt_x"/>
                                          </p:val>
                                        </p:tav>
                                      </p:tavLst>
                                    </p:anim>
                                    <p:anim calcmode="lin" valueType="num">
                                      <p:cBhvr additive="base">
                                        <p:cTn id="293" dur="3000" fill="hold"/>
                                        <p:tgtEl>
                                          <p:spTgt spid="29"/>
                                        </p:tgtEl>
                                        <p:attrNameLst>
                                          <p:attrName>ppt_y</p:attrName>
                                        </p:attrNameLst>
                                      </p:cBhvr>
                                      <p:tavLst>
                                        <p:tav tm="0">
                                          <p:val>
                                            <p:strVal val="1+#ppt_h/2"/>
                                          </p:val>
                                        </p:tav>
                                        <p:tav tm="100000">
                                          <p:val>
                                            <p:strVal val="#ppt_y"/>
                                          </p:val>
                                        </p:tav>
                                      </p:tavLst>
                                    </p:anim>
                                  </p:childTnLst>
                                </p:cTn>
                              </p:par>
                              <p:par>
                                <p:cTn id="294" presetID="2" presetClass="entr" presetSubtype="12" fill="hold" grpId="2" nodeType="withEffect">
                                  <p:stCondLst>
                                    <p:cond delay="0"/>
                                  </p:stCondLst>
                                  <p:childTnLst>
                                    <p:set>
                                      <p:cBhvr>
                                        <p:cTn id="295" dur="1" fill="hold">
                                          <p:stCondLst>
                                            <p:cond delay="0"/>
                                          </p:stCondLst>
                                        </p:cTn>
                                        <p:tgtEl>
                                          <p:spTgt spid="31"/>
                                        </p:tgtEl>
                                        <p:attrNameLst>
                                          <p:attrName>style.visibility</p:attrName>
                                        </p:attrNameLst>
                                      </p:cBhvr>
                                      <p:to>
                                        <p:strVal val="visible"/>
                                      </p:to>
                                    </p:set>
                                    <p:anim calcmode="lin" valueType="num">
                                      <p:cBhvr additive="base">
                                        <p:cTn id="296" dur="3000" fill="hold"/>
                                        <p:tgtEl>
                                          <p:spTgt spid="31"/>
                                        </p:tgtEl>
                                        <p:attrNameLst>
                                          <p:attrName>ppt_x</p:attrName>
                                        </p:attrNameLst>
                                      </p:cBhvr>
                                      <p:tavLst>
                                        <p:tav tm="0">
                                          <p:val>
                                            <p:strVal val="0-#ppt_w/2"/>
                                          </p:val>
                                        </p:tav>
                                        <p:tav tm="100000">
                                          <p:val>
                                            <p:strVal val="#ppt_x"/>
                                          </p:val>
                                        </p:tav>
                                      </p:tavLst>
                                    </p:anim>
                                    <p:anim calcmode="lin" valueType="num">
                                      <p:cBhvr additive="base">
                                        <p:cTn id="297" dur="3000" fill="hold"/>
                                        <p:tgtEl>
                                          <p:spTgt spid="31"/>
                                        </p:tgtEl>
                                        <p:attrNameLst>
                                          <p:attrName>ppt_y</p:attrName>
                                        </p:attrNameLst>
                                      </p:cBhvr>
                                      <p:tavLst>
                                        <p:tav tm="0">
                                          <p:val>
                                            <p:strVal val="1+#ppt_h/2"/>
                                          </p:val>
                                        </p:tav>
                                        <p:tav tm="100000">
                                          <p:val>
                                            <p:strVal val="#ppt_y"/>
                                          </p:val>
                                        </p:tav>
                                      </p:tavLst>
                                    </p:anim>
                                  </p:childTnLst>
                                </p:cTn>
                              </p:par>
                              <p:par>
                                <p:cTn id="298" presetID="2" presetClass="entr" presetSubtype="12" fill="hold" grpId="2" nodeType="withEffect">
                                  <p:stCondLst>
                                    <p:cond delay="0"/>
                                  </p:stCondLst>
                                  <p:childTnLst>
                                    <p:set>
                                      <p:cBhvr>
                                        <p:cTn id="299" dur="1" fill="hold">
                                          <p:stCondLst>
                                            <p:cond delay="0"/>
                                          </p:stCondLst>
                                        </p:cTn>
                                        <p:tgtEl>
                                          <p:spTgt spid="33"/>
                                        </p:tgtEl>
                                        <p:attrNameLst>
                                          <p:attrName>style.visibility</p:attrName>
                                        </p:attrNameLst>
                                      </p:cBhvr>
                                      <p:to>
                                        <p:strVal val="visible"/>
                                      </p:to>
                                    </p:set>
                                    <p:anim calcmode="lin" valueType="num">
                                      <p:cBhvr additive="base">
                                        <p:cTn id="300" dur="3000" fill="hold"/>
                                        <p:tgtEl>
                                          <p:spTgt spid="33"/>
                                        </p:tgtEl>
                                        <p:attrNameLst>
                                          <p:attrName>ppt_x</p:attrName>
                                        </p:attrNameLst>
                                      </p:cBhvr>
                                      <p:tavLst>
                                        <p:tav tm="0">
                                          <p:val>
                                            <p:strVal val="0-#ppt_w/2"/>
                                          </p:val>
                                        </p:tav>
                                        <p:tav tm="100000">
                                          <p:val>
                                            <p:strVal val="#ppt_x"/>
                                          </p:val>
                                        </p:tav>
                                      </p:tavLst>
                                    </p:anim>
                                    <p:anim calcmode="lin" valueType="num">
                                      <p:cBhvr additive="base">
                                        <p:cTn id="301" dur="3000" fill="hold"/>
                                        <p:tgtEl>
                                          <p:spTgt spid="33"/>
                                        </p:tgtEl>
                                        <p:attrNameLst>
                                          <p:attrName>ppt_y</p:attrName>
                                        </p:attrNameLst>
                                      </p:cBhvr>
                                      <p:tavLst>
                                        <p:tav tm="0">
                                          <p:val>
                                            <p:strVal val="1+#ppt_h/2"/>
                                          </p:val>
                                        </p:tav>
                                        <p:tav tm="100000">
                                          <p:val>
                                            <p:strVal val="#ppt_y"/>
                                          </p:val>
                                        </p:tav>
                                      </p:tavLst>
                                    </p:anim>
                                  </p:childTnLst>
                                </p:cTn>
                              </p:par>
                              <p:par>
                                <p:cTn id="302" presetID="2" presetClass="entr" presetSubtype="12" fill="hold" grpId="2" nodeType="withEffect">
                                  <p:stCondLst>
                                    <p:cond delay="0"/>
                                  </p:stCondLst>
                                  <p:childTnLst>
                                    <p:set>
                                      <p:cBhvr>
                                        <p:cTn id="303" dur="1" fill="hold">
                                          <p:stCondLst>
                                            <p:cond delay="0"/>
                                          </p:stCondLst>
                                        </p:cTn>
                                        <p:tgtEl>
                                          <p:spTgt spid="35"/>
                                        </p:tgtEl>
                                        <p:attrNameLst>
                                          <p:attrName>style.visibility</p:attrName>
                                        </p:attrNameLst>
                                      </p:cBhvr>
                                      <p:to>
                                        <p:strVal val="visible"/>
                                      </p:to>
                                    </p:set>
                                    <p:anim calcmode="lin" valueType="num">
                                      <p:cBhvr additive="base">
                                        <p:cTn id="304" dur="3000" fill="hold"/>
                                        <p:tgtEl>
                                          <p:spTgt spid="35"/>
                                        </p:tgtEl>
                                        <p:attrNameLst>
                                          <p:attrName>ppt_x</p:attrName>
                                        </p:attrNameLst>
                                      </p:cBhvr>
                                      <p:tavLst>
                                        <p:tav tm="0">
                                          <p:val>
                                            <p:strVal val="0-#ppt_w/2"/>
                                          </p:val>
                                        </p:tav>
                                        <p:tav tm="100000">
                                          <p:val>
                                            <p:strVal val="#ppt_x"/>
                                          </p:val>
                                        </p:tav>
                                      </p:tavLst>
                                    </p:anim>
                                    <p:anim calcmode="lin" valueType="num">
                                      <p:cBhvr additive="base">
                                        <p:cTn id="305" dur="3000" fill="hold"/>
                                        <p:tgtEl>
                                          <p:spTgt spid="35"/>
                                        </p:tgtEl>
                                        <p:attrNameLst>
                                          <p:attrName>ppt_y</p:attrName>
                                        </p:attrNameLst>
                                      </p:cBhvr>
                                      <p:tavLst>
                                        <p:tav tm="0">
                                          <p:val>
                                            <p:strVal val="1+#ppt_h/2"/>
                                          </p:val>
                                        </p:tav>
                                        <p:tav tm="100000">
                                          <p:val>
                                            <p:strVal val="#ppt_y"/>
                                          </p:val>
                                        </p:tav>
                                      </p:tavLst>
                                    </p:anim>
                                  </p:childTnLst>
                                </p:cTn>
                              </p:par>
                              <p:par>
                                <p:cTn id="306" presetID="2" presetClass="entr" presetSubtype="12" fill="hold" grpId="2" nodeType="withEffect">
                                  <p:stCondLst>
                                    <p:cond delay="0"/>
                                  </p:stCondLst>
                                  <p:childTnLst>
                                    <p:set>
                                      <p:cBhvr>
                                        <p:cTn id="307" dur="1" fill="hold">
                                          <p:stCondLst>
                                            <p:cond delay="0"/>
                                          </p:stCondLst>
                                        </p:cTn>
                                        <p:tgtEl>
                                          <p:spTgt spid="37"/>
                                        </p:tgtEl>
                                        <p:attrNameLst>
                                          <p:attrName>style.visibility</p:attrName>
                                        </p:attrNameLst>
                                      </p:cBhvr>
                                      <p:to>
                                        <p:strVal val="visible"/>
                                      </p:to>
                                    </p:set>
                                    <p:anim calcmode="lin" valueType="num">
                                      <p:cBhvr additive="base">
                                        <p:cTn id="308" dur="3000" fill="hold"/>
                                        <p:tgtEl>
                                          <p:spTgt spid="37"/>
                                        </p:tgtEl>
                                        <p:attrNameLst>
                                          <p:attrName>ppt_x</p:attrName>
                                        </p:attrNameLst>
                                      </p:cBhvr>
                                      <p:tavLst>
                                        <p:tav tm="0">
                                          <p:val>
                                            <p:strVal val="0-#ppt_w/2"/>
                                          </p:val>
                                        </p:tav>
                                        <p:tav tm="100000">
                                          <p:val>
                                            <p:strVal val="#ppt_x"/>
                                          </p:val>
                                        </p:tav>
                                      </p:tavLst>
                                    </p:anim>
                                    <p:anim calcmode="lin" valueType="num">
                                      <p:cBhvr additive="base">
                                        <p:cTn id="309" dur="3000" fill="hold"/>
                                        <p:tgtEl>
                                          <p:spTgt spid="37"/>
                                        </p:tgtEl>
                                        <p:attrNameLst>
                                          <p:attrName>ppt_y</p:attrName>
                                        </p:attrNameLst>
                                      </p:cBhvr>
                                      <p:tavLst>
                                        <p:tav tm="0">
                                          <p:val>
                                            <p:strVal val="1+#ppt_h/2"/>
                                          </p:val>
                                        </p:tav>
                                        <p:tav tm="100000">
                                          <p:val>
                                            <p:strVal val="#ppt_y"/>
                                          </p:val>
                                        </p:tav>
                                      </p:tavLst>
                                    </p:anim>
                                  </p:childTnLst>
                                </p:cTn>
                              </p:par>
                              <p:par>
                                <p:cTn id="310" presetID="2" presetClass="entr" presetSubtype="12" fill="hold" grpId="2" nodeType="withEffect">
                                  <p:stCondLst>
                                    <p:cond delay="0"/>
                                  </p:stCondLst>
                                  <p:childTnLst>
                                    <p:set>
                                      <p:cBhvr>
                                        <p:cTn id="311" dur="1" fill="hold">
                                          <p:stCondLst>
                                            <p:cond delay="0"/>
                                          </p:stCondLst>
                                        </p:cTn>
                                        <p:tgtEl>
                                          <p:spTgt spid="39"/>
                                        </p:tgtEl>
                                        <p:attrNameLst>
                                          <p:attrName>style.visibility</p:attrName>
                                        </p:attrNameLst>
                                      </p:cBhvr>
                                      <p:to>
                                        <p:strVal val="visible"/>
                                      </p:to>
                                    </p:set>
                                    <p:anim calcmode="lin" valueType="num">
                                      <p:cBhvr additive="base">
                                        <p:cTn id="312" dur="3000" fill="hold"/>
                                        <p:tgtEl>
                                          <p:spTgt spid="39"/>
                                        </p:tgtEl>
                                        <p:attrNameLst>
                                          <p:attrName>ppt_x</p:attrName>
                                        </p:attrNameLst>
                                      </p:cBhvr>
                                      <p:tavLst>
                                        <p:tav tm="0">
                                          <p:val>
                                            <p:strVal val="0-#ppt_w/2"/>
                                          </p:val>
                                        </p:tav>
                                        <p:tav tm="100000">
                                          <p:val>
                                            <p:strVal val="#ppt_x"/>
                                          </p:val>
                                        </p:tav>
                                      </p:tavLst>
                                    </p:anim>
                                    <p:anim calcmode="lin" valueType="num">
                                      <p:cBhvr additive="base">
                                        <p:cTn id="313" dur="3000" fill="hold"/>
                                        <p:tgtEl>
                                          <p:spTgt spid="39"/>
                                        </p:tgtEl>
                                        <p:attrNameLst>
                                          <p:attrName>ppt_y</p:attrName>
                                        </p:attrNameLst>
                                      </p:cBhvr>
                                      <p:tavLst>
                                        <p:tav tm="0">
                                          <p:val>
                                            <p:strVal val="1+#ppt_h/2"/>
                                          </p:val>
                                        </p:tav>
                                        <p:tav tm="100000">
                                          <p:val>
                                            <p:strVal val="#ppt_y"/>
                                          </p:val>
                                        </p:tav>
                                      </p:tavLst>
                                    </p:anim>
                                  </p:childTnLst>
                                </p:cTn>
                              </p:par>
                              <p:par>
                                <p:cTn id="314" presetID="2" presetClass="entr" presetSubtype="12" fill="hold" grpId="2" nodeType="withEffect">
                                  <p:stCondLst>
                                    <p:cond delay="0"/>
                                  </p:stCondLst>
                                  <p:childTnLst>
                                    <p:set>
                                      <p:cBhvr>
                                        <p:cTn id="315" dur="1" fill="hold">
                                          <p:stCondLst>
                                            <p:cond delay="0"/>
                                          </p:stCondLst>
                                        </p:cTn>
                                        <p:tgtEl>
                                          <p:spTgt spid="41"/>
                                        </p:tgtEl>
                                        <p:attrNameLst>
                                          <p:attrName>style.visibility</p:attrName>
                                        </p:attrNameLst>
                                      </p:cBhvr>
                                      <p:to>
                                        <p:strVal val="visible"/>
                                      </p:to>
                                    </p:set>
                                    <p:anim calcmode="lin" valueType="num">
                                      <p:cBhvr additive="base">
                                        <p:cTn id="316" dur="3000" fill="hold"/>
                                        <p:tgtEl>
                                          <p:spTgt spid="41"/>
                                        </p:tgtEl>
                                        <p:attrNameLst>
                                          <p:attrName>ppt_x</p:attrName>
                                        </p:attrNameLst>
                                      </p:cBhvr>
                                      <p:tavLst>
                                        <p:tav tm="0">
                                          <p:val>
                                            <p:strVal val="0-#ppt_w/2"/>
                                          </p:val>
                                        </p:tav>
                                        <p:tav tm="100000">
                                          <p:val>
                                            <p:strVal val="#ppt_x"/>
                                          </p:val>
                                        </p:tav>
                                      </p:tavLst>
                                    </p:anim>
                                    <p:anim calcmode="lin" valueType="num">
                                      <p:cBhvr additive="base">
                                        <p:cTn id="317" dur="3000" fill="hold"/>
                                        <p:tgtEl>
                                          <p:spTgt spid="41"/>
                                        </p:tgtEl>
                                        <p:attrNameLst>
                                          <p:attrName>ppt_y</p:attrName>
                                        </p:attrNameLst>
                                      </p:cBhvr>
                                      <p:tavLst>
                                        <p:tav tm="0">
                                          <p:val>
                                            <p:strVal val="1+#ppt_h/2"/>
                                          </p:val>
                                        </p:tav>
                                        <p:tav tm="100000">
                                          <p:val>
                                            <p:strVal val="#ppt_y"/>
                                          </p:val>
                                        </p:tav>
                                      </p:tavLst>
                                    </p:anim>
                                  </p:childTnLst>
                                </p:cTn>
                              </p:par>
                              <p:par>
                                <p:cTn id="318" presetID="2" presetClass="entr" presetSubtype="12" fill="hold" grpId="2" nodeType="withEffect">
                                  <p:stCondLst>
                                    <p:cond delay="0"/>
                                  </p:stCondLst>
                                  <p:childTnLst>
                                    <p:set>
                                      <p:cBhvr>
                                        <p:cTn id="319" dur="1" fill="hold">
                                          <p:stCondLst>
                                            <p:cond delay="0"/>
                                          </p:stCondLst>
                                        </p:cTn>
                                        <p:tgtEl>
                                          <p:spTgt spid="43"/>
                                        </p:tgtEl>
                                        <p:attrNameLst>
                                          <p:attrName>style.visibility</p:attrName>
                                        </p:attrNameLst>
                                      </p:cBhvr>
                                      <p:to>
                                        <p:strVal val="visible"/>
                                      </p:to>
                                    </p:set>
                                    <p:anim calcmode="lin" valueType="num">
                                      <p:cBhvr additive="base">
                                        <p:cTn id="320" dur="3000" fill="hold"/>
                                        <p:tgtEl>
                                          <p:spTgt spid="43"/>
                                        </p:tgtEl>
                                        <p:attrNameLst>
                                          <p:attrName>ppt_x</p:attrName>
                                        </p:attrNameLst>
                                      </p:cBhvr>
                                      <p:tavLst>
                                        <p:tav tm="0">
                                          <p:val>
                                            <p:strVal val="0-#ppt_w/2"/>
                                          </p:val>
                                        </p:tav>
                                        <p:tav tm="100000">
                                          <p:val>
                                            <p:strVal val="#ppt_x"/>
                                          </p:val>
                                        </p:tav>
                                      </p:tavLst>
                                    </p:anim>
                                    <p:anim calcmode="lin" valueType="num">
                                      <p:cBhvr additive="base">
                                        <p:cTn id="321" dur="3000" fill="hold"/>
                                        <p:tgtEl>
                                          <p:spTgt spid="43"/>
                                        </p:tgtEl>
                                        <p:attrNameLst>
                                          <p:attrName>ppt_y</p:attrName>
                                        </p:attrNameLst>
                                      </p:cBhvr>
                                      <p:tavLst>
                                        <p:tav tm="0">
                                          <p:val>
                                            <p:strVal val="1+#ppt_h/2"/>
                                          </p:val>
                                        </p:tav>
                                        <p:tav tm="100000">
                                          <p:val>
                                            <p:strVal val="#ppt_y"/>
                                          </p:val>
                                        </p:tav>
                                      </p:tavLst>
                                    </p:anim>
                                  </p:childTnLst>
                                </p:cTn>
                              </p:par>
                              <p:par>
                                <p:cTn id="322" presetID="2" presetClass="entr" presetSubtype="12" fill="hold" grpId="2" nodeType="withEffect">
                                  <p:stCondLst>
                                    <p:cond delay="0"/>
                                  </p:stCondLst>
                                  <p:childTnLst>
                                    <p:set>
                                      <p:cBhvr>
                                        <p:cTn id="323" dur="1" fill="hold">
                                          <p:stCondLst>
                                            <p:cond delay="0"/>
                                          </p:stCondLst>
                                        </p:cTn>
                                        <p:tgtEl>
                                          <p:spTgt spid="45"/>
                                        </p:tgtEl>
                                        <p:attrNameLst>
                                          <p:attrName>style.visibility</p:attrName>
                                        </p:attrNameLst>
                                      </p:cBhvr>
                                      <p:to>
                                        <p:strVal val="visible"/>
                                      </p:to>
                                    </p:set>
                                    <p:anim calcmode="lin" valueType="num">
                                      <p:cBhvr additive="base">
                                        <p:cTn id="324" dur="3000" fill="hold"/>
                                        <p:tgtEl>
                                          <p:spTgt spid="45"/>
                                        </p:tgtEl>
                                        <p:attrNameLst>
                                          <p:attrName>ppt_x</p:attrName>
                                        </p:attrNameLst>
                                      </p:cBhvr>
                                      <p:tavLst>
                                        <p:tav tm="0">
                                          <p:val>
                                            <p:strVal val="0-#ppt_w/2"/>
                                          </p:val>
                                        </p:tav>
                                        <p:tav tm="100000">
                                          <p:val>
                                            <p:strVal val="#ppt_x"/>
                                          </p:val>
                                        </p:tav>
                                      </p:tavLst>
                                    </p:anim>
                                    <p:anim calcmode="lin" valueType="num">
                                      <p:cBhvr additive="base">
                                        <p:cTn id="325" dur="3000" fill="hold"/>
                                        <p:tgtEl>
                                          <p:spTgt spid="45"/>
                                        </p:tgtEl>
                                        <p:attrNameLst>
                                          <p:attrName>ppt_y</p:attrName>
                                        </p:attrNameLst>
                                      </p:cBhvr>
                                      <p:tavLst>
                                        <p:tav tm="0">
                                          <p:val>
                                            <p:strVal val="1+#ppt_h/2"/>
                                          </p:val>
                                        </p:tav>
                                        <p:tav tm="100000">
                                          <p:val>
                                            <p:strVal val="#ppt_y"/>
                                          </p:val>
                                        </p:tav>
                                      </p:tavLst>
                                    </p:anim>
                                  </p:childTnLst>
                                </p:cTn>
                              </p:par>
                              <p:par>
                                <p:cTn id="326" presetID="2" presetClass="entr" presetSubtype="12" fill="hold" grpId="2" nodeType="withEffect">
                                  <p:stCondLst>
                                    <p:cond delay="0"/>
                                  </p:stCondLst>
                                  <p:childTnLst>
                                    <p:set>
                                      <p:cBhvr>
                                        <p:cTn id="327" dur="1" fill="hold">
                                          <p:stCondLst>
                                            <p:cond delay="0"/>
                                          </p:stCondLst>
                                        </p:cTn>
                                        <p:tgtEl>
                                          <p:spTgt spid="47"/>
                                        </p:tgtEl>
                                        <p:attrNameLst>
                                          <p:attrName>style.visibility</p:attrName>
                                        </p:attrNameLst>
                                      </p:cBhvr>
                                      <p:to>
                                        <p:strVal val="visible"/>
                                      </p:to>
                                    </p:set>
                                    <p:anim calcmode="lin" valueType="num">
                                      <p:cBhvr additive="base">
                                        <p:cTn id="328" dur="3000" fill="hold"/>
                                        <p:tgtEl>
                                          <p:spTgt spid="47"/>
                                        </p:tgtEl>
                                        <p:attrNameLst>
                                          <p:attrName>ppt_x</p:attrName>
                                        </p:attrNameLst>
                                      </p:cBhvr>
                                      <p:tavLst>
                                        <p:tav tm="0">
                                          <p:val>
                                            <p:strVal val="0-#ppt_w/2"/>
                                          </p:val>
                                        </p:tav>
                                        <p:tav tm="100000">
                                          <p:val>
                                            <p:strVal val="#ppt_x"/>
                                          </p:val>
                                        </p:tav>
                                      </p:tavLst>
                                    </p:anim>
                                    <p:anim calcmode="lin" valueType="num">
                                      <p:cBhvr additive="base">
                                        <p:cTn id="329" dur="3000" fill="hold"/>
                                        <p:tgtEl>
                                          <p:spTgt spid="47"/>
                                        </p:tgtEl>
                                        <p:attrNameLst>
                                          <p:attrName>ppt_y</p:attrName>
                                        </p:attrNameLst>
                                      </p:cBhvr>
                                      <p:tavLst>
                                        <p:tav tm="0">
                                          <p:val>
                                            <p:strVal val="1+#ppt_h/2"/>
                                          </p:val>
                                        </p:tav>
                                        <p:tav tm="100000">
                                          <p:val>
                                            <p:strVal val="#ppt_y"/>
                                          </p:val>
                                        </p:tav>
                                      </p:tavLst>
                                    </p:anim>
                                  </p:childTnLst>
                                </p:cTn>
                              </p:par>
                              <p:par>
                                <p:cTn id="330" presetID="2" presetClass="entr" presetSubtype="6" fill="hold" grpId="2" nodeType="withEffect">
                                  <p:stCondLst>
                                    <p:cond delay="0"/>
                                  </p:stCondLst>
                                  <p:childTnLst>
                                    <p:set>
                                      <p:cBhvr>
                                        <p:cTn id="331" dur="1" fill="hold">
                                          <p:stCondLst>
                                            <p:cond delay="0"/>
                                          </p:stCondLst>
                                        </p:cTn>
                                        <p:tgtEl>
                                          <p:spTgt spid="4"/>
                                        </p:tgtEl>
                                        <p:attrNameLst>
                                          <p:attrName>style.visibility</p:attrName>
                                        </p:attrNameLst>
                                      </p:cBhvr>
                                      <p:to>
                                        <p:strVal val="visible"/>
                                      </p:to>
                                    </p:set>
                                    <p:anim calcmode="lin" valueType="num">
                                      <p:cBhvr additive="base">
                                        <p:cTn id="332" dur="3000" fill="hold"/>
                                        <p:tgtEl>
                                          <p:spTgt spid="4"/>
                                        </p:tgtEl>
                                        <p:attrNameLst>
                                          <p:attrName>ppt_x</p:attrName>
                                        </p:attrNameLst>
                                      </p:cBhvr>
                                      <p:tavLst>
                                        <p:tav tm="0">
                                          <p:val>
                                            <p:strVal val="1+#ppt_w/2"/>
                                          </p:val>
                                        </p:tav>
                                        <p:tav tm="100000">
                                          <p:val>
                                            <p:strVal val="#ppt_x"/>
                                          </p:val>
                                        </p:tav>
                                      </p:tavLst>
                                    </p:anim>
                                    <p:anim calcmode="lin" valueType="num">
                                      <p:cBhvr additive="base">
                                        <p:cTn id="333" dur="3000" fill="hold"/>
                                        <p:tgtEl>
                                          <p:spTgt spid="4"/>
                                        </p:tgtEl>
                                        <p:attrNameLst>
                                          <p:attrName>ppt_y</p:attrName>
                                        </p:attrNameLst>
                                      </p:cBhvr>
                                      <p:tavLst>
                                        <p:tav tm="0">
                                          <p:val>
                                            <p:strVal val="1+#ppt_h/2"/>
                                          </p:val>
                                        </p:tav>
                                        <p:tav tm="100000">
                                          <p:val>
                                            <p:strVal val="#ppt_y"/>
                                          </p:val>
                                        </p:tav>
                                      </p:tavLst>
                                    </p:anim>
                                  </p:childTnLst>
                                </p:cTn>
                              </p:par>
                              <p:par>
                                <p:cTn id="334" presetID="2" presetClass="entr" presetSubtype="6" fill="hold" grpId="2" nodeType="withEffect">
                                  <p:stCondLst>
                                    <p:cond delay="0"/>
                                  </p:stCondLst>
                                  <p:childTnLst>
                                    <p:set>
                                      <p:cBhvr>
                                        <p:cTn id="335" dur="1" fill="hold">
                                          <p:stCondLst>
                                            <p:cond delay="0"/>
                                          </p:stCondLst>
                                        </p:cTn>
                                        <p:tgtEl>
                                          <p:spTgt spid="6"/>
                                        </p:tgtEl>
                                        <p:attrNameLst>
                                          <p:attrName>style.visibility</p:attrName>
                                        </p:attrNameLst>
                                      </p:cBhvr>
                                      <p:to>
                                        <p:strVal val="visible"/>
                                      </p:to>
                                    </p:set>
                                    <p:anim calcmode="lin" valueType="num">
                                      <p:cBhvr additive="base">
                                        <p:cTn id="336" dur="3000" fill="hold"/>
                                        <p:tgtEl>
                                          <p:spTgt spid="6"/>
                                        </p:tgtEl>
                                        <p:attrNameLst>
                                          <p:attrName>ppt_x</p:attrName>
                                        </p:attrNameLst>
                                      </p:cBhvr>
                                      <p:tavLst>
                                        <p:tav tm="0">
                                          <p:val>
                                            <p:strVal val="1+#ppt_w/2"/>
                                          </p:val>
                                        </p:tav>
                                        <p:tav tm="100000">
                                          <p:val>
                                            <p:strVal val="#ppt_x"/>
                                          </p:val>
                                        </p:tav>
                                      </p:tavLst>
                                    </p:anim>
                                    <p:anim calcmode="lin" valueType="num">
                                      <p:cBhvr additive="base">
                                        <p:cTn id="337" dur="3000" fill="hold"/>
                                        <p:tgtEl>
                                          <p:spTgt spid="6"/>
                                        </p:tgtEl>
                                        <p:attrNameLst>
                                          <p:attrName>ppt_y</p:attrName>
                                        </p:attrNameLst>
                                      </p:cBhvr>
                                      <p:tavLst>
                                        <p:tav tm="0">
                                          <p:val>
                                            <p:strVal val="1+#ppt_h/2"/>
                                          </p:val>
                                        </p:tav>
                                        <p:tav tm="100000">
                                          <p:val>
                                            <p:strVal val="#ppt_y"/>
                                          </p:val>
                                        </p:tav>
                                      </p:tavLst>
                                    </p:anim>
                                  </p:childTnLst>
                                </p:cTn>
                              </p:par>
                              <p:par>
                                <p:cTn id="338" presetID="2" presetClass="entr" presetSubtype="6" fill="hold" grpId="2" nodeType="withEffect">
                                  <p:stCondLst>
                                    <p:cond delay="0"/>
                                  </p:stCondLst>
                                  <p:childTnLst>
                                    <p:set>
                                      <p:cBhvr>
                                        <p:cTn id="339" dur="1" fill="hold">
                                          <p:stCondLst>
                                            <p:cond delay="0"/>
                                          </p:stCondLst>
                                        </p:cTn>
                                        <p:tgtEl>
                                          <p:spTgt spid="8"/>
                                        </p:tgtEl>
                                        <p:attrNameLst>
                                          <p:attrName>style.visibility</p:attrName>
                                        </p:attrNameLst>
                                      </p:cBhvr>
                                      <p:to>
                                        <p:strVal val="visible"/>
                                      </p:to>
                                    </p:set>
                                    <p:anim calcmode="lin" valueType="num">
                                      <p:cBhvr additive="base">
                                        <p:cTn id="340" dur="3000" fill="hold"/>
                                        <p:tgtEl>
                                          <p:spTgt spid="8"/>
                                        </p:tgtEl>
                                        <p:attrNameLst>
                                          <p:attrName>ppt_x</p:attrName>
                                        </p:attrNameLst>
                                      </p:cBhvr>
                                      <p:tavLst>
                                        <p:tav tm="0">
                                          <p:val>
                                            <p:strVal val="1+#ppt_w/2"/>
                                          </p:val>
                                        </p:tav>
                                        <p:tav tm="100000">
                                          <p:val>
                                            <p:strVal val="#ppt_x"/>
                                          </p:val>
                                        </p:tav>
                                      </p:tavLst>
                                    </p:anim>
                                    <p:anim calcmode="lin" valueType="num">
                                      <p:cBhvr additive="base">
                                        <p:cTn id="341" dur="3000" fill="hold"/>
                                        <p:tgtEl>
                                          <p:spTgt spid="8"/>
                                        </p:tgtEl>
                                        <p:attrNameLst>
                                          <p:attrName>ppt_y</p:attrName>
                                        </p:attrNameLst>
                                      </p:cBhvr>
                                      <p:tavLst>
                                        <p:tav tm="0">
                                          <p:val>
                                            <p:strVal val="1+#ppt_h/2"/>
                                          </p:val>
                                        </p:tav>
                                        <p:tav tm="100000">
                                          <p:val>
                                            <p:strVal val="#ppt_y"/>
                                          </p:val>
                                        </p:tav>
                                      </p:tavLst>
                                    </p:anim>
                                  </p:childTnLst>
                                </p:cTn>
                              </p:par>
                              <p:par>
                                <p:cTn id="342" presetID="2" presetClass="entr" presetSubtype="6" fill="hold" grpId="2" nodeType="withEffect">
                                  <p:stCondLst>
                                    <p:cond delay="0"/>
                                  </p:stCondLst>
                                  <p:childTnLst>
                                    <p:set>
                                      <p:cBhvr>
                                        <p:cTn id="343" dur="1" fill="hold">
                                          <p:stCondLst>
                                            <p:cond delay="0"/>
                                          </p:stCondLst>
                                        </p:cTn>
                                        <p:tgtEl>
                                          <p:spTgt spid="10"/>
                                        </p:tgtEl>
                                        <p:attrNameLst>
                                          <p:attrName>style.visibility</p:attrName>
                                        </p:attrNameLst>
                                      </p:cBhvr>
                                      <p:to>
                                        <p:strVal val="visible"/>
                                      </p:to>
                                    </p:set>
                                    <p:anim calcmode="lin" valueType="num">
                                      <p:cBhvr additive="base">
                                        <p:cTn id="344" dur="3000" fill="hold"/>
                                        <p:tgtEl>
                                          <p:spTgt spid="10"/>
                                        </p:tgtEl>
                                        <p:attrNameLst>
                                          <p:attrName>ppt_x</p:attrName>
                                        </p:attrNameLst>
                                      </p:cBhvr>
                                      <p:tavLst>
                                        <p:tav tm="0">
                                          <p:val>
                                            <p:strVal val="1+#ppt_w/2"/>
                                          </p:val>
                                        </p:tav>
                                        <p:tav tm="100000">
                                          <p:val>
                                            <p:strVal val="#ppt_x"/>
                                          </p:val>
                                        </p:tav>
                                      </p:tavLst>
                                    </p:anim>
                                    <p:anim calcmode="lin" valueType="num">
                                      <p:cBhvr additive="base">
                                        <p:cTn id="345" dur="3000" fill="hold"/>
                                        <p:tgtEl>
                                          <p:spTgt spid="10"/>
                                        </p:tgtEl>
                                        <p:attrNameLst>
                                          <p:attrName>ppt_y</p:attrName>
                                        </p:attrNameLst>
                                      </p:cBhvr>
                                      <p:tavLst>
                                        <p:tav tm="0">
                                          <p:val>
                                            <p:strVal val="1+#ppt_h/2"/>
                                          </p:val>
                                        </p:tav>
                                        <p:tav tm="100000">
                                          <p:val>
                                            <p:strVal val="#ppt_y"/>
                                          </p:val>
                                        </p:tav>
                                      </p:tavLst>
                                    </p:anim>
                                  </p:childTnLst>
                                </p:cTn>
                              </p:par>
                              <p:par>
                                <p:cTn id="346" presetID="2" presetClass="entr" presetSubtype="6" fill="hold" grpId="2" nodeType="withEffect">
                                  <p:stCondLst>
                                    <p:cond delay="0"/>
                                  </p:stCondLst>
                                  <p:childTnLst>
                                    <p:set>
                                      <p:cBhvr>
                                        <p:cTn id="347" dur="1" fill="hold">
                                          <p:stCondLst>
                                            <p:cond delay="0"/>
                                          </p:stCondLst>
                                        </p:cTn>
                                        <p:tgtEl>
                                          <p:spTgt spid="12"/>
                                        </p:tgtEl>
                                        <p:attrNameLst>
                                          <p:attrName>style.visibility</p:attrName>
                                        </p:attrNameLst>
                                      </p:cBhvr>
                                      <p:to>
                                        <p:strVal val="visible"/>
                                      </p:to>
                                    </p:set>
                                    <p:anim calcmode="lin" valueType="num">
                                      <p:cBhvr additive="base">
                                        <p:cTn id="348" dur="3000" fill="hold"/>
                                        <p:tgtEl>
                                          <p:spTgt spid="12"/>
                                        </p:tgtEl>
                                        <p:attrNameLst>
                                          <p:attrName>ppt_x</p:attrName>
                                        </p:attrNameLst>
                                      </p:cBhvr>
                                      <p:tavLst>
                                        <p:tav tm="0">
                                          <p:val>
                                            <p:strVal val="1+#ppt_w/2"/>
                                          </p:val>
                                        </p:tav>
                                        <p:tav tm="100000">
                                          <p:val>
                                            <p:strVal val="#ppt_x"/>
                                          </p:val>
                                        </p:tav>
                                      </p:tavLst>
                                    </p:anim>
                                    <p:anim calcmode="lin" valueType="num">
                                      <p:cBhvr additive="base">
                                        <p:cTn id="349" dur="3000" fill="hold"/>
                                        <p:tgtEl>
                                          <p:spTgt spid="12"/>
                                        </p:tgtEl>
                                        <p:attrNameLst>
                                          <p:attrName>ppt_y</p:attrName>
                                        </p:attrNameLst>
                                      </p:cBhvr>
                                      <p:tavLst>
                                        <p:tav tm="0">
                                          <p:val>
                                            <p:strVal val="1+#ppt_h/2"/>
                                          </p:val>
                                        </p:tav>
                                        <p:tav tm="100000">
                                          <p:val>
                                            <p:strVal val="#ppt_y"/>
                                          </p:val>
                                        </p:tav>
                                      </p:tavLst>
                                    </p:anim>
                                  </p:childTnLst>
                                </p:cTn>
                              </p:par>
                              <p:par>
                                <p:cTn id="350" presetID="2" presetClass="entr" presetSubtype="6" fill="hold" grpId="2" nodeType="withEffect">
                                  <p:stCondLst>
                                    <p:cond delay="0"/>
                                  </p:stCondLst>
                                  <p:childTnLst>
                                    <p:set>
                                      <p:cBhvr>
                                        <p:cTn id="351" dur="1" fill="hold">
                                          <p:stCondLst>
                                            <p:cond delay="0"/>
                                          </p:stCondLst>
                                        </p:cTn>
                                        <p:tgtEl>
                                          <p:spTgt spid="14"/>
                                        </p:tgtEl>
                                        <p:attrNameLst>
                                          <p:attrName>style.visibility</p:attrName>
                                        </p:attrNameLst>
                                      </p:cBhvr>
                                      <p:to>
                                        <p:strVal val="visible"/>
                                      </p:to>
                                    </p:set>
                                    <p:anim calcmode="lin" valueType="num">
                                      <p:cBhvr additive="base">
                                        <p:cTn id="352" dur="3000" fill="hold"/>
                                        <p:tgtEl>
                                          <p:spTgt spid="14"/>
                                        </p:tgtEl>
                                        <p:attrNameLst>
                                          <p:attrName>ppt_x</p:attrName>
                                        </p:attrNameLst>
                                      </p:cBhvr>
                                      <p:tavLst>
                                        <p:tav tm="0">
                                          <p:val>
                                            <p:strVal val="1+#ppt_w/2"/>
                                          </p:val>
                                        </p:tav>
                                        <p:tav tm="100000">
                                          <p:val>
                                            <p:strVal val="#ppt_x"/>
                                          </p:val>
                                        </p:tav>
                                      </p:tavLst>
                                    </p:anim>
                                    <p:anim calcmode="lin" valueType="num">
                                      <p:cBhvr additive="base">
                                        <p:cTn id="353" dur="3000" fill="hold"/>
                                        <p:tgtEl>
                                          <p:spTgt spid="14"/>
                                        </p:tgtEl>
                                        <p:attrNameLst>
                                          <p:attrName>ppt_y</p:attrName>
                                        </p:attrNameLst>
                                      </p:cBhvr>
                                      <p:tavLst>
                                        <p:tav tm="0">
                                          <p:val>
                                            <p:strVal val="1+#ppt_h/2"/>
                                          </p:val>
                                        </p:tav>
                                        <p:tav tm="100000">
                                          <p:val>
                                            <p:strVal val="#ppt_y"/>
                                          </p:val>
                                        </p:tav>
                                      </p:tavLst>
                                    </p:anim>
                                  </p:childTnLst>
                                </p:cTn>
                              </p:par>
                              <p:par>
                                <p:cTn id="354" presetID="2" presetClass="entr" presetSubtype="6" fill="hold" grpId="2" nodeType="withEffect">
                                  <p:stCondLst>
                                    <p:cond delay="0"/>
                                  </p:stCondLst>
                                  <p:childTnLst>
                                    <p:set>
                                      <p:cBhvr>
                                        <p:cTn id="355" dur="1" fill="hold">
                                          <p:stCondLst>
                                            <p:cond delay="0"/>
                                          </p:stCondLst>
                                        </p:cTn>
                                        <p:tgtEl>
                                          <p:spTgt spid="16"/>
                                        </p:tgtEl>
                                        <p:attrNameLst>
                                          <p:attrName>style.visibility</p:attrName>
                                        </p:attrNameLst>
                                      </p:cBhvr>
                                      <p:to>
                                        <p:strVal val="visible"/>
                                      </p:to>
                                    </p:set>
                                    <p:anim calcmode="lin" valueType="num">
                                      <p:cBhvr additive="base">
                                        <p:cTn id="356" dur="3000" fill="hold"/>
                                        <p:tgtEl>
                                          <p:spTgt spid="16"/>
                                        </p:tgtEl>
                                        <p:attrNameLst>
                                          <p:attrName>ppt_x</p:attrName>
                                        </p:attrNameLst>
                                      </p:cBhvr>
                                      <p:tavLst>
                                        <p:tav tm="0">
                                          <p:val>
                                            <p:strVal val="1+#ppt_w/2"/>
                                          </p:val>
                                        </p:tav>
                                        <p:tav tm="100000">
                                          <p:val>
                                            <p:strVal val="#ppt_x"/>
                                          </p:val>
                                        </p:tav>
                                      </p:tavLst>
                                    </p:anim>
                                    <p:anim calcmode="lin" valueType="num">
                                      <p:cBhvr additive="base">
                                        <p:cTn id="357" dur="3000" fill="hold"/>
                                        <p:tgtEl>
                                          <p:spTgt spid="16"/>
                                        </p:tgtEl>
                                        <p:attrNameLst>
                                          <p:attrName>ppt_y</p:attrName>
                                        </p:attrNameLst>
                                      </p:cBhvr>
                                      <p:tavLst>
                                        <p:tav tm="0">
                                          <p:val>
                                            <p:strVal val="1+#ppt_h/2"/>
                                          </p:val>
                                        </p:tav>
                                        <p:tav tm="100000">
                                          <p:val>
                                            <p:strVal val="#ppt_y"/>
                                          </p:val>
                                        </p:tav>
                                      </p:tavLst>
                                    </p:anim>
                                  </p:childTnLst>
                                </p:cTn>
                              </p:par>
                              <p:par>
                                <p:cTn id="358" presetID="2" presetClass="entr" presetSubtype="6" fill="hold" grpId="2" nodeType="withEffect">
                                  <p:stCondLst>
                                    <p:cond delay="0"/>
                                  </p:stCondLst>
                                  <p:childTnLst>
                                    <p:set>
                                      <p:cBhvr>
                                        <p:cTn id="359" dur="1" fill="hold">
                                          <p:stCondLst>
                                            <p:cond delay="0"/>
                                          </p:stCondLst>
                                        </p:cTn>
                                        <p:tgtEl>
                                          <p:spTgt spid="18"/>
                                        </p:tgtEl>
                                        <p:attrNameLst>
                                          <p:attrName>style.visibility</p:attrName>
                                        </p:attrNameLst>
                                      </p:cBhvr>
                                      <p:to>
                                        <p:strVal val="visible"/>
                                      </p:to>
                                    </p:set>
                                    <p:anim calcmode="lin" valueType="num">
                                      <p:cBhvr additive="base">
                                        <p:cTn id="360" dur="3000" fill="hold"/>
                                        <p:tgtEl>
                                          <p:spTgt spid="18"/>
                                        </p:tgtEl>
                                        <p:attrNameLst>
                                          <p:attrName>ppt_x</p:attrName>
                                        </p:attrNameLst>
                                      </p:cBhvr>
                                      <p:tavLst>
                                        <p:tav tm="0">
                                          <p:val>
                                            <p:strVal val="1+#ppt_w/2"/>
                                          </p:val>
                                        </p:tav>
                                        <p:tav tm="100000">
                                          <p:val>
                                            <p:strVal val="#ppt_x"/>
                                          </p:val>
                                        </p:tav>
                                      </p:tavLst>
                                    </p:anim>
                                    <p:anim calcmode="lin" valueType="num">
                                      <p:cBhvr additive="base">
                                        <p:cTn id="361" dur="3000" fill="hold"/>
                                        <p:tgtEl>
                                          <p:spTgt spid="18"/>
                                        </p:tgtEl>
                                        <p:attrNameLst>
                                          <p:attrName>ppt_y</p:attrName>
                                        </p:attrNameLst>
                                      </p:cBhvr>
                                      <p:tavLst>
                                        <p:tav tm="0">
                                          <p:val>
                                            <p:strVal val="1+#ppt_h/2"/>
                                          </p:val>
                                        </p:tav>
                                        <p:tav tm="100000">
                                          <p:val>
                                            <p:strVal val="#ppt_y"/>
                                          </p:val>
                                        </p:tav>
                                      </p:tavLst>
                                    </p:anim>
                                  </p:childTnLst>
                                </p:cTn>
                              </p:par>
                              <p:par>
                                <p:cTn id="362" presetID="2" presetClass="entr" presetSubtype="6" fill="hold" grpId="2" nodeType="withEffect">
                                  <p:stCondLst>
                                    <p:cond delay="0"/>
                                  </p:stCondLst>
                                  <p:childTnLst>
                                    <p:set>
                                      <p:cBhvr>
                                        <p:cTn id="363" dur="1" fill="hold">
                                          <p:stCondLst>
                                            <p:cond delay="0"/>
                                          </p:stCondLst>
                                        </p:cTn>
                                        <p:tgtEl>
                                          <p:spTgt spid="20"/>
                                        </p:tgtEl>
                                        <p:attrNameLst>
                                          <p:attrName>style.visibility</p:attrName>
                                        </p:attrNameLst>
                                      </p:cBhvr>
                                      <p:to>
                                        <p:strVal val="visible"/>
                                      </p:to>
                                    </p:set>
                                    <p:anim calcmode="lin" valueType="num">
                                      <p:cBhvr additive="base">
                                        <p:cTn id="364" dur="3000" fill="hold"/>
                                        <p:tgtEl>
                                          <p:spTgt spid="20"/>
                                        </p:tgtEl>
                                        <p:attrNameLst>
                                          <p:attrName>ppt_x</p:attrName>
                                        </p:attrNameLst>
                                      </p:cBhvr>
                                      <p:tavLst>
                                        <p:tav tm="0">
                                          <p:val>
                                            <p:strVal val="1+#ppt_w/2"/>
                                          </p:val>
                                        </p:tav>
                                        <p:tav tm="100000">
                                          <p:val>
                                            <p:strVal val="#ppt_x"/>
                                          </p:val>
                                        </p:tav>
                                      </p:tavLst>
                                    </p:anim>
                                    <p:anim calcmode="lin" valueType="num">
                                      <p:cBhvr additive="base">
                                        <p:cTn id="365" dur="3000" fill="hold"/>
                                        <p:tgtEl>
                                          <p:spTgt spid="20"/>
                                        </p:tgtEl>
                                        <p:attrNameLst>
                                          <p:attrName>ppt_y</p:attrName>
                                        </p:attrNameLst>
                                      </p:cBhvr>
                                      <p:tavLst>
                                        <p:tav tm="0">
                                          <p:val>
                                            <p:strVal val="1+#ppt_h/2"/>
                                          </p:val>
                                        </p:tav>
                                        <p:tav tm="100000">
                                          <p:val>
                                            <p:strVal val="#ppt_y"/>
                                          </p:val>
                                        </p:tav>
                                      </p:tavLst>
                                    </p:anim>
                                  </p:childTnLst>
                                </p:cTn>
                              </p:par>
                              <p:par>
                                <p:cTn id="366" presetID="2" presetClass="entr" presetSubtype="6" fill="hold" grpId="2" nodeType="withEffect">
                                  <p:stCondLst>
                                    <p:cond delay="0"/>
                                  </p:stCondLst>
                                  <p:childTnLst>
                                    <p:set>
                                      <p:cBhvr>
                                        <p:cTn id="367" dur="1" fill="hold">
                                          <p:stCondLst>
                                            <p:cond delay="0"/>
                                          </p:stCondLst>
                                        </p:cTn>
                                        <p:tgtEl>
                                          <p:spTgt spid="22"/>
                                        </p:tgtEl>
                                        <p:attrNameLst>
                                          <p:attrName>style.visibility</p:attrName>
                                        </p:attrNameLst>
                                      </p:cBhvr>
                                      <p:to>
                                        <p:strVal val="visible"/>
                                      </p:to>
                                    </p:set>
                                    <p:anim calcmode="lin" valueType="num">
                                      <p:cBhvr additive="base">
                                        <p:cTn id="368" dur="3000" fill="hold"/>
                                        <p:tgtEl>
                                          <p:spTgt spid="22"/>
                                        </p:tgtEl>
                                        <p:attrNameLst>
                                          <p:attrName>ppt_x</p:attrName>
                                        </p:attrNameLst>
                                      </p:cBhvr>
                                      <p:tavLst>
                                        <p:tav tm="0">
                                          <p:val>
                                            <p:strVal val="1+#ppt_w/2"/>
                                          </p:val>
                                        </p:tav>
                                        <p:tav tm="100000">
                                          <p:val>
                                            <p:strVal val="#ppt_x"/>
                                          </p:val>
                                        </p:tav>
                                      </p:tavLst>
                                    </p:anim>
                                    <p:anim calcmode="lin" valueType="num">
                                      <p:cBhvr additive="base">
                                        <p:cTn id="369" dur="3000" fill="hold"/>
                                        <p:tgtEl>
                                          <p:spTgt spid="22"/>
                                        </p:tgtEl>
                                        <p:attrNameLst>
                                          <p:attrName>ppt_y</p:attrName>
                                        </p:attrNameLst>
                                      </p:cBhvr>
                                      <p:tavLst>
                                        <p:tav tm="0">
                                          <p:val>
                                            <p:strVal val="1+#ppt_h/2"/>
                                          </p:val>
                                        </p:tav>
                                        <p:tav tm="100000">
                                          <p:val>
                                            <p:strVal val="#ppt_y"/>
                                          </p:val>
                                        </p:tav>
                                      </p:tavLst>
                                    </p:anim>
                                  </p:childTnLst>
                                </p:cTn>
                              </p:par>
                              <p:par>
                                <p:cTn id="370" presetID="2" presetClass="entr" presetSubtype="6" fill="hold" grpId="2" nodeType="withEffect">
                                  <p:stCondLst>
                                    <p:cond delay="0"/>
                                  </p:stCondLst>
                                  <p:childTnLst>
                                    <p:set>
                                      <p:cBhvr>
                                        <p:cTn id="371" dur="1" fill="hold">
                                          <p:stCondLst>
                                            <p:cond delay="0"/>
                                          </p:stCondLst>
                                        </p:cTn>
                                        <p:tgtEl>
                                          <p:spTgt spid="24"/>
                                        </p:tgtEl>
                                        <p:attrNameLst>
                                          <p:attrName>style.visibility</p:attrName>
                                        </p:attrNameLst>
                                      </p:cBhvr>
                                      <p:to>
                                        <p:strVal val="visible"/>
                                      </p:to>
                                    </p:set>
                                    <p:anim calcmode="lin" valueType="num">
                                      <p:cBhvr additive="base">
                                        <p:cTn id="372" dur="3000" fill="hold"/>
                                        <p:tgtEl>
                                          <p:spTgt spid="24"/>
                                        </p:tgtEl>
                                        <p:attrNameLst>
                                          <p:attrName>ppt_x</p:attrName>
                                        </p:attrNameLst>
                                      </p:cBhvr>
                                      <p:tavLst>
                                        <p:tav tm="0">
                                          <p:val>
                                            <p:strVal val="1+#ppt_w/2"/>
                                          </p:val>
                                        </p:tav>
                                        <p:tav tm="100000">
                                          <p:val>
                                            <p:strVal val="#ppt_x"/>
                                          </p:val>
                                        </p:tav>
                                      </p:tavLst>
                                    </p:anim>
                                    <p:anim calcmode="lin" valueType="num">
                                      <p:cBhvr additive="base">
                                        <p:cTn id="373" dur="3000" fill="hold"/>
                                        <p:tgtEl>
                                          <p:spTgt spid="24"/>
                                        </p:tgtEl>
                                        <p:attrNameLst>
                                          <p:attrName>ppt_y</p:attrName>
                                        </p:attrNameLst>
                                      </p:cBhvr>
                                      <p:tavLst>
                                        <p:tav tm="0">
                                          <p:val>
                                            <p:strVal val="1+#ppt_h/2"/>
                                          </p:val>
                                        </p:tav>
                                        <p:tav tm="100000">
                                          <p:val>
                                            <p:strVal val="#ppt_y"/>
                                          </p:val>
                                        </p:tav>
                                      </p:tavLst>
                                    </p:anim>
                                  </p:childTnLst>
                                </p:cTn>
                              </p:par>
                              <p:par>
                                <p:cTn id="374" presetID="2" presetClass="entr" presetSubtype="6" fill="hold" grpId="2" nodeType="withEffect">
                                  <p:stCondLst>
                                    <p:cond delay="0"/>
                                  </p:stCondLst>
                                  <p:childTnLst>
                                    <p:set>
                                      <p:cBhvr>
                                        <p:cTn id="375" dur="1" fill="hold">
                                          <p:stCondLst>
                                            <p:cond delay="0"/>
                                          </p:stCondLst>
                                        </p:cTn>
                                        <p:tgtEl>
                                          <p:spTgt spid="26"/>
                                        </p:tgtEl>
                                        <p:attrNameLst>
                                          <p:attrName>style.visibility</p:attrName>
                                        </p:attrNameLst>
                                      </p:cBhvr>
                                      <p:to>
                                        <p:strVal val="visible"/>
                                      </p:to>
                                    </p:set>
                                    <p:anim calcmode="lin" valueType="num">
                                      <p:cBhvr additive="base">
                                        <p:cTn id="376" dur="3000" fill="hold"/>
                                        <p:tgtEl>
                                          <p:spTgt spid="26"/>
                                        </p:tgtEl>
                                        <p:attrNameLst>
                                          <p:attrName>ppt_x</p:attrName>
                                        </p:attrNameLst>
                                      </p:cBhvr>
                                      <p:tavLst>
                                        <p:tav tm="0">
                                          <p:val>
                                            <p:strVal val="1+#ppt_w/2"/>
                                          </p:val>
                                        </p:tav>
                                        <p:tav tm="100000">
                                          <p:val>
                                            <p:strVal val="#ppt_x"/>
                                          </p:val>
                                        </p:tav>
                                      </p:tavLst>
                                    </p:anim>
                                    <p:anim calcmode="lin" valueType="num">
                                      <p:cBhvr additive="base">
                                        <p:cTn id="377" dur="3000" fill="hold"/>
                                        <p:tgtEl>
                                          <p:spTgt spid="26"/>
                                        </p:tgtEl>
                                        <p:attrNameLst>
                                          <p:attrName>ppt_y</p:attrName>
                                        </p:attrNameLst>
                                      </p:cBhvr>
                                      <p:tavLst>
                                        <p:tav tm="0">
                                          <p:val>
                                            <p:strVal val="1+#ppt_h/2"/>
                                          </p:val>
                                        </p:tav>
                                        <p:tav tm="100000">
                                          <p:val>
                                            <p:strVal val="#ppt_y"/>
                                          </p:val>
                                        </p:tav>
                                      </p:tavLst>
                                    </p:anim>
                                  </p:childTnLst>
                                </p:cTn>
                              </p:par>
                              <p:par>
                                <p:cTn id="378" presetID="2" presetClass="entr" presetSubtype="6" fill="hold" grpId="2" nodeType="withEffect">
                                  <p:stCondLst>
                                    <p:cond delay="0"/>
                                  </p:stCondLst>
                                  <p:childTnLst>
                                    <p:set>
                                      <p:cBhvr>
                                        <p:cTn id="379" dur="1" fill="hold">
                                          <p:stCondLst>
                                            <p:cond delay="0"/>
                                          </p:stCondLst>
                                        </p:cTn>
                                        <p:tgtEl>
                                          <p:spTgt spid="28"/>
                                        </p:tgtEl>
                                        <p:attrNameLst>
                                          <p:attrName>style.visibility</p:attrName>
                                        </p:attrNameLst>
                                      </p:cBhvr>
                                      <p:to>
                                        <p:strVal val="visible"/>
                                      </p:to>
                                    </p:set>
                                    <p:anim calcmode="lin" valueType="num">
                                      <p:cBhvr additive="base">
                                        <p:cTn id="380" dur="3000" fill="hold"/>
                                        <p:tgtEl>
                                          <p:spTgt spid="28"/>
                                        </p:tgtEl>
                                        <p:attrNameLst>
                                          <p:attrName>ppt_x</p:attrName>
                                        </p:attrNameLst>
                                      </p:cBhvr>
                                      <p:tavLst>
                                        <p:tav tm="0">
                                          <p:val>
                                            <p:strVal val="1+#ppt_w/2"/>
                                          </p:val>
                                        </p:tav>
                                        <p:tav tm="100000">
                                          <p:val>
                                            <p:strVal val="#ppt_x"/>
                                          </p:val>
                                        </p:tav>
                                      </p:tavLst>
                                    </p:anim>
                                    <p:anim calcmode="lin" valueType="num">
                                      <p:cBhvr additive="base">
                                        <p:cTn id="381" dur="3000" fill="hold"/>
                                        <p:tgtEl>
                                          <p:spTgt spid="28"/>
                                        </p:tgtEl>
                                        <p:attrNameLst>
                                          <p:attrName>ppt_y</p:attrName>
                                        </p:attrNameLst>
                                      </p:cBhvr>
                                      <p:tavLst>
                                        <p:tav tm="0">
                                          <p:val>
                                            <p:strVal val="1+#ppt_h/2"/>
                                          </p:val>
                                        </p:tav>
                                        <p:tav tm="100000">
                                          <p:val>
                                            <p:strVal val="#ppt_y"/>
                                          </p:val>
                                        </p:tav>
                                      </p:tavLst>
                                    </p:anim>
                                  </p:childTnLst>
                                </p:cTn>
                              </p:par>
                              <p:par>
                                <p:cTn id="382" presetID="2" presetClass="entr" presetSubtype="6" fill="hold" grpId="2" nodeType="withEffect">
                                  <p:stCondLst>
                                    <p:cond delay="0"/>
                                  </p:stCondLst>
                                  <p:childTnLst>
                                    <p:set>
                                      <p:cBhvr>
                                        <p:cTn id="383" dur="1" fill="hold">
                                          <p:stCondLst>
                                            <p:cond delay="0"/>
                                          </p:stCondLst>
                                        </p:cTn>
                                        <p:tgtEl>
                                          <p:spTgt spid="30"/>
                                        </p:tgtEl>
                                        <p:attrNameLst>
                                          <p:attrName>style.visibility</p:attrName>
                                        </p:attrNameLst>
                                      </p:cBhvr>
                                      <p:to>
                                        <p:strVal val="visible"/>
                                      </p:to>
                                    </p:set>
                                    <p:anim calcmode="lin" valueType="num">
                                      <p:cBhvr additive="base">
                                        <p:cTn id="384" dur="3000" fill="hold"/>
                                        <p:tgtEl>
                                          <p:spTgt spid="30"/>
                                        </p:tgtEl>
                                        <p:attrNameLst>
                                          <p:attrName>ppt_x</p:attrName>
                                        </p:attrNameLst>
                                      </p:cBhvr>
                                      <p:tavLst>
                                        <p:tav tm="0">
                                          <p:val>
                                            <p:strVal val="1+#ppt_w/2"/>
                                          </p:val>
                                        </p:tav>
                                        <p:tav tm="100000">
                                          <p:val>
                                            <p:strVal val="#ppt_x"/>
                                          </p:val>
                                        </p:tav>
                                      </p:tavLst>
                                    </p:anim>
                                    <p:anim calcmode="lin" valueType="num">
                                      <p:cBhvr additive="base">
                                        <p:cTn id="385" dur="3000" fill="hold"/>
                                        <p:tgtEl>
                                          <p:spTgt spid="30"/>
                                        </p:tgtEl>
                                        <p:attrNameLst>
                                          <p:attrName>ppt_y</p:attrName>
                                        </p:attrNameLst>
                                      </p:cBhvr>
                                      <p:tavLst>
                                        <p:tav tm="0">
                                          <p:val>
                                            <p:strVal val="1+#ppt_h/2"/>
                                          </p:val>
                                        </p:tav>
                                        <p:tav tm="100000">
                                          <p:val>
                                            <p:strVal val="#ppt_y"/>
                                          </p:val>
                                        </p:tav>
                                      </p:tavLst>
                                    </p:anim>
                                  </p:childTnLst>
                                </p:cTn>
                              </p:par>
                              <p:par>
                                <p:cTn id="386" presetID="2" presetClass="entr" presetSubtype="6" fill="hold" grpId="2" nodeType="withEffect">
                                  <p:stCondLst>
                                    <p:cond delay="0"/>
                                  </p:stCondLst>
                                  <p:childTnLst>
                                    <p:set>
                                      <p:cBhvr>
                                        <p:cTn id="387" dur="1" fill="hold">
                                          <p:stCondLst>
                                            <p:cond delay="0"/>
                                          </p:stCondLst>
                                        </p:cTn>
                                        <p:tgtEl>
                                          <p:spTgt spid="32"/>
                                        </p:tgtEl>
                                        <p:attrNameLst>
                                          <p:attrName>style.visibility</p:attrName>
                                        </p:attrNameLst>
                                      </p:cBhvr>
                                      <p:to>
                                        <p:strVal val="visible"/>
                                      </p:to>
                                    </p:set>
                                    <p:anim calcmode="lin" valueType="num">
                                      <p:cBhvr additive="base">
                                        <p:cTn id="388" dur="3000" fill="hold"/>
                                        <p:tgtEl>
                                          <p:spTgt spid="32"/>
                                        </p:tgtEl>
                                        <p:attrNameLst>
                                          <p:attrName>ppt_x</p:attrName>
                                        </p:attrNameLst>
                                      </p:cBhvr>
                                      <p:tavLst>
                                        <p:tav tm="0">
                                          <p:val>
                                            <p:strVal val="1+#ppt_w/2"/>
                                          </p:val>
                                        </p:tav>
                                        <p:tav tm="100000">
                                          <p:val>
                                            <p:strVal val="#ppt_x"/>
                                          </p:val>
                                        </p:tav>
                                      </p:tavLst>
                                    </p:anim>
                                    <p:anim calcmode="lin" valueType="num">
                                      <p:cBhvr additive="base">
                                        <p:cTn id="389" dur="3000" fill="hold"/>
                                        <p:tgtEl>
                                          <p:spTgt spid="32"/>
                                        </p:tgtEl>
                                        <p:attrNameLst>
                                          <p:attrName>ppt_y</p:attrName>
                                        </p:attrNameLst>
                                      </p:cBhvr>
                                      <p:tavLst>
                                        <p:tav tm="0">
                                          <p:val>
                                            <p:strVal val="1+#ppt_h/2"/>
                                          </p:val>
                                        </p:tav>
                                        <p:tav tm="100000">
                                          <p:val>
                                            <p:strVal val="#ppt_y"/>
                                          </p:val>
                                        </p:tav>
                                      </p:tavLst>
                                    </p:anim>
                                  </p:childTnLst>
                                </p:cTn>
                              </p:par>
                              <p:par>
                                <p:cTn id="390" presetID="2" presetClass="entr" presetSubtype="6" fill="hold" grpId="2" nodeType="withEffect">
                                  <p:stCondLst>
                                    <p:cond delay="0"/>
                                  </p:stCondLst>
                                  <p:childTnLst>
                                    <p:set>
                                      <p:cBhvr>
                                        <p:cTn id="391" dur="1" fill="hold">
                                          <p:stCondLst>
                                            <p:cond delay="0"/>
                                          </p:stCondLst>
                                        </p:cTn>
                                        <p:tgtEl>
                                          <p:spTgt spid="34"/>
                                        </p:tgtEl>
                                        <p:attrNameLst>
                                          <p:attrName>style.visibility</p:attrName>
                                        </p:attrNameLst>
                                      </p:cBhvr>
                                      <p:to>
                                        <p:strVal val="visible"/>
                                      </p:to>
                                    </p:set>
                                    <p:anim calcmode="lin" valueType="num">
                                      <p:cBhvr additive="base">
                                        <p:cTn id="392" dur="3000" fill="hold"/>
                                        <p:tgtEl>
                                          <p:spTgt spid="34"/>
                                        </p:tgtEl>
                                        <p:attrNameLst>
                                          <p:attrName>ppt_x</p:attrName>
                                        </p:attrNameLst>
                                      </p:cBhvr>
                                      <p:tavLst>
                                        <p:tav tm="0">
                                          <p:val>
                                            <p:strVal val="1+#ppt_w/2"/>
                                          </p:val>
                                        </p:tav>
                                        <p:tav tm="100000">
                                          <p:val>
                                            <p:strVal val="#ppt_x"/>
                                          </p:val>
                                        </p:tav>
                                      </p:tavLst>
                                    </p:anim>
                                    <p:anim calcmode="lin" valueType="num">
                                      <p:cBhvr additive="base">
                                        <p:cTn id="393" dur="3000" fill="hold"/>
                                        <p:tgtEl>
                                          <p:spTgt spid="34"/>
                                        </p:tgtEl>
                                        <p:attrNameLst>
                                          <p:attrName>ppt_y</p:attrName>
                                        </p:attrNameLst>
                                      </p:cBhvr>
                                      <p:tavLst>
                                        <p:tav tm="0">
                                          <p:val>
                                            <p:strVal val="1+#ppt_h/2"/>
                                          </p:val>
                                        </p:tav>
                                        <p:tav tm="100000">
                                          <p:val>
                                            <p:strVal val="#ppt_y"/>
                                          </p:val>
                                        </p:tav>
                                      </p:tavLst>
                                    </p:anim>
                                  </p:childTnLst>
                                </p:cTn>
                              </p:par>
                              <p:par>
                                <p:cTn id="394" presetID="2" presetClass="entr" presetSubtype="6" fill="hold" grpId="2" nodeType="withEffect">
                                  <p:stCondLst>
                                    <p:cond delay="0"/>
                                  </p:stCondLst>
                                  <p:childTnLst>
                                    <p:set>
                                      <p:cBhvr>
                                        <p:cTn id="395" dur="1" fill="hold">
                                          <p:stCondLst>
                                            <p:cond delay="0"/>
                                          </p:stCondLst>
                                        </p:cTn>
                                        <p:tgtEl>
                                          <p:spTgt spid="36"/>
                                        </p:tgtEl>
                                        <p:attrNameLst>
                                          <p:attrName>style.visibility</p:attrName>
                                        </p:attrNameLst>
                                      </p:cBhvr>
                                      <p:to>
                                        <p:strVal val="visible"/>
                                      </p:to>
                                    </p:set>
                                    <p:anim calcmode="lin" valueType="num">
                                      <p:cBhvr additive="base">
                                        <p:cTn id="396" dur="3000" fill="hold"/>
                                        <p:tgtEl>
                                          <p:spTgt spid="36"/>
                                        </p:tgtEl>
                                        <p:attrNameLst>
                                          <p:attrName>ppt_x</p:attrName>
                                        </p:attrNameLst>
                                      </p:cBhvr>
                                      <p:tavLst>
                                        <p:tav tm="0">
                                          <p:val>
                                            <p:strVal val="1+#ppt_w/2"/>
                                          </p:val>
                                        </p:tav>
                                        <p:tav tm="100000">
                                          <p:val>
                                            <p:strVal val="#ppt_x"/>
                                          </p:val>
                                        </p:tav>
                                      </p:tavLst>
                                    </p:anim>
                                    <p:anim calcmode="lin" valueType="num">
                                      <p:cBhvr additive="base">
                                        <p:cTn id="397" dur="3000" fill="hold"/>
                                        <p:tgtEl>
                                          <p:spTgt spid="36"/>
                                        </p:tgtEl>
                                        <p:attrNameLst>
                                          <p:attrName>ppt_y</p:attrName>
                                        </p:attrNameLst>
                                      </p:cBhvr>
                                      <p:tavLst>
                                        <p:tav tm="0">
                                          <p:val>
                                            <p:strVal val="1+#ppt_h/2"/>
                                          </p:val>
                                        </p:tav>
                                        <p:tav tm="100000">
                                          <p:val>
                                            <p:strVal val="#ppt_y"/>
                                          </p:val>
                                        </p:tav>
                                      </p:tavLst>
                                    </p:anim>
                                  </p:childTnLst>
                                </p:cTn>
                              </p:par>
                              <p:par>
                                <p:cTn id="398" presetID="2" presetClass="entr" presetSubtype="6" fill="hold" grpId="2" nodeType="withEffect">
                                  <p:stCondLst>
                                    <p:cond delay="0"/>
                                  </p:stCondLst>
                                  <p:childTnLst>
                                    <p:set>
                                      <p:cBhvr>
                                        <p:cTn id="399" dur="1" fill="hold">
                                          <p:stCondLst>
                                            <p:cond delay="0"/>
                                          </p:stCondLst>
                                        </p:cTn>
                                        <p:tgtEl>
                                          <p:spTgt spid="38"/>
                                        </p:tgtEl>
                                        <p:attrNameLst>
                                          <p:attrName>style.visibility</p:attrName>
                                        </p:attrNameLst>
                                      </p:cBhvr>
                                      <p:to>
                                        <p:strVal val="visible"/>
                                      </p:to>
                                    </p:set>
                                    <p:anim calcmode="lin" valueType="num">
                                      <p:cBhvr additive="base">
                                        <p:cTn id="400" dur="3000" fill="hold"/>
                                        <p:tgtEl>
                                          <p:spTgt spid="38"/>
                                        </p:tgtEl>
                                        <p:attrNameLst>
                                          <p:attrName>ppt_x</p:attrName>
                                        </p:attrNameLst>
                                      </p:cBhvr>
                                      <p:tavLst>
                                        <p:tav tm="0">
                                          <p:val>
                                            <p:strVal val="1+#ppt_w/2"/>
                                          </p:val>
                                        </p:tav>
                                        <p:tav tm="100000">
                                          <p:val>
                                            <p:strVal val="#ppt_x"/>
                                          </p:val>
                                        </p:tav>
                                      </p:tavLst>
                                    </p:anim>
                                    <p:anim calcmode="lin" valueType="num">
                                      <p:cBhvr additive="base">
                                        <p:cTn id="401" dur="3000" fill="hold"/>
                                        <p:tgtEl>
                                          <p:spTgt spid="38"/>
                                        </p:tgtEl>
                                        <p:attrNameLst>
                                          <p:attrName>ppt_y</p:attrName>
                                        </p:attrNameLst>
                                      </p:cBhvr>
                                      <p:tavLst>
                                        <p:tav tm="0">
                                          <p:val>
                                            <p:strVal val="1+#ppt_h/2"/>
                                          </p:val>
                                        </p:tav>
                                        <p:tav tm="100000">
                                          <p:val>
                                            <p:strVal val="#ppt_y"/>
                                          </p:val>
                                        </p:tav>
                                      </p:tavLst>
                                    </p:anim>
                                  </p:childTnLst>
                                </p:cTn>
                              </p:par>
                              <p:par>
                                <p:cTn id="402" presetID="2" presetClass="entr" presetSubtype="6" fill="hold" grpId="2" nodeType="withEffect">
                                  <p:stCondLst>
                                    <p:cond delay="0"/>
                                  </p:stCondLst>
                                  <p:childTnLst>
                                    <p:set>
                                      <p:cBhvr>
                                        <p:cTn id="403" dur="1" fill="hold">
                                          <p:stCondLst>
                                            <p:cond delay="0"/>
                                          </p:stCondLst>
                                        </p:cTn>
                                        <p:tgtEl>
                                          <p:spTgt spid="40"/>
                                        </p:tgtEl>
                                        <p:attrNameLst>
                                          <p:attrName>style.visibility</p:attrName>
                                        </p:attrNameLst>
                                      </p:cBhvr>
                                      <p:to>
                                        <p:strVal val="visible"/>
                                      </p:to>
                                    </p:set>
                                    <p:anim calcmode="lin" valueType="num">
                                      <p:cBhvr additive="base">
                                        <p:cTn id="404" dur="3000" fill="hold"/>
                                        <p:tgtEl>
                                          <p:spTgt spid="40"/>
                                        </p:tgtEl>
                                        <p:attrNameLst>
                                          <p:attrName>ppt_x</p:attrName>
                                        </p:attrNameLst>
                                      </p:cBhvr>
                                      <p:tavLst>
                                        <p:tav tm="0">
                                          <p:val>
                                            <p:strVal val="1+#ppt_w/2"/>
                                          </p:val>
                                        </p:tav>
                                        <p:tav tm="100000">
                                          <p:val>
                                            <p:strVal val="#ppt_x"/>
                                          </p:val>
                                        </p:tav>
                                      </p:tavLst>
                                    </p:anim>
                                    <p:anim calcmode="lin" valueType="num">
                                      <p:cBhvr additive="base">
                                        <p:cTn id="405" dur="3000" fill="hold"/>
                                        <p:tgtEl>
                                          <p:spTgt spid="40"/>
                                        </p:tgtEl>
                                        <p:attrNameLst>
                                          <p:attrName>ppt_y</p:attrName>
                                        </p:attrNameLst>
                                      </p:cBhvr>
                                      <p:tavLst>
                                        <p:tav tm="0">
                                          <p:val>
                                            <p:strVal val="1+#ppt_h/2"/>
                                          </p:val>
                                        </p:tav>
                                        <p:tav tm="100000">
                                          <p:val>
                                            <p:strVal val="#ppt_y"/>
                                          </p:val>
                                        </p:tav>
                                      </p:tavLst>
                                    </p:anim>
                                  </p:childTnLst>
                                </p:cTn>
                              </p:par>
                              <p:par>
                                <p:cTn id="406" presetID="2" presetClass="entr" presetSubtype="6" fill="hold" grpId="2" nodeType="withEffect">
                                  <p:stCondLst>
                                    <p:cond delay="0"/>
                                  </p:stCondLst>
                                  <p:childTnLst>
                                    <p:set>
                                      <p:cBhvr>
                                        <p:cTn id="407" dur="1" fill="hold">
                                          <p:stCondLst>
                                            <p:cond delay="0"/>
                                          </p:stCondLst>
                                        </p:cTn>
                                        <p:tgtEl>
                                          <p:spTgt spid="42"/>
                                        </p:tgtEl>
                                        <p:attrNameLst>
                                          <p:attrName>style.visibility</p:attrName>
                                        </p:attrNameLst>
                                      </p:cBhvr>
                                      <p:to>
                                        <p:strVal val="visible"/>
                                      </p:to>
                                    </p:set>
                                    <p:anim calcmode="lin" valueType="num">
                                      <p:cBhvr additive="base">
                                        <p:cTn id="408" dur="3000" fill="hold"/>
                                        <p:tgtEl>
                                          <p:spTgt spid="42"/>
                                        </p:tgtEl>
                                        <p:attrNameLst>
                                          <p:attrName>ppt_x</p:attrName>
                                        </p:attrNameLst>
                                      </p:cBhvr>
                                      <p:tavLst>
                                        <p:tav tm="0">
                                          <p:val>
                                            <p:strVal val="1+#ppt_w/2"/>
                                          </p:val>
                                        </p:tav>
                                        <p:tav tm="100000">
                                          <p:val>
                                            <p:strVal val="#ppt_x"/>
                                          </p:val>
                                        </p:tav>
                                      </p:tavLst>
                                    </p:anim>
                                    <p:anim calcmode="lin" valueType="num">
                                      <p:cBhvr additive="base">
                                        <p:cTn id="409" dur="3000" fill="hold"/>
                                        <p:tgtEl>
                                          <p:spTgt spid="42"/>
                                        </p:tgtEl>
                                        <p:attrNameLst>
                                          <p:attrName>ppt_y</p:attrName>
                                        </p:attrNameLst>
                                      </p:cBhvr>
                                      <p:tavLst>
                                        <p:tav tm="0">
                                          <p:val>
                                            <p:strVal val="1+#ppt_h/2"/>
                                          </p:val>
                                        </p:tav>
                                        <p:tav tm="100000">
                                          <p:val>
                                            <p:strVal val="#ppt_y"/>
                                          </p:val>
                                        </p:tav>
                                      </p:tavLst>
                                    </p:anim>
                                  </p:childTnLst>
                                </p:cTn>
                              </p:par>
                              <p:par>
                                <p:cTn id="410" presetID="2" presetClass="entr" presetSubtype="6" fill="hold" grpId="2" nodeType="withEffect">
                                  <p:stCondLst>
                                    <p:cond delay="0"/>
                                  </p:stCondLst>
                                  <p:childTnLst>
                                    <p:set>
                                      <p:cBhvr>
                                        <p:cTn id="411" dur="1" fill="hold">
                                          <p:stCondLst>
                                            <p:cond delay="0"/>
                                          </p:stCondLst>
                                        </p:cTn>
                                        <p:tgtEl>
                                          <p:spTgt spid="44"/>
                                        </p:tgtEl>
                                        <p:attrNameLst>
                                          <p:attrName>style.visibility</p:attrName>
                                        </p:attrNameLst>
                                      </p:cBhvr>
                                      <p:to>
                                        <p:strVal val="visible"/>
                                      </p:to>
                                    </p:set>
                                    <p:anim calcmode="lin" valueType="num">
                                      <p:cBhvr additive="base">
                                        <p:cTn id="412" dur="3000" fill="hold"/>
                                        <p:tgtEl>
                                          <p:spTgt spid="44"/>
                                        </p:tgtEl>
                                        <p:attrNameLst>
                                          <p:attrName>ppt_x</p:attrName>
                                        </p:attrNameLst>
                                      </p:cBhvr>
                                      <p:tavLst>
                                        <p:tav tm="0">
                                          <p:val>
                                            <p:strVal val="1+#ppt_w/2"/>
                                          </p:val>
                                        </p:tav>
                                        <p:tav tm="100000">
                                          <p:val>
                                            <p:strVal val="#ppt_x"/>
                                          </p:val>
                                        </p:tav>
                                      </p:tavLst>
                                    </p:anim>
                                    <p:anim calcmode="lin" valueType="num">
                                      <p:cBhvr additive="base">
                                        <p:cTn id="413" dur="3000" fill="hold"/>
                                        <p:tgtEl>
                                          <p:spTgt spid="44"/>
                                        </p:tgtEl>
                                        <p:attrNameLst>
                                          <p:attrName>ppt_y</p:attrName>
                                        </p:attrNameLst>
                                      </p:cBhvr>
                                      <p:tavLst>
                                        <p:tav tm="0">
                                          <p:val>
                                            <p:strVal val="1+#ppt_h/2"/>
                                          </p:val>
                                        </p:tav>
                                        <p:tav tm="100000">
                                          <p:val>
                                            <p:strVal val="#ppt_y"/>
                                          </p:val>
                                        </p:tav>
                                      </p:tavLst>
                                    </p:anim>
                                  </p:childTnLst>
                                </p:cTn>
                              </p:par>
                              <p:par>
                                <p:cTn id="414" presetID="2" presetClass="entr" presetSubtype="6" fill="hold" grpId="2" nodeType="withEffect">
                                  <p:stCondLst>
                                    <p:cond delay="0"/>
                                  </p:stCondLst>
                                  <p:childTnLst>
                                    <p:set>
                                      <p:cBhvr>
                                        <p:cTn id="415" dur="1" fill="hold">
                                          <p:stCondLst>
                                            <p:cond delay="0"/>
                                          </p:stCondLst>
                                        </p:cTn>
                                        <p:tgtEl>
                                          <p:spTgt spid="46"/>
                                        </p:tgtEl>
                                        <p:attrNameLst>
                                          <p:attrName>style.visibility</p:attrName>
                                        </p:attrNameLst>
                                      </p:cBhvr>
                                      <p:to>
                                        <p:strVal val="visible"/>
                                      </p:to>
                                    </p:set>
                                    <p:anim calcmode="lin" valueType="num">
                                      <p:cBhvr additive="base">
                                        <p:cTn id="416" dur="3000" fill="hold"/>
                                        <p:tgtEl>
                                          <p:spTgt spid="46"/>
                                        </p:tgtEl>
                                        <p:attrNameLst>
                                          <p:attrName>ppt_x</p:attrName>
                                        </p:attrNameLst>
                                      </p:cBhvr>
                                      <p:tavLst>
                                        <p:tav tm="0">
                                          <p:val>
                                            <p:strVal val="1+#ppt_w/2"/>
                                          </p:val>
                                        </p:tav>
                                        <p:tav tm="100000">
                                          <p:val>
                                            <p:strVal val="#ppt_x"/>
                                          </p:val>
                                        </p:tav>
                                      </p:tavLst>
                                    </p:anim>
                                    <p:anim calcmode="lin" valueType="num">
                                      <p:cBhvr additive="base">
                                        <p:cTn id="417" dur="3000" fill="hold"/>
                                        <p:tgtEl>
                                          <p:spTgt spid="46"/>
                                        </p:tgtEl>
                                        <p:attrNameLst>
                                          <p:attrName>ppt_y</p:attrName>
                                        </p:attrNameLst>
                                      </p:cBhvr>
                                      <p:tavLst>
                                        <p:tav tm="0">
                                          <p:val>
                                            <p:strVal val="1+#ppt_h/2"/>
                                          </p:val>
                                        </p:tav>
                                        <p:tav tm="100000">
                                          <p:val>
                                            <p:strVal val="#ppt_y"/>
                                          </p:val>
                                        </p:tav>
                                      </p:tavLst>
                                    </p:anim>
                                  </p:childTnLst>
                                </p:cTn>
                              </p:par>
                              <p:par>
                                <p:cTn id="418" presetID="2" presetClass="entr" presetSubtype="6" fill="hold" grpId="2" nodeType="withEffect">
                                  <p:stCondLst>
                                    <p:cond delay="0"/>
                                  </p:stCondLst>
                                  <p:childTnLst>
                                    <p:set>
                                      <p:cBhvr>
                                        <p:cTn id="419" dur="1" fill="hold">
                                          <p:stCondLst>
                                            <p:cond delay="0"/>
                                          </p:stCondLst>
                                        </p:cTn>
                                        <p:tgtEl>
                                          <p:spTgt spid="48"/>
                                        </p:tgtEl>
                                        <p:attrNameLst>
                                          <p:attrName>style.visibility</p:attrName>
                                        </p:attrNameLst>
                                      </p:cBhvr>
                                      <p:to>
                                        <p:strVal val="visible"/>
                                      </p:to>
                                    </p:set>
                                    <p:anim calcmode="lin" valueType="num">
                                      <p:cBhvr additive="base">
                                        <p:cTn id="420" dur="3000" fill="hold"/>
                                        <p:tgtEl>
                                          <p:spTgt spid="48"/>
                                        </p:tgtEl>
                                        <p:attrNameLst>
                                          <p:attrName>ppt_x</p:attrName>
                                        </p:attrNameLst>
                                      </p:cBhvr>
                                      <p:tavLst>
                                        <p:tav tm="0">
                                          <p:val>
                                            <p:strVal val="1+#ppt_w/2"/>
                                          </p:val>
                                        </p:tav>
                                        <p:tav tm="100000">
                                          <p:val>
                                            <p:strVal val="#ppt_x"/>
                                          </p:val>
                                        </p:tav>
                                      </p:tavLst>
                                    </p:anim>
                                    <p:anim calcmode="lin" valueType="num">
                                      <p:cBhvr additive="base">
                                        <p:cTn id="421" dur="3000" fill="hold"/>
                                        <p:tgtEl>
                                          <p:spTgt spid="48"/>
                                        </p:tgtEl>
                                        <p:attrNameLst>
                                          <p:attrName>ppt_y</p:attrName>
                                        </p:attrNameLst>
                                      </p:cBhvr>
                                      <p:tavLst>
                                        <p:tav tm="0">
                                          <p:val>
                                            <p:strVal val="1+#ppt_h/2"/>
                                          </p:val>
                                        </p:tav>
                                        <p:tav tm="100000">
                                          <p:val>
                                            <p:strVal val="#ppt_y"/>
                                          </p:val>
                                        </p:tav>
                                      </p:tavLst>
                                    </p:anim>
                                  </p:childTnLst>
                                </p:cTn>
                              </p:par>
                            </p:childTnLst>
                          </p:cTn>
                        </p:par>
                        <p:par>
                          <p:cTn id="422" fill="hold">
                            <p:stCondLst>
                              <p:cond delay="3000"/>
                            </p:stCondLst>
                            <p:childTnLst>
                              <p:par>
                                <p:cTn id="423" presetID="2" presetClass="exit" presetSubtype="2" fill="hold" grpId="3" nodeType="afterEffect">
                                  <p:stCondLst>
                                    <p:cond delay="0"/>
                                  </p:stCondLst>
                                  <p:childTnLst>
                                    <p:anim calcmode="lin" valueType="num">
                                      <p:cBhvr additive="base">
                                        <p:cTn id="424" dur="3000"/>
                                        <p:tgtEl>
                                          <p:spTgt spid="3"/>
                                        </p:tgtEl>
                                        <p:attrNameLst>
                                          <p:attrName>ppt_x</p:attrName>
                                        </p:attrNameLst>
                                      </p:cBhvr>
                                      <p:tavLst>
                                        <p:tav tm="0">
                                          <p:val>
                                            <p:strVal val="ppt_x"/>
                                          </p:val>
                                        </p:tav>
                                        <p:tav tm="100000">
                                          <p:val>
                                            <p:strVal val="1+ppt_w/2"/>
                                          </p:val>
                                        </p:tav>
                                      </p:tavLst>
                                    </p:anim>
                                    <p:anim calcmode="lin" valueType="num">
                                      <p:cBhvr additive="base">
                                        <p:cTn id="425" dur="3000"/>
                                        <p:tgtEl>
                                          <p:spTgt spid="3"/>
                                        </p:tgtEl>
                                        <p:attrNameLst>
                                          <p:attrName>ppt_y</p:attrName>
                                        </p:attrNameLst>
                                      </p:cBhvr>
                                      <p:tavLst>
                                        <p:tav tm="0">
                                          <p:val>
                                            <p:strVal val="ppt_y"/>
                                          </p:val>
                                        </p:tav>
                                        <p:tav tm="100000">
                                          <p:val>
                                            <p:strVal val="ppt_y"/>
                                          </p:val>
                                        </p:tav>
                                      </p:tavLst>
                                    </p:anim>
                                    <p:set>
                                      <p:cBhvr>
                                        <p:cTn id="426" dur="1" fill="hold">
                                          <p:stCondLst>
                                            <p:cond delay="2999"/>
                                          </p:stCondLst>
                                        </p:cTn>
                                        <p:tgtEl>
                                          <p:spTgt spid="3"/>
                                        </p:tgtEl>
                                        <p:attrNameLst>
                                          <p:attrName>style.visibility</p:attrName>
                                        </p:attrNameLst>
                                      </p:cBhvr>
                                      <p:to>
                                        <p:strVal val="hidden"/>
                                      </p:to>
                                    </p:set>
                                  </p:childTnLst>
                                </p:cTn>
                              </p:par>
                              <p:par>
                                <p:cTn id="427" presetID="2" presetClass="exit" presetSubtype="2" fill="hold" grpId="3" nodeType="withEffect">
                                  <p:stCondLst>
                                    <p:cond delay="0"/>
                                  </p:stCondLst>
                                  <p:childTnLst>
                                    <p:anim calcmode="lin" valueType="num">
                                      <p:cBhvr additive="base">
                                        <p:cTn id="428" dur="3000"/>
                                        <p:tgtEl>
                                          <p:spTgt spid="5"/>
                                        </p:tgtEl>
                                        <p:attrNameLst>
                                          <p:attrName>ppt_x</p:attrName>
                                        </p:attrNameLst>
                                      </p:cBhvr>
                                      <p:tavLst>
                                        <p:tav tm="0">
                                          <p:val>
                                            <p:strVal val="ppt_x"/>
                                          </p:val>
                                        </p:tav>
                                        <p:tav tm="100000">
                                          <p:val>
                                            <p:strVal val="1+ppt_w/2"/>
                                          </p:val>
                                        </p:tav>
                                      </p:tavLst>
                                    </p:anim>
                                    <p:anim calcmode="lin" valueType="num">
                                      <p:cBhvr additive="base">
                                        <p:cTn id="429" dur="3000"/>
                                        <p:tgtEl>
                                          <p:spTgt spid="5"/>
                                        </p:tgtEl>
                                        <p:attrNameLst>
                                          <p:attrName>ppt_y</p:attrName>
                                        </p:attrNameLst>
                                      </p:cBhvr>
                                      <p:tavLst>
                                        <p:tav tm="0">
                                          <p:val>
                                            <p:strVal val="ppt_y"/>
                                          </p:val>
                                        </p:tav>
                                        <p:tav tm="100000">
                                          <p:val>
                                            <p:strVal val="ppt_y"/>
                                          </p:val>
                                        </p:tav>
                                      </p:tavLst>
                                    </p:anim>
                                    <p:set>
                                      <p:cBhvr>
                                        <p:cTn id="430" dur="1" fill="hold">
                                          <p:stCondLst>
                                            <p:cond delay="2999"/>
                                          </p:stCondLst>
                                        </p:cTn>
                                        <p:tgtEl>
                                          <p:spTgt spid="5"/>
                                        </p:tgtEl>
                                        <p:attrNameLst>
                                          <p:attrName>style.visibility</p:attrName>
                                        </p:attrNameLst>
                                      </p:cBhvr>
                                      <p:to>
                                        <p:strVal val="hidden"/>
                                      </p:to>
                                    </p:set>
                                  </p:childTnLst>
                                </p:cTn>
                              </p:par>
                              <p:par>
                                <p:cTn id="431" presetID="2" presetClass="exit" presetSubtype="2" fill="hold" grpId="3" nodeType="withEffect">
                                  <p:stCondLst>
                                    <p:cond delay="0"/>
                                  </p:stCondLst>
                                  <p:childTnLst>
                                    <p:anim calcmode="lin" valueType="num">
                                      <p:cBhvr additive="base">
                                        <p:cTn id="432" dur="3000"/>
                                        <p:tgtEl>
                                          <p:spTgt spid="7"/>
                                        </p:tgtEl>
                                        <p:attrNameLst>
                                          <p:attrName>ppt_x</p:attrName>
                                        </p:attrNameLst>
                                      </p:cBhvr>
                                      <p:tavLst>
                                        <p:tav tm="0">
                                          <p:val>
                                            <p:strVal val="ppt_x"/>
                                          </p:val>
                                        </p:tav>
                                        <p:tav tm="100000">
                                          <p:val>
                                            <p:strVal val="1+ppt_w/2"/>
                                          </p:val>
                                        </p:tav>
                                      </p:tavLst>
                                    </p:anim>
                                    <p:anim calcmode="lin" valueType="num">
                                      <p:cBhvr additive="base">
                                        <p:cTn id="433" dur="3000"/>
                                        <p:tgtEl>
                                          <p:spTgt spid="7"/>
                                        </p:tgtEl>
                                        <p:attrNameLst>
                                          <p:attrName>ppt_y</p:attrName>
                                        </p:attrNameLst>
                                      </p:cBhvr>
                                      <p:tavLst>
                                        <p:tav tm="0">
                                          <p:val>
                                            <p:strVal val="ppt_y"/>
                                          </p:val>
                                        </p:tav>
                                        <p:tav tm="100000">
                                          <p:val>
                                            <p:strVal val="ppt_y"/>
                                          </p:val>
                                        </p:tav>
                                      </p:tavLst>
                                    </p:anim>
                                    <p:set>
                                      <p:cBhvr>
                                        <p:cTn id="434" dur="1" fill="hold">
                                          <p:stCondLst>
                                            <p:cond delay="2999"/>
                                          </p:stCondLst>
                                        </p:cTn>
                                        <p:tgtEl>
                                          <p:spTgt spid="7"/>
                                        </p:tgtEl>
                                        <p:attrNameLst>
                                          <p:attrName>style.visibility</p:attrName>
                                        </p:attrNameLst>
                                      </p:cBhvr>
                                      <p:to>
                                        <p:strVal val="hidden"/>
                                      </p:to>
                                    </p:set>
                                  </p:childTnLst>
                                </p:cTn>
                              </p:par>
                              <p:par>
                                <p:cTn id="435" presetID="2" presetClass="exit" presetSubtype="2" fill="hold" grpId="3" nodeType="withEffect">
                                  <p:stCondLst>
                                    <p:cond delay="0"/>
                                  </p:stCondLst>
                                  <p:childTnLst>
                                    <p:anim calcmode="lin" valueType="num">
                                      <p:cBhvr additive="base">
                                        <p:cTn id="436" dur="3000"/>
                                        <p:tgtEl>
                                          <p:spTgt spid="9"/>
                                        </p:tgtEl>
                                        <p:attrNameLst>
                                          <p:attrName>ppt_x</p:attrName>
                                        </p:attrNameLst>
                                      </p:cBhvr>
                                      <p:tavLst>
                                        <p:tav tm="0">
                                          <p:val>
                                            <p:strVal val="ppt_x"/>
                                          </p:val>
                                        </p:tav>
                                        <p:tav tm="100000">
                                          <p:val>
                                            <p:strVal val="1+ppt_w/2"/>
                                          </p:val>
                                        </p:tav>
                                      </p:tavLst>
                                    </p:anim>
                                    <p:anim calcmode="lin" valueType="num">
                                      <p:cBhvr additive="base">
                                        <p:cTn id="437" dur="3000"/>
                                        <p:tgtEl>
                                          <p:spTgt spid="9"/>
                                        </p:tgtEl>
                                        <p:attrNameLst>
                                          <p:attrName>ppt_y</p:attrName>
                                        </p:attrNameLst>
                                      </p:cBhvr>
                                      <p:tavLst>
                                        <p:tav tm="0">
                                          <p:val>
                                            <p:strVal val="ppt_y"/>
                                          </p:val>
                                        </p:tav>
                                        <p:tav tm="100000">
                                          <p:val>
                                            <p:strVal val="ppt_y"/>
                                          </p:val>
                                        </p:tav>
                                      </p:tavLst>
                                    </p:anim>
                                    <p:set>
                                      <p:cBhvr>
                                        <p:cTn id="438" dur="1" fill="hold">
                                          <p:stCondLst>
                                            <p:cond delay="2999"/>
                                          </p:stCondLst>
                                        </p:cTn>
                                        <p:tgtEl>
                                          <p:spTgt spid="9"/>
                                        </p:tgtEl>
                                        <p:attrNameLst>
                                          <p:attrName>style.visibility</p:attrName>
                                        </p:attrNameLst>
                                      </p:cBhvr>
                                      <p:to>
                                        <p:strVal val="hidden"/>
                                      </p:to>
                                    </p:set>
                                  </p:childTnLst>
                                </p:cTn>
                              </p:par>
                              <p:par>
                                <p:cTn id="439" presetID="2" presetClass="exit" presetSubtype="2" fill="hold" grpId="3" nodeType="withEffect">
                                  <p:stCondLst>
                                    <p:cond delay="0"/>
                                  </p:stCondLst>
                                  <p:childTnLst>
                                    <p:anim calcmode="lin" valueType="num">
                                      <p:cBhvr additive="base">
                                        <p:cTn id="440" dur="3000"/>
                                        <p:tgtEl>
                                          <p:spTgt spid="11"/>
                                        </p:tgtEl>
                                        <p:attrNameLst>
                                          <p:attrName>ppt_x</p:attrName>
                                        </p:attrNameLst>
                                      </p:cBhvr>
                                      <p:tavLst>
                                        <p:tav tm="0">
                                          <p:val>
                                            <p:strVal val="ppt_x"/>
                                          </p:val>
                                        </p:tav>
                                        <p:tav tm="100000">
                                          <p:val>
                                            <p:strVal val="1+ppt_w/2"/>
                                          </p:val>
                                        </p:tav>
                                      </p:tavLst>
                                    </p:anim>
                                    <p:anim calcmode="lin" valueType="num">
                                      <p:cBhvr additive="base">
                                        <p:cTn id="441" dur="3000"/>
                                        <p:tgtEl>
                                          <p:spTgt spid="11"/>
                                        </p:tgtEl>
                                        <p:attrNameLst>
                                          <p:attrName>ppt_y</p:attrName>
                                        </p:attrNameLst>
                                      </p:cBhvr>
                                      <p:tavLst>
                                        <p:tav tm="0">
                                          <p:val>
                                            <p:strVal val="ppt_y"/>
                                          </p:val>
                                        </p:tav>
                                        <p:tav tm="100000">
                                          <p:val>
                                            <p:strVal val="ppt_y"/>
                                          </p:val>
                                        </p:tav>
                                      </p:tavLst>
                                    </p:anim>
                                    <p:set>
                                      <p:cBhvr>
                                        <p:cTn id="442" dur="1" fill="hold">
                                          <p:stCondLst>
                                            <p:cond delay="2999"/>
                                          </p:stCondLst>
                                        </p:cTn>
                                        <p:tgtEl>
                                          <p:spTgt spid="11"/>
                                        </p:tgtEl>
                                        <p:attrNameLst>
                                          <p:attrName>style.visibility</p:attrName>
                                        </p:attrNameLst>
                                      </p:cBhvr>
                                      <p:to>
                                        <p:strVal val="hidden"/>
                                      </p:to>
                                    </p:set>
                                  </p:childTnLst>
                                </p:cTn>
                              </p:par>
                              <p:par>
                                <p:cTn id="443" presetID="2" presetClass="exit" presetSubtype="2" fill="hold" grpId="3" nodeType="withEffect">
                                  <p:stCondLst>
                                    <p:cond delay="0"/>
                                  </p:stCondLst>
                                  <p:childTnLst>
                                    <p:anim calcmode="lin" valueType="num">
                                      <p:cBhvr additive="base">
                                        <p:cTn id="444" dur="3000"/>
                                        <p:tgtEl>
                                          <p:spTgt spid="13"/>
                                        </p:tgtEl>
                                        <p:attrNameLst>
                                          <p:attrName>ppt_x</p:attrName>
                                        </p:attrNameLst>
                                      </p:cBhvr>
                                      <p:tavLst>
                                        <p:tav tm="0">
                                          <p:val>
                                            <p:strVal val="ppt_x"/>
                                          </p:val>
                                        </p:tav>
                                        <p:tav tm="100000">
                                          <p:val>
                                            <p:strVal val="1+ppt_w/2"/>
                                          </p:val>
                                        </p:tav>
                                      </p:tavLst>
                                    </p:anim>
                                    <p:anim calcmode="lin" valueType="num">
                                      <p:cBhvr additive="base">
                                        <p:cTn id="445" dur="3000"/>
                                        <p:tgtEl>
                                          <p:spTgt spid="13"/>
                                        </p:tgtEl>
                                        <p:attrNameLst>
                                          <p:attrName>ppt_y</p:attrName>
                                        </p:attrNameLst>
                                      </p:cBhvr>
                                      <p:tavLst>
                                        <p:tav tm="0">
                                          <p:val>
                                            <p:strVal val="ppt_y"/>
                                          </p:val>
                                        </p:tav>
                                        <p:tav tm="100000">
                                          <p:val>
                                            <p:strVal val="ppt_y"/>
                                          </p:val>
                                        </p:tav>
                                      </p:tavLst>
                                    </p:anim>
                                    <p:set>
                                      <p:cBhvr>
                                        <p:cTn id="446" dur="1" fill="hold">
                                          <p:stCondLst>
                                            <p:cond delay="2999"/>
                                          </p:stCondLst>
                                        </p:cTn>
                                        <p:tgtEl>
                                          <p:spTgt spid="13"/>
                                        </p:tgtEl>
                                        <p:attrNameLst>
                                          <p:attrName>style.visibility</p:attrName>
                                        </p:attrNameLst>
                                      </p:cBhvr>
                                      <p:to>
                                        <p:strVal val="hidden"/>
                                      </p:to>
                                    </p:set>
                                  </p:childTnLst>
                                </p:cTn>
                              </p:par>
                              <p:par>
                                <p:cTn id="447" presetID="2" presetClass="exit" presetSubtype="2" fill="hold" grpId="3" nodeType="withEffect">
                                  <p:stCondLst>
                                    <p:cond delay="0"/>
                                  </p:stCondLst>
                                  <p:childTnLst>
                                    <p:anim calcmode="lin" valueType="num">
                                      <p:cBhvr additive="base">
                                        <p:cTn id="448" dur="3000"/>
                                        <p:tgtEl>
                                          <p:spTgt spid="15"/>
                                        </p:tgtEl>
                                        <p:attrNameLst>
                                          <p:attrName>ppt_x</p:attrName>
                                        </p:attrNameLst>
                                      </p:cBhvr>
                                      <p:tavLst>
                                        <p:tav tm="0">
                                          <p:val>
                                            <p:strVal val="ppt_x"/>
                                          </p:val>
                                        </p:tav>
                                        <p:tav tm="100000">
                                          <p:val>
                                            <p:strVal val="1+ppt_w/2"/>
                                          </p:val>
                                        </p:tav>
                                      </p:tavLst>
                                    </p:anim>
                                    <p:anim calcmode="lin" valueType="num">
                                      <p:cBhvr additive="base">
                                        <p:cTn id="449" dur="3000"/>
                                        <p:tgtEl>
                                          <p:spTgt spid="15"/>
                                        </p:tgtEl>
                                        <p:attrNameLst>
                                          <p:attrName>ppt_y</p:attrName>
                                        </p:attrNameLst>
                                      </p:cBhvr>
                                      <p:tavLst>
                                        <p:tav tm="0">
                                          <p:val>
                                            <p:strVal val="ppt_y"/>
                                          </p:val>
                                        </p:tav>
                                        <p:tav tm="100000">
                                          <p:val>
                                            <p:strVal val="ppt_y"/>
                                          </p:val>
                                        </p:tav>
                                      </p:tavLst>
                                    </p:anim>
                                    <p:set>
                                      <p:cBhvr>
                                        <p:cTn id="450" dur="1" fill="hold">
                                          <p:stCondLst>
                                            <p:cond delay="2999"/>
                                          </p:stCondLst>
                                        </p:cTn>
                                        <p:tgtEl>
                                          <p:spTgt spid="15"/>
                                        </p:tgtEl>
                                        <p:attrNameLst>
                                          <p:attrName>style.visibility</p:attrName>
                                        </p:attrNameLst>
                                      </p:cBhvr>
                                      <p:to>
                                        <p:strVal val="hidden"/>
                                      </p:to>
                                    </p:set>
                                  </p:childTnLst>
                                </p:cTn>
                              </p:par>
                              <p:par>
                                <p:cTn id="451" presetID="2" presetClass="exit" presetSubtype="2" fill="hold" grpId="3" nodeType="withEffect">
                                  <p:stCondLst>
                                    <p:cond delay="0"/>
                                  </p:stCondLst>
                                  <p:childTnLst>
                                    <p:anim calcmode="lin" valueType="num">
                                      <p:cBhvr additive="base">
                                        <p:cTn id="452" dur="3000"/>
                                        <p:tgtEl>
                                          <p:spTgt spid="17"/>
                                        </p:tgtEl>
                                        <p:attrNameLst>
                                          <p:attrName>ppt_x</p:attrName>
                                        </p:attrNameLst>
                                      </p:cBhvr>
                                      <p:tavLst>
                                        <p:tav tm="0">
                                          <p:val>
                                            <p:strVal val="ppt_x"/>
                                          </p:val>
                                        </p:tav>
                                        <p:tav tm="100000">
                                          <p:val>
                                            <p:strVal val="1+ppt_w/2"/>
                                          </p:val>
                                        </p:tav>
                                      </p:tavLst>
                                    </p:anim>
                                    <p:anim calcmode="lin" valueType="num">
                                      <p:cBhvr additive="base">
                                        <p:cTn id="453" dur="3000"/>
                                        <p:tgtEl>
                                          <p:spTgt spid="17"/>
                                        </p:tgtEl>
                                        <p:attrNameLst>
                                          <p:attrName>ppt_y</p:attrName>
                                        </p:attrNameLst>
                                      </p:cBhvr>
                                      <p:tavLst>
                                        <p:tav tm="0">
                                          <p:val>
                                            <p:strVal val="ppt_y"/>
                                          </p:val>
                                        </p:tav>
                                        <p:tav tm="100000">
                                          <p:val>
                                            <p:strVal val="ppt_y"/>
                                          </p:val>
                                        </p:tav>
                                      </p:tavLst>
                                    </p:anim>
                                    <p:set>
                                      <p:cBhvr>
                                        <p:cTn id="454" dur="1" fill="hold">
                                          <p:stCondLst>
                                            <p:cond delay="2999"/>
                                          </p:stCondLst>
                                        </p:cTn>
                                        <p:tgtEl>
                                          <p:spTgt spid="17"/>
                                        </p:tgtEl>
                                        <p:attrNameLst>
                                          <p:attrName>style.visibility</p:attrName>
                                        </p:attrNameLst>
                                      </p:cBhvr>
                                      <p:to>
                                        <p:strVal val="hidden"/>
                                      </p:to>
                                    </p:set>
                                  </p:childTnLst>
                                </p:cTn>
                              </p:par>
                              <p:par>
                                <p:cTn id="455" presetID="2" presetClass="exit" presetSubtype="2" fill="hold" grpId="3" nodeType="withEffect">
                                  <p:stCondLst>
                                    <p:cond delay="0"/>
                                  </p:stCondLst>
                                  <p:childTnLst>
                                    <p:anim calcmode="lin" valueType="num">
                                      <p:cBhvr additive="base">
                                        <p:cTn id="456" dur="3000"/>
                                        <p:tgtEl>
                                          <p:spTgt spid="19"/>
                                        </p:tgtEl>
                                        <p:attrNameLst>
                                          <p:attrName>ppt_x</p:attrName>
                                        </p:attrNameLst>
                                      </p:cBhvr>
                                      <p:tavLst>
                                        <p:tav tm="0">
                                          <p:val>
                                            <p:strVal val="ppt_x"/>
                                          </p:val>
                                        </p:tav>
                                        <p:tav tm="100000">
                                          <p:val>
                                            <p:strVal val="1+ppt_w/2"/>
                                          </p:val>
                                        </p:tav>
                                      </p:tavLst>
                                    </p:anim>
                                    <p:anim calcmode="lin" valueType="num">
                                      <p:cBhvr additive="base">
                                        <p:cTn id="457" dur="3000"/>
                                        <p:tgtEl>
                                          <p:spTgt spid="19"/>
                                        </p:tgtEl>
                                        <p:attrNameLst>
                                          <p:attrName>ppt_y</p:attrName>
                                        </p:attrNameLst>
                                      </p:cBhvr>
                                      <p:tavLst>
                                        <p:tav tm="0">
                                          <p:val>
                                            <p:strVal val="ppt_y"/>
                                          </p:val>
                                        </p:tav>
                                        <p:tav tm="100000">
                                          <p:val>
                                            <p:strVal val="ppt_y"/>
                                          </p:val>
                                        </p:tav>
                                      </p:tavLst>
                                    </p:anim>
                                    <p:set>
                                      <p:cBhvr>
                                        <p:cTn id="458" dur="1" fill="hold">
                                          <p:stCondLst>
                                            <p:cond delay="2999"/>
                                          </p:stCondLst>
                                        </p:cTn>
                                        <p:tgtEl>
                                          <p:spTgt spid="19"/>
                                        </p:tgtEl>
                                        <p:attrNameLst>
                                          <p:attrName>style.visibility</p:attrName>
                                        </p:attrNameLst>
                                      </p:cBhvr>
                                      <p:to>
                                        <p:strVal val="hidden"/>
                                      </p:to>
                                    </p:set>
                                  </p:childTnLst>
                                </p:cTn>
                              </p:par>
                              <p:par>
                                <p:cTn id="459" presetID="2" presetClass="exit" presetSubtype="2" fill="hold" grpId="3" nodeType="withEffect">
                                  <p:stCondLst>
                                    <p:cond delay="0"/>
                                  </p:stCondLst>
                                  <p:childTnLst>
                                    <p:anim calcmode="lin" valueType="num">
                                      <p:cBhvr additive="base">
                                        <p:cTn id="460" dur="3000"/>
                                        <p:tgtEl>
                                          <p:spTgt spid="21"/>
                                        </p:tgtEl>
                                        <p:attrNameLst>
                                          <p:attrName>ppt_x</p:attrName>
                                        </p:attrNameLst>
                                      </p:cBhvr>
                                      <p:tavLst>
                                        <p:tav tm="0">
                                          <p:val>
                                            <p:strVal val="ppt_x"/>
                                          </p:val>
                                        </p:tav>
                                        <p:tav tm="100000">
                                          <p:val>
                                            <p:strVal val="1+ppt_w/2"/>
                                          </p:val>
                                        </p:tav>
                                      </p:tavLst>
                                    </p:anim>
                                    <p:anim calcmode="lin" valueType="num">
                                      <p:cBhvr additive="base">
                                        <p:cTn id="461" dur="3000"/>
                                        <p:tgtEl>
                                          <p:spTgt spid="21"/>
                                        </p:tgtEl>
                                        <p:attrNameLst>
                                          <p:attrName>ppt_y</p:attrName>
                                        </p:attrNameLst>
                                      </p:cBhvr>
                                      <p:tavLst>
                                        <p:tav tm="0">
                                          <p:val>
                                            <p:strVal val="ppt_y"/>
                                          </p:val>
                                        </p:tav>
                                        <p:tav tm="100000">
                                          <p:val>
                                            <p:strVal val="ppt_y"/>
                                          </p:val>
                                        </p:tav>
                                      </p:tavLst>
                                    </p:anim>
                                    <p:set>
                                      <p:cBhvr>
                                        <p:cTn id="462" dur="1" fill="hold">
                                          <p:stCondLst>
                                            <p:cond delay="2999"/>
                                          </p:stCondLst>
                                        </p:cTn>
                                        <p:tgtEl>
                                          <p:spTgt spid="21"/>
                                        </p:tgtEl>
                                        <p:attrNameLst>
                                          <p:attrName>style.visibility</p:attrName>
                                        </p:attrNameLst>
                                      </p:cBhvr>
                                      <p:to>
                                        <p:strVal val="hidden"/>
                                      </p:to>
                                    </p:set>
                                  </p:childTnLst>
                                </p:cTn>
                              </p:par>
                              <p:par>
                                <p:cTn id="463" presetID="2" presetClass="exit" presetSubtype="2" fill="hold" grpId="3" nodeType="withEffect">
                                  <p:stCondLst>
                                    <p:cond delay="0"/>
                                  </p:stCondLst>
                                  <p:childTnLst>
                                    <p:anim calcmode="lin" valueType="num">
                                      <p:cBhvr additive="base">
                                        <p:cTn id="464" dur="3000"/>
                                        <p:tgtEl>
                                          <p:spTgt spid="23"/>
                                        </p:tgtEl>
                                        <p:attrNameLst>
                                          <p:attrName>ppt_x</p:attrName>
                                        </p:attrNameLst>
                                      </p:cBhvr>
                                      <p:tavLst>
                                        <p:tav tm="0">
                                          <p:val>
                                            <p:strVal val="ppt_x"/>
                                          </p:val>
                                        </p:tav>
                                        <p:tav tm="100000">
                                          <p:val>
                                            <p:strVal val="1+ppt_w/2"/>
                                          </p:val>
                                        </p:tav>
                                      </p:tavLst>
                                    </p:anim>
                                    <p:anim calcmode="lin" valueType="num">
                                      <p:cBhvr additive="base">
                                        <p:cTn id="465" dur="3000"/>
                                        <p:tgtEl>
                                          <p:spTgt spid="23"/>
                                        </p:tgtEl>
                                        <p:attrNameLst>
                                          <p:attrName>ppt_y</p:attrName>
                                        </p:attrNameLst>
                                      </p:cBhvr>
                                      <p:tavLst>
                                        <p:tav tm="0">
                                          <p:val>
                                            <p:strVal val="ppt_y"/>
                                          </p:val>
                                        </p:tav>
                                        <p:tav tm="100000">
                                          <p:val>
                                            <p:strVal val="ppt_y"/>
                                          </p:val>
                                        </p:tav>
                                      </p:tavLst>
                                    </p:anim>
                                    <p:set>
                                      <p:cBhvr>
                                        <p:cTn id="466" dur="1" fill="hold">
                                          <p:stCondLst>
                                            <p:cond delay="2999"/>
                                          </p:stCondLst>
                                        </p:cTn>
                                        <p:tgtEl>
                                          <p:spTgt spid="23"/>
                                        </p:tgtEl>
                                        <p:attrNameLst>
                                          <p:attrName>style.visibility</p:attrName>
                                        </p:attrNameLst>
                                      </p:cBhvr>
                                      <p:to>
                                        <p:strVal val="hidden"/>
                                      </p:to>
                                    </p:set>
                                  </p:childTnLst>
                                </p:cTn>
                              </p:par>
                              <p:par>
                                <p:cTn id="467" presetID="2" presetClass="exit" presetSubtype="2" fill="hold" grpId="3" nodeType="withEffect">
                                  <p:stCondLst>
                                    <p:cond delay="0"/>
                                  </p:stCondLst>
                                  <p:childTnLst>
                                    <p:anim calcmode="lin" valueType="num">
                                      <p:cBhvr additive="base">
                                        <p:cTn id="468" dur="3000"/>
                                        <p:tgtEl>
                                          <p:spTgt spid="25"/>
                                        </p:tgtEl>
                                        <p:attrNameLst>
                                          <p:attrName>ppt_x</p:attrName>
                                        </p:attrNameLst>
                                      </p:cBhvr>
                                      <p:tavLst>
                                        <p:tav tm="0">
                                          <p:val>
                                            <p:strVal val="ppt_x"/>
                                          </p:val>
                                        </p:tav>
                                        <p:tav tm="100000">
                                          <p:val>
                                            <p:strVal val="1+ppt_w/2"/>
                                          </p:val>
                                        </p:tav>
                                      </p:tavLst>
                                    </p:anim>
                                    <p:anim calcmode="lin" valueType="num">
                                      <p:cBhvr additive="base">
                                        <p:cTn id="469" dur="3000"/>
                                        <p:tgtEl>
                                          <p:spTgt spid="25"/>
                                        </p:tgtEl>
                                        <p:attrNameLst>
                                          <p:attrName>ppt_y</p:attrName>
                                        </p:attrNameLst>
                                      </p:cBhvr>
                                      <p:tavLst>
                                        <p:tav tm="0">
                                          <p:val>
                                            <p:strVal val="ppt_y"/>
                                          </p:val>
                                        </p:tav>
                                        <p:tav tm="100000">
                                          <p:val>
                                            <p:strVal val="ppt_y"/>
                                          </p:val>
                                        </p:tav>
                                      </p:tavLst>
                                    </p:anim>
                                    <p:set>
                                      <p:cBhvr>
                                        <p:cTn id="470" dur="1" fill="hold">
                                          <p:stCondLst>
                                            <p:cond delay="2999"/>
                                          </p:stCondLst>
                                        </p:cTn>
                                        <p:tgtEl>
                                          <p:spTgt spid="25"/>
                                        </p:tgtEl>
                                        <p:attrNameLst>
                                          <p:attrName>style.visibility</p:attrName>
                                        </p:attrNameLst>
                                      </p:cBhvr>
                                      <p:to>
                                        <p:strVal val="hidden"/>
                                      </p:to>
                                    </p:set>
                                  </p:childTnLst>
                                </p:cTn>
                              </p:par>
                              <p:par>
                                <p:cTn id="471" presetID="2" presetClass="exit" presetSubtype="2" fill="hold" grpId="3" nodeType="withEffect">
                                  <p:stCondLst>
                                    <p:cond delay="0"/>
                                  </p:stCondLst>
                                  <p:childTnLst>
                                    <p:anim calcmode="lin" valueType="num">
                                      <p:cBhvr additive="base">
                                        <p:cTn id="472" dur="3000"/>
                                        <p:tgtEl>
                                          <p:spTgt spid="27"/>
                                        </p:tgtEl>
                                        <p:attrNameLst>
                                          <p:attrName>ppt_x</p:attrName>
                                        </p:attrNameLst>
                                      </p:cBhvr>
                                      <p:tavLst>
                                        <p:tav tm="0">
                                          <p:val>
                                            <p:strVal val="ppt_x"/>
                                          </p:val>
                                        </p:tav>
                                        <p:tav tm="100000">
                                          <p:val>
                                            <p:strVal val="1+ppt_w/2"/>
                                          </p:val>
                                        </p:tav>
                                      </p:tavLst>
                                    </p:anim>
                                    <p:anim calcmode="lin" valueType="num">
                                      <p:cBhvr additive="base">
                                        <p:cTn id="473" dur="3000"/>
                                        <p:tgtEl>
                                          <p:spTgt spid="27"/>
                                        </p:tgtEl>
                                        <p:attrNameLst>
                                          <p:attrName>ppt_y</p:attrName>
                                        </p:attrNameLst>
                                      </p:cBhvr>
                                      <p:tavLst>
                                        <p:tav tm="0">
                                          <p:val>
                                            <p:strVal val="ppt_y"/>
                                          </p:val>
                                        </p:tav>
                                        <p:tav tm="100000">
                                          <p:val>
                                            <p:strVal val="ppt_y"/>
                                          </p:val>
                                        </p:tav>
                                      </p:tavLst>
                                    </p:anim>
                                    <p:set>
                                      <p:cBhvr>
                                        <p:cTn id="474" dur="1" fill="hold">
                                          <p:stCondLst>
                                            <p:cond delay="2999"/>
                                          </p:stCondLst>
                                        </p:cTn>
                                        <p:tgtEl>
                                          <p:spTgt spid="27"/>
                                        </p:tgtEl>
                                        <p:attrNameLst>
                                          <p:attrName>style.visibility</p:attrName>
                                        </p:attrNameLst>
                                      </p:cBhvr>
                                      <p:to>
                                        <p:strVal val="hidden"/>
                                      </p:to>
                                    </p:set>
                                  </p:childTnLst>
                                </p:cTn>
                              </p:par>
                              <p:par>
                                <p:cTn id="475" presetID="2" presetClass="exit" presetSubtype="2" fill="hold" grpId="3" nodeType="withEffect">
                                  <p:stCondLst>
                                    <p:cond delay="0"/>
                                  </p:stCondLst>
                                  <p:childTnLst>
                                    <p:anim calcmode="lin" valueType="num">
                                      <p:cBhvr additive="base">
                                        <p:cTn id="476" dur="3000"/>
                                        <p:tgtEl>
                                          <p:spTgt spid="29"/>
                                        </p:tgtEl>
                                        <p:attrNameLst>
                                          <p:attrName>ppt_x</p:attrName>
                                        </p:attrNameLst>
                                      </p:cBhvr>
                                      <p:tavLst>
                                        <p:tav tm="0">
                                          <p:val>
                                            <p:strVal val="ppt_x"/>
                                          </p:val>
                                        </p:tav>
                                        <p:tav tm="100000">
                                          <p:val>
                                            <p:strVal val="1+ppt_w/2"/>
                                          </p:val>
                                        </p:tav>
                                      </p:tavLst>
                                    </p:anim>
                                    <p:anim calcmode="lin" valueType="num">
                                      <p:cBhvr additive="base">
                                        <p:cTn id="477" dur="3000"/>
                                        <p:tgtEl>
                                          <p:spTgt spid="29"/>
                                        </p:tgtEl>
                                        <p:attrNameLst>
                                          <p:attrName>ppt_y</p:attrName>
                                        </p:attrNameLst>
                                      </p:cBhvr>
                                      <p:tavLst>
                                        <p:tav tm="0">
                                          <p:val>
                                            <p:strVal val="ppt_y"/>
                                          </p:val>
                                        </p:tav>
                                        <p:tav tm="100000">
                                          <p:val>
                                            <p:strVal val="ppt_y"/>
                                          </p:val>
                                        </p:tav>
                                      </p:tavLst>
                                    </p:anim>
                                    <p:set>
                                      <p:cBhvr>
                                        <p:cTn id="478" dur="1" fill="hold">
                                          <p:stCondLst>
                                            <p:cond delay="2999"/>
                                          </p:stCondLst>
                                        </p:cTn>
                                        <p:tgtEl>
                                          <p:spTgt spid="29"/>
                                        </p:tgtEl>
                                        <p:attrNameLst>
                                          <p:attrName>style.visibility</p:attrName>
                                        </p:attrNameLst>
                                      </p:cBhvr>
                                      <p:to>
                                        <p:strVal val="hidden"/>
                                      </p:to>
                                    </p:set>
                                  </p:childTnLst>
                                </p:cTn>
                              </p:par>
                              <p:par>
                                <p:cTn id="479" presetID="2" presetClass="exit" presetSubtype="2" fill="hold" grpId="3" nodeType="withEffect">
                                  <p:stCondLst>
                                    <p:cond delay="0"/>
                                  </p:stCondLst>
                                  <p:childTnLst>
                                    <p:anim calcmode="lin" valueType="num">
                                      <p:cBhvr additive="base">
                                        <p:cTn id="480" dur="3000"/>
                                        <p:tgtEl>
                                          <p:spTgt spid="31"/>
                                        </p:tgtEl>
                                        <p:attrNameLst>
                                          <p:attrName>ppt_x</p:attrName>
                                        </p:attrNameLst>
                                      </p:cBhvr>
                                      <p:tavLst>
                                        <p:tav tm="0">
                                          <p:val>
                                            <p:strVal val="ppt_x"/>
                                          </p:val>
                                        </p:tav>
                                        <p:tav tm="100000">
                                          <p:val>
                                            <p:strVal val="1+ppt_w/2"/>
                                          </p:val>
                                        </p:tav>
                                      </p:tavLst>
                                    </p:anim>
                                    <p:anim calcmode="lin" valueType="num">
                                      <p:cBhvr additive="base">
                                        <p:cTn id="481" dur="3000"/>
                                        <p:tgtEl>
                                          <p:spTgt spid="31"/>
                                        </p:tgtEl>
                                        <p:attrNameLst>
                                          <p:attrName>ppt_y</p:attrName>
                                        </p:attrNameLst>
                                      </p:cBhvr>
                                      <p:tavLst>
                                        <p:tav tm="0">
                                          <p:val>
                                            <p:strVal val="ppt_y"/>
                                          </p:val>
                                        </p:tav>
                                        <p:tav tm="100000">
                                          <p:val>
                                            <p:strVal val="ppt_y"/>
                                          </p:val>
                                        </p:tav>
                                      </p:tavLst>
                                    </p:anim>
                                    <p:set>
                                      <p:cBhvr>
                                        <p:cTn id="482" dur="1" fill="hold">
                                          <p:stCondLst>
                                            <p:cond delay="2999"/>
                                          </p:stCondLst>
                                        </p:cTn>
                                        <p:tgtEl>
                                          <p:spTgt spid="31"/>
                                        </p:tgtEl>
                                        <p:attrNameLst>
                                          <p:attrName>style.visibility</p:attrName>
                                        </p:attrNameLst>
                                      </p:cBhvr>
                                      <p:to>
                                        <p:strVal val="hidden"/>
                                      </p:to>
                                    </p:set>
                                  </p:childTnLst>
                                </p:cTn>
                              </p:par>
                              <p:par>
                                <p:cTn id="483" presetID="2" presetClass="exit" presetSubtype="2" fill="hold" grpId="3" nodeType="withEffect">
                                  <p:stCondLst>
                                    <p:cond delay="0"/>
                                  </p:stCondLst>
                                  <p:childTnLst>
                                    <p:anim calcmode="lin" valueType="num">
                                      <p:cBhvr additive="base">
                                        <p:cTn id="484" dur="3000"/>
                                        <p:tgtEl>
                                          <p:spTgt spid="33"/>
                                        </p:tgtEl>
                                        <p:attrNameLst>
                                          <p:attrName>ppt_x</p:attrName>
                                        </p:attrNameLst>
                                      </p:cBhvr>
                                      <p:tavLst>
                                        <p:tav tm="0">
                                          <p:val>
                                            <p:strVal val="ppt_x"/>
                                          </p:val>
                                        </p:tav>
                                        <p:tav tm="100000">
                                          <p:val>
                                            <p:strVal val="1+ppt_w/2"/>
                                          </p:val>
                                        </p:tav>
                                      </p:tavLst>
                                    </p:anim>
                                    <p:anim calcmode="lin" valueType="num">
                                      <p:cBhvr additive="base">
                                        <p:cTn id="485" dur="3000"/>
                                        <p:tgtEl>
                                          <p:spTgt spid="33"/>
                                        </p:tgtEl>
                                        <p:attrNameLst>
                                          <p:attrName>ppt_y</p:attrName>
                                        </p:attrNameLst>
                                      </p:cBhvr>
                                      <p:tavLst>
                                        <p:tav tm="0">
                                          <p:val>
                                            <p:strVal val="ppt_y"/>
                                          </p:val>
                                        </p:tav>
                                        <p:tav tm="100000">
                                          <p:val>
                                            <p:strVal val="ppt_y"/>
                                          </p:val>
                                        </p:tav>
                                      </p:tavLst>
                                    </p:anim>
                                    <p:set>
                                      <p:cBhvr>
                                        <p:cTn id="486" dur="1" fill="hold">
                                          <p:stCondLst>
                                            <p:cond delay="2999"/>
                                          </p:stCondLst>
                                        </p:cTn>
                                        <p:tgtEl>
                                          <p:spTgt spid="33"/>
                                        </p:tgtEl>
                                        <p:attrNameLst>
                                          <p:attrName>style.visibility</p:attrName>
                                        </p:attrNameLst>
                                      </p:cBhvr>
                                      <p:to>
                                        <p:strVal val="hidden"/>
                                      </p:to>
                                    </p:set>
                                  </p:childTnLst>
                                </p:cTn>
                              </p:par>
                              <p:par>
                                <p:cTn id="487" presetID="2" presetClass="exit" presetSubtype="2" fill="hold" grpId="3" nodeType="withEffect">
                                  <p:stCondLst>
                                    <p:cond delay="0"/>
                                  </p:stCondLst>
                                  <p:childTnLst>
                                    <p:anim calcmode="lin" valueType="num">
                                      <p:cBhvr additive="base">
                                        <p:cTn id="488" dur="3000"/>
                                        <p:tgtEl>
                                          <p:spTgt spid="35"/>
                                        </p:tgtEl>
                                        <p:attrNameLst>
                                          <p:attrName>ppt_x</p:attrName>
                                        </p:attrNameLst>
                                      </p:cBhvr>
                                      <p:tavLst>
                                        <p:tav tm="0">
                                          <p:val>
                                            <p:strVal val="ppt_x"/>
                                          </p:val>
                                        </p:tav>
                                        <p:tav tm="100000">
                                          <p:val>
                                            <p:strVal val="1+ppt_w/2"/>
                                          </p:val>
                                        </p:tav>
                                      </p:tavLst>
                                    </p:anim>
                                    <p:anim calcmode="lin" valueType="num">
                                      <p:cBhvr additive="base">
                                        <p:cTn id="489" dur="3000"/>
                                        <p:tgtEl>
                                          <p:spTgt spid="35"/>
                                        </p:tgtEl>
                                        <p:attrNameLst>
                                          <p:attrName>ppt_y</p:attrName>
                                        </p:attrNameLst>
                                      </p:cBhvr>
                                      <p:tavLst>
                                        <p:tav tm="0">
                                          <p:val>
                                            <p:strVal val="ppt_y"/>
                                          </p:val>
                                        </p:tav>
                                        <p:tav tm="100000">
                                          <p:val>
                                            <p:strVal val="ppt_y"/>
                                          </p:val>
                                        </p:tav>
                                      </p:tavLst>
                                    </p:anim>
                                    <p:set>
                                      <p:cBhvr>
                                        <p:cTn id="490" dur="1" fill="hold">
                                          <p:stCondLst>
                                            <p:cond delay="2999"/>
                                          </p:stCondLst>
                                        </p:cTn>
                                        <p:tgtEl>
                                          <p:spTgt spid="35"/>
                                        </p:tgtEl>
                                        <p:attrNameLst>
                                          <p:attrName>style.visibility</p:attrName>
                                        </p:attrNameLst>
                                      </p:cBhvr>
                                      <p:to>
                                        <p:strVal val="hidden"/>
                                      </p:to>
                                    </p:set>
                                  </p:childTnLst>
                                </p:cTn>
                              </p:par>
                              <p:par>
                                <p:cTn id="491" presetID="2" presetClass="exit" presetSubtype="2" fill="hold" grpId="3" nodeType="withEffect">
                                  <p:stCondLst>
                                    <p:cond delay="0"/>
                                  </p:stCondLst>
                                  <p:childTnLst>
                                    <p:anim calcmode="lin" valueType="num">
                                      <p:cBhvr additive="base">
                                        <p:cTn id="492" dur="3000"/>
                                        <p:tgtEl>
                                          <p:spTgt spid="37"/>
                                        </p:tgtEl>
                                        <p:attrNameLst>
                                          <p:attrName>ppt_x</p:attrName>
                                        </p:attrNameLst>
                                      </p:cBhvr>
                                      <p:tavLst>
                                        <p:tav tm="0">
                                          <p:val>
                                            <p:strVal val="ppt_x"/>
                                          </p:val>
                                        </p:tav>
                                        <p:tav tm="100000">
                                          <p:val>
                                            <p:strVal val="1+ppt_w/2"/>
                                          </p:val>
                                        </p:tav>
                                      </p:tavLst>
                                    </p:anim>
                                    <p:anim calcmode="lin" valueType="num">
                                      <p:cBhvr additive="base">
                                        <p:cTn id="493" dur="3000"/>
                                        <p:tgtEl>
                                          <p:spTgt spid="37"/>
                                        </p:tgtEl>
                                        <p:attrNameLst>
                                          <p:attrName>ppt_y</p:attrName>
                                        </p:attrNameLst>
                                      </p:cBhvr>
                                      <p:tavLst>
                                        <p:tav tm="0">
                                          <p:val>
                                            <p:strVal val="ppt_y"/>
                                          </p:val>
                                        </p:tav>
                                        <p:tav tm="100000">
                                          <p:val>
                                            <p:strVal val="ppt_y"/>
                                          </p:val>
                                        </p:tav>
                                      </p:tavLst>
                                    </p:anim>
                                    <p:set>
                                      <p:cBhvr>
                                        <p:cTn id="494" dur="1" fill="hold">
                                          <p:stCondLst>
                                            <p:cond delay="2999"/>
                                          </p:stCondLst>
                                        </p:cTn>
                                        <p:tgtEl>
                                          <p:spTgt spid="37"/>
                                        </p:tgtEl>
                                        <p:attrNameLst>
                                          <p:attrName>style.visibility</p:attrName>
                                        </p:attrNameLst>
                                      </p:cBhvr>
                                      <p:to>
                                        <p:strVal val="hidden"/>
                                      </p:to>
                                    </p:set>
                                  </p:childTnLst>
                                </p:cTn>
                              </p:par>
                              <p:par>
                                <p:cTn id="495" presetID="2" presetClass="exit" presetSubtype="2" fill="hold" grpId="3" nodeType="withEffect">
                                  <p:stCondLst>
                                    <p:cond delay="0"/>
                                  </p:stCondLst>
                                  <p:childTnLst>
                                    <p:anim calcmode="lin" valueType="num">
                                      <p:cBhvr additive="base">
                                        <p:cTn id="496" dur="3000"/>
                                        <p:tgtEl>
                                          <p:spTgt spid="39"/>
                                        </p:tgtEl>
                                        <p:attrNameLst>
                                          <p:attrName>ppt_x</p:attrName>
                                        </p:attrNameLst>
                                      </p:cBhvr>
                                      <p:tavLst>
                                        <p:tav tm="0">
                                          <p:val>
                                            <p:strVal val="ppt_x"/>
                                          </p:val>
                                        </p:tav>
                                        <p:tav tm="100000">
                                          <p:val>
                                            <p:strVal val="1+ppt_w/2"/>
                                          </p:val>
                                        </p:tav>
                                      </p:tavLst>
                                    </p:anim>
                                    <p:anim calcmode="lin" valueType="num">
                                      <p:cBhvr additive="base">
                                        <p:cTn id="497" dur="3000"/>
                                        <p:tgtEl>
                                          <p:spTgt spid="39"/>
                                        </p:tgtEl>
                                        <p:attrNameLst>
                                          <p:attrName>ppt_y</p:attrName>
                                        </p:attrNameLst>
                                      </p:cBhvr>
                                      <p:tavLst>
                                        <p:tav tm="0">
                                          <p:val>
                                            <p:strVal val="ppt_y"/>
                                          </p:val>
                                        </p:tav>
                                        <p:tav tm="100000">
                                          <p:val>
                                            <p:strVal val="ppt_y"/>
                                          </p:val>
                                        </p:tav>
                                      </p:tavLst>
                                    </p:anim>
                                    <p:set>
                                      <p:cBhvr>
                                        <p:cTn id="498" dur="1" fill="hold">
                                          <p:stCondLst>
                                            <p:cond delay="2999"/>
                                          </p:stCondLst>
                                        </p:cTn>
                                        <p:tgtEl>
                                          <p:spTgt spid="39"/>
                                        </p:tgtEl>
                                        <p:attrNameLst>
                                          <p:attrName>style.visibility</p:attrName>
                                        </p:attrNameLst>
                                      </p:cBhvr>
                                      <p:to>
                                        <p:strVal val="hidden"/>
                                      </p:to>
                                    </p:set>
                                  </p:childTnLst>
                                </p:cTn>
                              </p:par>
                              <p:par>
                                <p:cTn id="499" presetID="2" presetClass="exit" presetSubtype="2" fill="hold" grpId="3" nodeType="withEffect">
                                  <p:stCondLst>
                                    <p:cond delay="0"/>
                                  </p:stCondLst>
                                  <p:childTnLst>
                                    <p:anim calcmode="lin" valueType="num">
                                      <p:cBhvr additive="base">
                                        <p:cTn id="500" dur="3000"/>
                                        <p:tgtEl>
                                          <p:spTgt spid="41"/>
                                        </p:tgtEl>
                                        <p:attrNameLst>
                                          <p:attrName>ppt_x</p:attrName>
                                        </p:attrNameLst>
                                      </p:cBhvr>
                                      <p:tavLst>
                                        <p:tav tm="0">
                                          <p:val>
                                            <p:strVal val="ppt_x"/>
                                          </p:val>
                                        </p:tav>
                                        <p:tav tm="100000">
                                          <p:val>
                                            <p:strVal val="1+ppt_w/2"/>
                                          </p:val>
                                        </p:tav>
                                      </p:tavLst>
                                    </p:anim>
                                    <p:anim calcmode="lin" valueType="num">
                                      <p:cBhvr additive="base">
                                        <p:cTn id="501" dur="3000"/>
                                        <p:tgtEl>
                                          <p:spTgt spid="41"/>
                                        </p:tgtEl>
                                        <p:attrNameLst>
                                          <p:attrName>ppt_y</p:attrName>
                                        </p:attrNameLst>
                                      </p:cBhvr>
                                      <p:tavLst>
                                        <p:tav tm="0">
                                          <p:val>
                                            <p:strVal val="ppt_y"/>
                                          </p:val>
                                        </p:tav>
                                        <p:tav tm="100000">
                                          <p:val>
                                            <p:strVal val="ppt_y"/>
                                          </p:val>
                                        </p:tav>
                                      </p:tavLst>
                                    </p:anim>
                                    <p:set>
                                      <p:cBhvr>
                                        <p:cTn id="502" dur="1" fill="hold">
                                          <p:stCondLst>
                                            <p:cond delay="2999"/>
                                          </p:stCondLst>
                                        </p:cTn>
                                        <p:tgtEl>
                                          <p:spTgt spid="41"/>
                                        </p:tgtEl>
                                        <p:attrNameLst>
                                          <p:attrName>style.visibility</p:attrName>
                                        </p:attrNameLst>
                                      </p:cBhvr>
                                      <p:to>
                                        <p:strVal val="hidden"/>
                                      </p:to>
                                    </p:set>
                                  </p:childTnLst>
                                </p:cTn>
                              </p:par>
                              <p:par>
                                <p:cTn id="503" presetID="2" presetClass="exit" presetSubtype="2" fill="hold" grpId="3" nodeType="withEffect">
                                  <p:stCondLst>
                                    <p:cond delay="0"/>
                                  </p:stCondLst>
                                  <p:childTnLst>
                                    <p:anim calcmode="lin" valueType="num">
                                      <p:cBhvr additive="base">
                                        <p:cTn id="504" dur="3000"/>
                                        <p:tgtEl>
                                          <p:spTgt spid="43"/>
                                        </p:tgtEl>
                                        <p:attrNameLst>
                                          <p:attrName>ppt_x</p:attrName>
                                        </p:attrNameLst>
                                      </p:cBhvr>
                                      <p:tavLst>
                                        <p:tav tm="0">
                                          <p:val>
                                            <p:strVal val="ppt_x"/>
                                          </p:val>
                                        </p:tav>
                                        <p:tav tm="100000">
                                          <p:val>
                                            <p:strVal val="1+ppt_w/2"/>
                                          </p:val>
                                        </p:tav>
                                      </p:tavLst>
                                    </p:anim>
                                    <p:anim calcmode="lin" valueType="num">
                                      <p:cBhvr additive="base">
                                        <p:cTn id="505" dur="3000"/>
                                        <p:tgtEl>
                                          <p:spTgt spid="43"/>
                                        </p:tgtEl>
                                        <p:attrNameLst>
                                          <p:attrName>ppt_y</p:attrName>
                                        </p:attrNameLst>
                                      </p:cBhvr>
                                      <p:tavLst>
                                        <p:tav tm="0">
                                          <p:val>
                                            <p:strVal val="ppt_y"/>
                                          </p:val>
                                        </p:tav>
                                        <p:tav tm="100000">
                                          <p:val>
                                            <p:strVal val="ppt_y"/>
                                          </p:val>
                                        </p:tav>
                                      </p:tavLst>
                                    </p:anim>
                                    <p:set>
                                      <p:cBhvr>
                                        <p:cTn id="506" dur="1" fill="hold">
                                          <p:stCondLst>
                                            <p:cond delay="2999"/>
                                          </p:stCondLst>
                                        </p:cTn>
                                        <p:tgtEl>
                                          <p:spTgt spid="43"/>
                                        </p:tgtEl>
                                        <p:attrNameLst>
                                          <p:attrName>style.visibility</p:attrName>
                                        </p:attrNameLst>
                                      </p:cBhvr>
                                      <p:to>
                                        <p:strVal val="hidden"/>
                                      </p:to>
                                    </p:set>
                                  </p:childTnLst>
                                </p:cTn>
                              </p:par>
                              <p:par>
                                <p:cTn id="507" presetID="2" presetClass="exit" presetSubtype="2" fill="hold" grpId="3" nodeType="withEffect">
                                  <p:stCondLst>
                                    <p:cond delay="0"/>
                                  </p:stCondLst>
                                  <p:childTnLst>
                                    <p:anim calcmode="lin" valueType="num">
                                      <p:cBhvr additive="base">
                                        <p:cTn id="508" dur="3000"/>
                                        <p:tgtEl>
                                          <p:spTgt spid="45"/>
                                        </p:tgtEl>
                                        <p:attrNameLst>
                                          <p:attrName>ppt_x</p:attrName>
                                        </p:attrNameLst>
                                      </p:cBhvr>
                                      <p:tavLst>
                                        <p:tav tm="0">
                                          <p:val>
                                            <p:strVal val="ppt_x"/>
                                          </p:val>
                                        </p:tav>
                                        <p:tav tm="100000">
                                          <p:val>
                                            <p:strVal val="1+ppt_w/2"/>
                                          </p:val>
                                        </p:tav>
                                      </p:tavLst>
                                    </p:anim>
                                    <p:anim calcmode="lin" valueType="num">
                                      <p:cBhvr additive="base">
                                        <p:cTn id="509" dur="3000"/>
                                        <p:tgtEl>
                                          <p:spTgt spid="45"/>
                                        </p:tgtEl>
                                        <p:attrNameLst>
                                          <p:attrName>ppt_y</p:attrName>
                                        </p:attrNameLst>
                                      </p:cBhvr>
                                      <p:tavLst>
                                        <p:tav tm="0">
                                          <p:val>
                                            <p:strVal val="ppt_y"/>
                                          </p:val>
                                        </p:tav>
                                        <p:tav tm="100000">
                                          <p:val>
                                            <p:strVal val="ppt_y"/>
                                          </p:val>
                                        </p:tav>
                                      </p:tavLst>
                                    </p:anim>
                                    <p:set>
                                      <p:cBhvr>
                                        <p:cTn id="510" dur="1" fill="hold">
                                          <p:stCondLst>
                                            <p:cond delay="2999"/>
                                          </p:stCondLst>
                                        </p:cTn>
                                        <p:tgtEl>
                                          <p:spTgt spid="45"/>
                                        </p:tgtEl>
                                        <p:attrNameLst>
                                          <p:attrName>style.visibility</p:attrName>
                                        </p:attrNameLst>
                                      </p:cBhvr>
                                      <p:to>
                                        <p:strVal val="hidden"/>
                                      </p:to>
                                    </p:set>
                                  </p:childTnLst>
                                </p:cTn>
                              </p:par>
                              <p:par>
                                <p:cTn id="511" presetID="2" presetClass="exit" presetSubtype="2" fill="hold" grpId="3" nodeType="withEffect">
                                  <p:stCondLst>
                                    <p:cond delay="0"/>
                                  </p:stCondLst>
                                  <p:childTnLst>
                                    <p:anim calcmode="lin" valueType="num">
                                      <p:cBhvr additive="base">
                                        <p:cTn id="512" dur="3000"/>
                                        <p:tgtEl>
                                          <p:spTgt spid="47"/>
                                        </p:tgtEl>
                                        <p:attrNameLst>
                                          <p:attrName>ppt_x</p:attrName>
                                        </p:attrNameLst>
                                      </p:cBhvr>
                                      <p:tavLst>
                                        <p:tav tm="0">
                                          <p:val>
                                            <p:strVal val="ppt_x"/>
                                          </p:val>
                                        </p:tav>
                                        <p:tav tm="100000">
                                          <p:val>
                                            <p:strVal val="1+ppt_w/2"/>
                                          </p:val>
                                        </p:tav>
                                      </p:tavLst>
                                    </p:anim>
                                    <p:anim calcmode="lin" valueType="num">
                                      <p:cBhvr additive="base">
                                        <p:cTn id="513" dur="3000"/>
                                        <p:tgtEl>
                                          <p:spTgt spid="47"/>
                                        </p:tgtEl>
                                        <p:attrNameLst>
                                          <p:attrName>ppt_y</p:attrName>
                                        </p:attrNameLst>
                                      </p:cBhvr>
                                      <p:tavLst>
                                        <p:tav tm="0">
                                          <p:val>
                                            <p:strVal val="ppt_y"/>
                                          </p:val>
                                        </p:tav>
                                        <p:tav tm="100000">
                                          <p:val>
                                            <p:strVal val="ppt_y"/>
                                          </p:val>
                                        </p:tav>
                                      </p:tavLst>
                                    </p:anim>
                                    <p:set>
                                      <p:cBhvr>
                                        <p:cTn id="514" dur="1" fill="hold">
                                          <p:stCondLst>
                                            <p:cond delay="2999"/>
                                          </p:stCondLst>
                                        </p:cTn>
                                        <p:tgtEl>
                                          <p:spTgt spid="47"/>
                                        </p:tgtEl>
                                        <p:attrNameLst>
                                          <p:attrName>style.visibility</p:attrName>
                                        </p:attrNameLst>
                                      </p:cBhvr>
                                      <p:to>
                                        <p:strVal val="hidden"/>
                                      </p:to>
                                    </p:set>
                                  </p:childTnLst>
                                </p:cTn>
                              </p:par>
                              <p:par>
                                <p:cTn id="515" presetID="8" presetClass="emph" presetSubtype="0" fill="hold" grpId="4" nodeType="withEffect">
                                  <p:stCondLst>
                                    <p:cond delay="0"/>
                                  </p:stCondLst>
                                  <p:childTnLst>
                                    <p:animRot by="21600000">
                                      <p:cBhvr>
                                        <p:cTn id="516" dur="3000" fill="hold"/>
                                        <p:tgtEl>
                                          <p:spTgt spid="3"/>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7"/>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9"/>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11"/>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13"/>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15"/>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17"/>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19"/>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21"/>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23"/>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25"/>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7"/>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1"/>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3"/>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5"/>
                                        </p:tgtEl>
                                        <p:attrNameLst>
                                          <p:attrName>r</p:attrName>
                                        </p:attrNameLst>
                                      </p:cBhvr>
                                    </p:animRot>
                                  </p:childTnLst>
                                </p:cTn>
                              </p:par>
                              <p:par>
                                <p:cTn id="549" presetID="8" presetClass="emph" presetSubtype="0" fill="hold" grpId="4" nodeType="withEffect">
                                  <p:stCondLst>
                                    <p:cond delay="0"/>
                                  </p:stCondLst>
                                  <p:childTnLst>
                                    <p:animRot by="21600000">
                                      <p:cBhvr>
                                        <p:cTn id="550" dur="3000" fill="hold"/>
                                        <p:tgtEl>
                                          <p:spTgt spid="37"/>
                                        </p:tgtEl>
                                        <p:attrNameLst>
                                          <p:attrName>r</p:attrName>
                                        </p:attrNameLst>
                                      </p:cBhvr>
                                    </p:animRot>
                                  </p:childTnLst>
                                </p:cTn>
                              </p:par>
                              <p:par>
                                <p:cTn id="551" presetID="8" presetClass="emph" presetSubtype="0" fill="hold" grpId="4" nodeType="withEffect">
                                  <p:stCondLst>
                                    <p:cond delay="0"/>
                                  </p:stCondLst>
                                  <p:childTnLst>
                                    <p:animRot by="21600000">
                                      <p:cBhvr>
                                        <p:cTn id="552" dur="3000" fill="hold"/>
                                        <p:tgtEl>
                                          <p:spTgt spid="39"/>
                                        </p:tgtEl>
                                        <p:attrNameLst>
                                          <p:attrName>r</p:attrName>
                                        </p:attrNameLst>
                                      </p:cBhvr>
                                    </p:animRot>
                                  </p:childTnLst>
                                </p:cTn>
                              </p:par>
                              <p:par>
                                <p:cTn id="553" presetID="8" presetClass="emph" presetSubtype="0" fill="hold" grpId="4" nodeType="withEffect">
                                  <p:stCondLst>
                                    <p:cond delay="0"/>
                                  </p:stCondLst>
                                  <p:childTnLst>
                                    <p:animRot by="21600000">
                                      <p:cBhvr>
                                        <p:cTn id="554" dur="3000" fill="hold"/>
                                        <p:tgtEl>
                                          <p:spTgt spid="41"/>
                                        </p:tgtEl>
                                        <p:attrNameLst>
                                          <p:attrName>r</p:attrName>
                                        </p:attrNameLst>
                                      </p:cBhvr>
                                    </p:animRot>
                                  </p:childTnLst>
                                </p:cTn>
                              </p:par>
                              <p:par>
                                <p:cTn id="555" presetID="8" presetClass="emph" presetSubtype="0" fill="hold" grpId="4" nodeType="withEffect">
                                  <p:stCondLst>
                                    <p:cond delay="0"/>
                                  </p:stCondLst>
                                  <p:childTnLst>
                                    <p:animRot by="21600000">
                                      <p:cBhvr>
                                        <p:cTn id="556" dur="3000" fill="hold"/>
                                        <p:tgtEl>
                                          <p:spTgt spid="43"/>
                                        </p:tgtEl>
                                        <p:attrNameLst>
                                          <p:attrName>r</p:attrName>
                                        </p:attrNameLst>
                                      </p:cBhvr>
                                    </p:animRot>
                                  </p:childTnLst>
                                </p:cTn>
                              </p:par>
                              <p:par>
                                <p:cTn id="557" presetID="8" presetClass="emph" presetSubtype="0" fill="hold" grpId="4" nodeType="withEffect">
                                  <p:stCondLst>
                                    <p:cond delay="0"/>
                                  </p:stCondLst>
                                  <p:childTnLst>
                                    <p:animRot by="21600000">
                                      <p:cBhvr>
                                        <p:cTn id="558" dur="3000" fill="hold"/>
                                        <p:tgtEl>
                                          <p:spTgt spid="45"/>
                                        </p:tgtEl>
                                        <p:attrNameLst>
                                          <p:attrName>r</p:attrName>
                                        </p:attrNameLst>
                                      </p:cBhvr>
                                    </p:animRot>
                                  </p:childTnLst>
                                </p:cTn>
                              </p:par>
                              <p:par>
                                <p:cTn id="559" presetID="8" presetClass="emph" presetSubtype="0" fill="hold" grpId="4" nodeType="withEffect">
                                  <p:stCondLst>
                                    <p:cond delay="0"/>
                                  </p:stCondLst>
                                  <p:childTnLst>
                                    <p:animRot by="21600000">
                                      <p:cBhvr>
                                        <p:cTn id="560" dur="3000" fill="hold"/>
                                        <p:tgtEl>
                                          <p:spTgt spid="47"/>
                                        </p:tgtEl>
                                        <p:attrNameLst>
                                          <p:attrName>r</p:attrName>
                                        </p:attrNameLst>
                                      </p:cBhvr>
                                    </p:animRot>
                                  </p:childTnLst>
                                </p:cTn>
                              </p:par>
                              <p:par>
                                <p:cTn id="561" presetID="2" presetClass="exit" presetSubtype="8" fill="hold" grpId="3" nodeType="withEffect">
                                  <p:stCondLst>
                                    <p:cond delay="0"/>
                                  </p:stCondLst>
                                  <p:childTnLst>
                                    <p:anim calcmode="lin" valueType="num">
                                      <p:cBhvr additive="base">
                                        <p:cTn id="562" dur="3000"/>
                                        <p:tgtEl>
                                          <p:spTgt spid="4"/>
                                        </p:tgtEl>
                                        <p:attrNameLst>
                                          <p:attrName>ppt_x</p:attrName>
                                        </p:attrNameLst>
                                      </p:cBhvr>
                                      <p:tavLst>
                                        <p:tav tm="0">
                                          <p:val>
                                            <p:strVal val="ppt_x"/>
                                          </p:val>
                                        </p:tav>
                                        <p:tav tm="100000">
                                          <p:val>
                                            <p:strVal val="0-ppt_w/2"/>
                                          </p:val>
                                        </p:tav>
                                      </p:tavLst>
                                    </p:anim>
                                    <p:anim calcmode="lin" valueType="num">
                                      <p:cBhvr additive="base">
                                        <p:cTn id="563" dur="3000"/>
                                        <p:tgtEl>
                                          <p:spTgt spid="4"/>
                                        </p:tgtEl>
                                        <p:attrNameLst>
                                          <p:attrName>ppt_y</p:attrName>
                                        </p:attrNameLst>
                                      </p:cBhvr>
                                      <p:tavLst>
                                        <p:tav tm="0">
                                          <p:val>
                                            <p:strVal val="ppt_y"/>
                                          </p:val>
                                        </p:tav>
                                        <p:tav tm="100000">
                                          <p:val>
                                            <p:strVal val="ppt_y"/>
                                          </p:val>
                                        </p:tav>
                                      </p:tavLst>
                                    </p:anim>
                                    <p:set>
                                      <p:cBhvr>
                                        <p:cTn id="564" dur="1" fill="hold">
                                          <p:stCondLst>
                                            <p:cond delay="2999"/>
                                          </p:stCondLst>
                                        </p:cTn>
                                        <p:tgtEl>
                                          <p:spTgt spid="4"/>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6"/>
                                        </p:tgtEl>
                                        <p:attrNameLst>
                                          <p:attrName>ppt_x</p:attrName>
                                        </p:attrNameLst>
                                      </p:cBhvr>
                                      <p:tavLst>
                                        <p:tav tm="0">
                                          <p:val>
                                            <p:strVal val="ppt_x"/>
                                          </p:val>
                                        </p:tav>
                                        <p:tav tm="100000">
                                          <p:val>
                                            <p:strVal val="0-ppt_w/2"/>
                                          </p:val>
                                        </p:tav>
                                      </p:tavLst>
                                    </p:anim>
                                    <p:anim calcmode="lin" valueType="num">
                                      <p:cBhvr additive="base">
                                        <p:cTn id="567" dur="3000"/>
                                        <p:tgtEl>
                                          <p:spTgt spid="6"/>
                                        </p:tgtEl>
                                        <p:attrNameLst>
                                          <p:attrName>ppt_y</p:attrName>
                                        </p:attrNameLst>
                                      </p:cBhvr>
                                      <p:tavLst>
                                        <p:tav tm="0">
                                          <p:val>
                                            <p:strVal val="ppt_y"/>
                                          </p:val>
                                        </p:tav>
                                        <p:tav tm="100000">
                                          <p:val>
                                            <p:strVal val="ppt_y"/>
                                          </p:val>
                                        </p:tav>
                                      </p:tavLst>
                                    </p:anim>
                                    <p:set>
                                      <p:cBhvr>
                                        <p:cTn id="568" dur="1" fill="hold">
                                          <p:stCondLst>
                                            <p:cond delay="2999"/>
                                          </p:stCondLst>
                                        </p:cTn>
                                        <p:tgtEl>
                                          <p:spTgt spid="6"/>
                                        </p:tgtEl>
                                        <p:attrNameLst>
                                          <p:attrName>style.visibility</p:attrName>
                                        </p:attrNameLst>
                                      </p:cBhvr>
                                      <p:to>
                                        <p:strVal val="hidden"/>
                                      </p:to>
                                    </p:set>
                                  </p:childTnLst>
                                </p:cTn>
                              </p:par>
                              <p:par>
                                <p:cTn id="569" presetID="2" presetClass="exit" presetSubtype="8" fill="hold" grpId="3" nodeType="withEffect">
                                  <p:stCondLst>
                                    <p:cond delay="0"/>
                                  </p:stCondLst>
                                  <p:childTnLst>
                                    <p:anim calcmode="lin" valueType="num">
                                      <p:cBhvr additive="base">
                                        <p:cTn id="570" dur="3000"/>
                                        <p:tgtEl>
                                          <p:spTgt spid="8"/>
                                        </p:tgtEl>
                                        <p:attrNameLst>
                                          <p:attrName>ppt_x</p:attrName>
                                        </p:attrNameLst>
                                      </p:cBhvr>
                                      <p:tavLst>
                                        <p:tav tm="0">
                                          <p:val>
                                            <p:strVal val="ppt_x"/>
                                          </p:val>
                                        </p:tav>
                                        <p:tav tm="100000">
                                          <p:val>
                                            <p:strVal val="0-ppt_w/2"/>
                                          </p:val>
                                        </p:tav>
                                      </p:tavLst>
                                    </p:anim>
                                    <p:anim calcmode="lin" valueType="num">
                                      <p:cBhvr additive="base">
                                        <p:cTn id="571" dur="3000"/>
                                        <p:tgtEl>
                                          <p:spTgt spid="8"/>
                                        </p:tgtEl>
                                        <p:attrNameLst>
                                          <p:attrName>ppt_y</p:attrName>
                                        </p:attrNameLst>
                                      </p:cBhvr>
                                      <p:tavLst>
                                        <p:tav tm="0">
                                          <p:val>
                                            <p:strVal val="ppt_y"/>
                                          </p:val>
                                        </p:tav>
                                        <p:tav tm="100000">
                                          <p:val>
                                            <p:strVal val="ppt_y"/>
                                          </p:val>
                                        </p:tav>
                                      </p:tavLst>
                                    </p:anim>
                                    <p:set>
                                      <p:cBhvr>
                                        <p:cTn id="572" dur="1" fill="hold">
                                          <p:stCondLst>
                                            <p:cond delay="2999"/>
                                          </p:stCondLst>
                                        </p:cTn>
                                        <p:tgtEl>
                                          <p:spTgt spid="8"/>
                                        </p:tgtEl>
                                        <p:attrNameLst>
                                          <p:attrName>style.visibility</p:attrName>
                                        </p:attrNameLst>
                                      </p:cBhvr>
                                      <p:to>
                                        <p:strVal val="hidden"/>
                                      </p:to>
                                    </p:set>
                                  </p:childTnLst>
                                </p:cTn>
                              </p:par>
                              <p:par>
                                <p:cTn id="573" presetID="2" presetClass="exit" presetSubtype="8" fill="hold" grpId="3" nodeType="withEffect">
                                  <p:stCondLst>
                                    <p:cond delay="0"/>
                                  </p:stCondLst>
                                  <p:childTnLst>
                                    <p:anim calcmode="lin" valueType="num">
                                      <p:cBhvr additive="base">
                                        <p:cTn id="574" dur="3000"/>
                                        <p:tgtEl>
                                          <p:spTgt spid="10"/>
                                        </p:tgtEl>
                                        <p:attrNameLst>
                                          <p:attrName>ppt_x</p:attrName>
                                        </p:attrNameLst>
                                      </p:cBhvr>
                                      <p:tavLst>
                                        <p:tav tm="0">
                                          <p:val>
                                            <p:strVal val="ppt_x"/>
                                          </p:val>
                                        </p:tav>
                                        <p:tav tm="100000">
                                          <p:val>
                                            <p:strVal val="0-ppt_w/2"/>
                                          </p:val>
                                        </p:tav>
                                      </p:tavLst>
                                    </p:anim>
                                    <p:anim calcmode="lin" valueType="num">
                                      <p:cBhvr additive="base">
                                        <p:cTn id="575" dur="3000"/>
                                        <p:tgtEl>
                                          <p:spTgt spid="10"/>
                                        </p:tgtEl>
                                        <p:attrNameLst>
                                          <p:attrName>ppt_y</p:attrName>
                                        </p:attrNameLst>
                                      </p:cBhvr>
                                      <p:tavLst>
                                        <p:tav tm="0">
                                          <p:val>
                                            <p:strVal val="ppt_y"/>
                                          </p:val>
                                        </p:tav>
                                        <p:tav tm="100000">
                                          <p:val>
                                            <p:strVal val="ppt_y"/>
                                          </p:val>
                                        </p:tav>
                                      </p:tavLst>
                                    </p:anim>
                                    <p:set>
                                      <p:cBhvr>
                                        <p:cTn id="576" dur="1" fill="hold">
                                          <p:stCondLst>
                                            <p:cond delay="2999"/>
                                          </p:stCondLst>
                                        </p:cTn>
                                        <p:tgtEl>
                                          <p:spTgt spid="10"/>
                                        </p:tgtEl>
                                        <p:attrNameLst>
                                          <p:attrName>style.visibility</p:attrName>
                                        </p:attrNameLst>
                                      </p:cBhvr>
                                      <p:to>
                                        <p:strVal val="hidden"/>
                                      </p:to>
                                    </p:set>
                                  </p:childTnLst>
                                </p:cTn>
                              </p:par>
                              <p:par>
                                <p:cTn id="577" presetID="2" presetClass="exit" presetSubtype="8" fill="hold" grpId="3" nodeType="withEffect">
                                  <p:stCondLst>
                                    <p:cond delay="0"/>
                                  </p:stCondLst>
                                  <p:childTnLst>
                                    <p:anim calcmode="lin" valueType="num">
                                      <p:cBhvr additive="base">
                                        <p:cTn id="578" dur="3000"/>
                                        <p:tgtEl>
                                          <p:spTgt spid="12"/>
                                        </p:tgtEl>
                                        <p:attrNameLst>
                                          <p:attrName>ppt_x</p:attrName>
                                        </p:attrNameLst>
                                      </p:cBhvr>
                                      <p:tavLst>
                                        <p:tav tm="0">
                                          <p:val>
                                            <p:strVal val="ppt_x"/>
                                          </p:val>
                                        </p:tav>
                                        <p:tav tm="100000">
                                          <p:val>
                                            <p:strVal val="0-ppt_w/2"/>
                                          </p:val>
                                        </p:tav>
                                      </p:tavLst>
                                    </p:anim>
                                    <p:anim calcmode="lin" valueType="num">
                                      <p:cBhvr additive="base">
                                        <p:cTn id="579" dur="3000"/>
                                        <p:tgtEl>
                                          <p:spTgt spid="12"/>
                                        </p:tgtEl>
                                        <p:attrNameLst>
                                          <p:attrName>ppt_y</p:attrName>
                                        </p:attrNameLst>
                                      </p:cBhvr>
                                      <p:tavLst>
                                        <p:tav tm="0">
                                          <p:val>
                                            <p:strVal val="ppt_y"/>
                                          </p:val>
                                        </p:tav>
                                        <p:tav tm="100000">
                                          <p:val>
                                            <p:strVal val="ppt_y"/>
                                          </p:val>
                                        </p:tav>
                                      </p:tavLst>
                                    </p:anim>
                                    <p:set>
                                      <p:cBhvr>
                                        <p:cTn id="580" dur="1" fill="hold">
                                          <p:stCondLst>
                                            <p:cond delay="2999"/>
                                          </p:stCondLst>
                                        </p:cTn>
                                        <p:tgtEl>
                                          <p:spTgt spid="12"/>
                                        </p:tgtEl>
                                        <p:attrNameLst>
                                          <p:attrName>style.visibility</p:attrName>
                                        </p:attrNameLst>
                                      </p:cBhvr>
                                      <p:to>
                                        <p:strVal val="hidden"/>
                                      </p:to>
                                    </p:set>
                                  </p:childTnLst>
                                </p:cTn>
                              </p:par>
                              <p:par>
                                <p:cTn id="581" presetID="2" presetClass="exit" presetSubtype="8" fill="hold" grpId="3" nodeType="withEffect">
                                  <p:stCondLst>
                                    <p:cond delay="0"/>
                                  </p:stCondLst>
                                  <p:childTnLst>
                                    <p:anim calcmode="lin" valueType="num">
                                      <p:cBhvr additive="base">
                                        <p:cTn id="582" dur="3000"/>
                                        <p:tgtEl>
                                          <p:spTgt spid="14"/>
                                        </p:tgtEl>
                                        <p:attrNameLst>
                                          <p:attrName>ppt_x</p:attrName>
                                        </p:attrNameLst>
                                      </p:cBhvr>
                                      <p:tavLst>
                                        <p:tav tm="0">
                                          <p:val>
                                            <p:strVal val="ppt_x"/>
                                          </p:val>
                                        </p:tav>
                                        <p:tav tm="100000">
                                          <p:val>
                                            <p:strVal val="0-ppt_w/2"/>
                                          </p:val>
                                        </p:tav>
                                      </p:tavLst>
                                    </p:anim>
                                    <p:anim calcmode="lin" valueType="num">
                                      <p:cBhvr additive="base">
                                        <p:cTn id="583" dur="3000"/>
                                        <p:tgtEl>
                                          <p:spTgt spid="14"/>
                                        </p:tgtEl>
                                        <p:attrNameLst>
                                          <p:attrName>ppt_y</p:attrName>
                                        </p:attrNameLst>
                                      </p:cBhvr>
                                      <p:tavLst>
                                        <p:tav tm="0">
                                          <p:val>
                                            <p:strVal val="ppt_y"/>
                                          </p:val>
                                        </p:tav>
                                        <p:tav tm="100000">
                                          <p:val>
                                            <p:strVal val="ppt_y"/>
                                          </p:val>
                                        </p:tav>
                                      </p:tavLst>
                                    </p:anim>
                                    <p:set>
                                      <p:cBhvr>
                                        <p:cTn id="584" dur="1" fill="hold">
                                          <p:stCondLst>
                                            <p:cond delay="2999"/>
                                          </p:stCondLst>
                                        </p:cTn>
                                        <p:tgtEl>
                                          <p:spTgt spid="14"/>
                                        </p:tgtEl>
                                        <p:attrNameLst>
                                          <p:attrName>style.visibility</p:attrName>
                                        </p:attrNameLst>
                                      </p:cBhvr>
                                      <p:to>
                                        <p:strVal val="hidden"/>
                                      </p:to>
                                    </p:set>
                                  </p:childTnLst>
                                </p:cTn>
                              </p:par>
                              <p:par>
                                <p:cTn id="585" presetID="2" presetClass="exit" presetSubtype="8" fill="hold" grpId="3" nodeType="withEffect">
                                  <p:stCondLst>
                                    <p:cond delay="0"/>
                                  </p:stCondLst>
                                  <p:childTnLst>
                                    <p:anim calcmode="lin" valueType="num">
                                      <p:cBhvr additive="base">
                                        <p:cTn id="586" dur="3000"/>
                                        <p:tgtEl>
                                          <p:spTgt spid="16"/>
                                        </p:tgtEl>
                                        <p:attrNameLst>
                                          <p:attrName>ppt_x</p:attrName>
                                        </p:attrNameLst>
                                      </p:cBhvr>
                                      <p:tavLst>
                                        <p:tav tm="0">
                                          <p:val>
                                            <p:strVal val="ppt_x"/>
                                          </p:val>
                                        </p:tav>
                                        <p:tav tm="100000">
                                          <p:val>
                                            <p:strVal val="0-ppt_w/2"/>
                                          </p:val>
                                        </p:tav>
                                      </p:tavLst>
                                    </p:anim>
                                    <p:anim calcmode="lin" valueType="num">
                                      <p:cBhvr additive="base">
                                        <p:cTn id="587" dur="3000"/>
                                        <p:tgtEl>
                                          <p:spTgt spid="16"/>
                                        </p:tgtEl>
                                        <p:attrNameLst>
                                          <p:attrName>ppt_y</p:attrName>
                                        </p:attrNameLst>
                                      </p:cBhvr>
                                      <p:tavLst>
                                        <p:tav tm="0">
                                          <p:val>
                                            <p:strVal val="ppt_y"/>
                                          </p:val>
                                        </p:tav>
                                        <p:tav tm="100000">
                                          <p:val>
                                            <p:strVal val="ppt_y"/>
                                          </p:val>
                                        </p:tav>
                                      </p:tavLst>
                                    </p:anim>
                                    <p:set>
                                      <p:cBhvr>
                                        <p:cTn id="588" dur="1" fill="hold">
                                          <p:stCondLst>
                                            <p:cond delay="2999"/>
                                          </p:stCondLst>
                                        </p:cTn>
                                        <p:tgtEl>
                                          <p:spTgt spid="16"/>
                                        </p:tgtEl>
                                        <p:attrNameLst>
                                          <p:attrName>style.visibility</p:attrName>
                                        </p:attrNameLst>
                                      </p:cBhvr>
                                      <p:to>
                                        <p:strVal val="hidden"/>
                                      </p:to>
                                    </p:set>
                                  </p:childTnLst>
                                </p:cTn>
                              </p:par>
                              <p:par>
                                <p:cTn id="589" presetID="2" presetClass="exit" presetSubtype="8" fill="hold" grpId="3" nodeType="withEffect">
                                  <p:stCondLst>
                                    <p:cond delay="0"/>
                                  </p:stCondLst>
                                  <p:childTnLst>
                                    <p:anim calcmode="lin" valueType="num">
                                      <p:cBhvr additive="base">
                                        <p:cTn id="590" dur="3000"/>
                                        <p:tgtEl>
                                          <p:spTgt spid="18"/>
                                        </p:tgtEl>
                                        <p:attrNameLst>
                                          <p:attrName>ppt_x</p:attrName>
                                        </p:attrNameLst>
                                      </p:cBhvr>
                                      <p:tavLst>
                                        <p:tav tm="0">
                                          <p:val>
                                            <p:strVal val="ppt_x"/>
                                          </p:val>
                                        </p:tav>
                                        <p:tav tm="100000">
                                          <p:val>
                                            <p:strVal val="0-ppt_w/2"/>
                                          </p:val>
                                        </p:tav>
                                      </p:tavLst>
                                    </p:anim>
                                    <p:anim calcmode="lin" valueType="num">
                                      <p:cBhvr additive="base">
                                        <p:cTn id="591" dur="3000"/>
                                        <p:tgtEl>
                                          <p:spTgt spid="18"/>
                                        </p:tgtEl>
                                        <p:attrNameLst>
                                          <p:attrName>ppt_y</p:attrName>
                                        </p:attrNameLst>
                                      </p:cBhvr>
                                      <p:tavLst>
                                        <p:tav tm="0">
                                          <p:val>
                                            <p:strVal val="ppt_y"/>
                                          </p:val>
                                        </p:tav>
                                        <p:tav tm="100000">
                                          <p:val>
                                            <p:strVal val="ppt_y"/>
                                          </p:val>
                                        </p:tav>
                                      </p:tavLst>
                                    </p:anim>
                                    <p:set>
                                      <p:cBhvr>
                                        <p:cTn id="592" dur="1" fill="hold">
                                          <p:stCondLst>
                                            <p:cond delay="2999"/>
                                          </p:stCondLst>
                                        </p:cTn>
                                        <p:tgtEl>
                                          <p:spTgt spid="18"/>
                                        </p:tgtEl>
                                        <p:attrNameLst>
                                          <p:attrName>style.visibility</p:attrName>
                                        </p:attrNameLst>
                                      </p:cBhvr>
                                      <p:to>
                                        <p:strVal val="hidden"/>
                                      </p:to>
                                    </p:set>
                                  </p:childTnLst>
                                </p:cTn>
                              </p:par>
                              <p:par>
                                <p:cTn id="593" presetID="2" presetClass="exit" presetSubtype="8" fill="hold" grpId="3" nodeType="withEffect">
                                  <p:stCondLst>
                                    <p:cond delay="0"/>
                                  </p:stCondLst>
                                  <p:childTnLst>
                                    <p:anim calcmode="lin" valueType="num">
                                      <p:cBhvr additive="base">
                                        <p:cTn id="594" dur="3000"/>
                                        <p:tgtEl>
                                          <p:spTgt spid="20"/>
                                        </p:tgtEl>
                                        <p:attrNameLst>
                                          <p:attrName>ppt_x</p:attrName>
                                        </p:attrNameLst>
                                      </p:cBhvr>
                                      <p:tavLst>
                                        <p:tav tm="0">
                                          <p:val>
                                            <p:strVal val="ppt_x"/>
                                          </p:val>
                                        </p:tav>
                                        <p:tav tm="100000">
                                          <p:val>
                                            <p:strVal val="0-ppt_w/2"/>
                                          </p:val>
                                        </p:tav>
                                      </p:tavLst>
                                    </p:anim>
                                    <p:anim calcmode="lin" valueType="num">
                                      <p:cBhvr additive="base">
                                        <p:cTn id="595" dur="3000"/>
                                        <p:tgtEl>
                                          <p:spTgt spid="20"/>
                                        </p:tgtEl>
                                        <p:attrNameLst>
                                          <p:attrName>ppt_y</p:attrName>
                                        </p:attrNameLst>
                                      </p:cBhvr>
                                      <p:tavLst>
                                        <p:tav tm="0">
                                          <p:val>
                                            <p:strVal val="ppt_y"/>
                                          </p:val>
                                        </p:tav>
                                        <p:tav tm="100000">
                                          <p:val>
                                            <p:strVal val="ppt_y"/>
                                          </p:val>
                                        </p:tav>
                                      </p:tavLst>
                                    </p:anim>
                                    <p:set>
                                      <p:cBhvr>
                                        <p:cTn id="596" dur="1" fill="hold">
                                          <p:stCondLst>
                                            <p:cond delay="2999"/>
                                          </p:stCondLst>
                                        </p:cTn>
                                        <p:tgtEl>
                                          <p:spTgt spid="20"/>
                                        </p:tgtEl>
                                        <p:attrNameLst>
                                          <p:attrName>style.visibility</p:attrName>
                                        </p:attrNameLst>
                                      </p:cBhvr>
                                      <p:to>
                                        <p:strVal val="hidden"/>
                                      </p:to>
                                    </p:set>
                                  </p:childTnLst>
                                </p:cTn>
                              </p:par>
                              <p:par>
                                <p:cTn id="597" presetID="2" presetClass="exit" presetSubtype="8" fill="hold" grpId="3" nodeType="withEffect">
                                  <p:stCondLst>
                                    <p:cond delay="0"/>
                                  </p:stCondLst>
                                  <p:childTnLst>
                                    <p:anim calcmode="lin" valueType="num">
                                      <p:cBhvr additive="base">
                                        <p:cTn id="598" dur="3000"/>
                                        <p:tgtEl>
                                          <p:spTgt spid="22"/>
                                        </p:tgtEl>
                                        <p:attrNameLst>
                                          <p:attrName>ppt_x</p:attrName>
                                        </p:attrNameLst>
                                      </p:cBhvr>
                                      <p:tavLst>
                                        <p:tav tm="0">
                                          <p:val>
                                            <p:strVal val="ppt_x"/>
                                          </p:val>
                                        </p:tav>
                                        <p:tav tm="100000">
                                          <p:val>
                                            <p:strVal val="0-ppt_w/2"/>
                                          </p:val>
                                        </p:tav>
                                      </p:tavLst>
                                    </p:anim>
                                    <p:anim calcmode="lin" valueType="num">
                                      <p:cBhvr additive="base">
                                        <p:cTn id="599" dur="3000"/>
                                        <p:tgtEl>
                                          <p:spTgt spid="22"/>
                                        </p:tgtEl>
                                        <p:attrNameLst>
                                          <p:attrName>ppt_y</p:attrName>
                                        </p:attrNameLst>
                                      </p:cBhvr>
                                      <p:tavLst>
                                        <p:tav tm="0">
                                          <p:val>
                                            <p:strVal val="ppt_y"/>
                                          </p:val>
                                        </p:tav>
                                        <p:tav tm="100000">
                                          <p:val>
                                            <p:strVal val="ppt_y"/>
                                          </p:val>
                                        </p:tav>
                                      </p:tavLst>
                                    </p:anim>
                                    <p:set>
                                      <p:cBhvr>
                                        <p:cTn id="600" dur="1" fill="hold">
                                          <p:stCondLst>
                                            <p:cond delay="2999"/>
                                          </p:stCondLst>
                                        </p:cTn>
                                        <p:tgtEl>
                                          <p:spTgt spid="22"/>
                                        </p:tgtEl>
                                        <p:attrNameLst>
                                          <p:attrName>style.visibility</p:attrName>
                                        </p:attrNameLst>
                                      </p:cBhvr>
                                      <p:to>
                                        <p:strVal val="hidden"/>
                                      </p:to>
                                    </p:set>
                                  </p:childTnLst>
                                </p:cTn>
                              </p:par>
                              <p:par>
                                <p:cTn id="601" presetID="2" presetClass="exit" presetSubtype="8" fill="hold" grpId="3" nodeType="withEffect">
                                  <p:stCondLst>
                                    <p:cond delay="0"/>
                                  </p:stCondLst>
                                  <p:childTnLst>
                                    <p:anim calcmode="lin" valueType="num">
                                      <p:cBhvr additive="base">
                                        <p:cTn id="602" dur="3000"/>
                                        <p:tgtEl>
                                          <p:spTgt spid="24"/>
                                        </p:tgtEl>
                                        <p:attrNameLst>
                                          <p:attrName>ppt_x</p:attrName>
                                        </p:attrNameLst>
                                      </p:cBhvr>
                                      <p:tavLst>
                                        <p:tav tm="0">
                                          <p:val>
                                            <p:strVal val="ppt_x"/>
                                          </p:val>
                                        </p:tav>
                                        <p:tav tm="100000">
                                          <p:val>
                                            <p:strVal val="0-ppt_w/2"/>
                                          </p:val>
                                        </p:tav>
                                      </p:tavLst>
                                    </p:anim>
                                    <p:anim calcmode="lin" valueType="num">
                                      <p:cBhvr additive="base">
                                        <p:cTn id="603" dur="3000"/>
                                        <p:tgtEl>
                                          <p:spTgt spid="24"/>
                                        </p:tgtEl>
                                        <p:attrNameLst>
                                          <p:attrName>ppt_y</p:attrName>
                                        </p:attrNameLst>
                                      </p:cBhvr>
                                      <p:tavLst>
                                        <p:tav tm="0">
                                          <p:val>
                                            <p:strVal val="ppt_y"/>
                                          </p:val>
                                        </p:tav>
                                        <p:tav tm="100000">
                                          <p:val>
                                            <p:strVal val="ppt_y"/>
                                          </p:val>
                                        </p:tav>
                                      </p:tavLst>
                                    </p:anim>
                                    <p:set>
                                      <p:cBhvr>
                                        <p:cTn id="604" dur="1" fill="hold">
                                          <p:stCondLst>
                                            <p:cond delay="2999"/>
                                          </p:stCondLst>
                                        </p:cTn>
                                        <p:tgtEl>
                                          <p:spTgt spid="24"/>
                                        </p:tgtEl>
                                        <p:attrNameLst>
                                          <p:attrName>style.visibility</p:attrName>
                                        </p:attrNameLst>
                                      </p:cBhvr>
                                      <p:to>
                                        <p:strVal val="hidden"/>
                                      </p:to>
                                    </p:set>
                                  </p:childTnLst>
                                </p:cTn>
                              </p:par>
                              <p:par>
                                <p:cTn id="605" presetID="2" presetClass="exit" presetSubtype="8" fill="hold" grpId="3" nodeType="withEffect">
                                  <p:stCondLst>
                                    <p:cond delay="0"/>
                                  </p:stCondLst>
                                  <p:childTnLst>
                                    <p:anim calcmode="lin" valueType="num">
                                      <p:cBhvr additive="base">
                                        <p:cTn id="606" dur="3000"/>
                                        <p:tgtEl>
                                          <p:spTgt spid="26"/>
                                        </p:tgtEl>
                                        <p:attrNameLst>
                                          <p:attrName>ppt_x</p:attrName>
                                        </p:attrNameLst>
                                      </p:cBhvr>
                                      <p:tavLst>
                                        <p:tav tm="0">
                                          <p:val>
                                            <p:strVal val="ppt_x"/>
                                          </p:val>
                                        </p:tav>
                                        <p:tav tm="100000">
                                          <p:val>
                                            <p:strVal val="0-ppt_w/2"/>
                                          </p:val>
                                        </p:tav>
                                      </p:tavLst>
                                    </p:anim>
                                    <p:anim calcmode="lin" valueType="num">
                                      <p:cBhvr additive="base">
                                        <p:cTn id="607" dur="3000"/>
                                        <p:tgtEl>
                                          <p:spTgt spid="26"/>
                                        </p:tgtEl>
                                        <p:attrNameLst>
                                          <p:attrName>ppt_y</p:attrName>
                                        </p:attrNameLst>
                                      </p:cBhvr>
                                      <p:tavLst>
                                        <p:tav tm="0">
                                          <p:val>
                                            <p:strVal val="ppt_y"/>
                                          </p:val>
                                        </p:tav>
                                        <p:tav tm="100000">
                                          <p:val>
                                            <p:strVal val="ppt_y"/>
                                          </p:val>
                                        </p:tav>
                                      </p:tavLst>
                                    </p:anim>
                                    <p:set>
                                      <p:cBhvr>
                                        <p:cTn id="608" dur="1" fill="hold">
                                          <p:stCondLst>
                                            <p:cond delay="2999"/>
                                          </p:stCondLst>
                                        </p:cTn>
                                        <p:tgtEl>
                                          <p:spTgt spid="26"/>
                                        </p:tgtEl>
                                        <p:attrNameLst>
                                          <p:attrName>style.visibility</p:attrName>
                                        </p:attrNameLst>
                                      </p:cBhvr>
                                      <p:to>
                                        <p:strVal val="hidden"/>
                                      </p:to>
                                    </p:set>
                                  </p:childTnLst>
                                </p:cTn>
                              </p:par>
                              <p:par>
                                <p:cTn id="609" presetID="2" presetClass="exit" presetSubtype="8" fill="hold" grpId="3" nodeType="withEffect">
                                  <p:stCondLst>
                                    <p:cond delay="0"/>
                                  </p:stCondLst>
                                  <p:childTnLst>
                                    <p:anim calcmode="lin" valueType="num">
                                      <p:cBhvr additive="base">
                                        <p:cTn id="610" dur="3000"/>
                                        <p:tgtEl>
                                          <p:spTgt spid="28"/>
                                        </p:tgtEl>
                                        <p:attrNameLst>
                                          <p:attrName>ppt_x</p:attrName>
                                        </p:attrNameLst>
                                      </p:cBhvr>
                                      <p:tavLst>
                                        <p:tav tm="0">
                                          <p:val>
                                            <p:strVal val="ppt_x"/>
                                          </p:val>
                                        </p:tav>
                                        <p:tav tm="100000">
                                          <p:val>
                                            <p:strVal val="0-ppt_w/2"/>
                                          </p:val>
                                        </p:tav>
                                      </p:tavLst>
                                    </p:anim>
                                    <p:anim calcmode="lin" valueType="num">
                                      <p:cBhvr additive="base">
                                        <p:cTn id="611" dur="3000"/>
                                        <p:tgtEl>
                                          <p:spTgt spid="28"/>
                                        </p:tgtEl>
                                        <p:attrNameLst>
                                          <p:attrName>ppt_y</p:attrName>
                                        </p:attrNameLst>
                                      </p:cBhvr>
                                      <p:tavLst>
                                        <p:tav tm="0">
                                          <p:val>
                                            <p:strVal val="ppt_y"/>
                                          </p:val>
                                        </p:tav>
                                        <p:tav tm="100000">
                                          <p:val>
                                            <p:strVal val="ppt_y"/>
                                          </p:val>
                                        </p:tav>
                                      </p:tavLst>
                                    </p:anim>
                                    <p:set>
                                      <p:cBhvr>
                                        <p:cTn id="612" dur="1" fill="hold">
                                          <p:stCondLst>
                                            <p:cond delay="2999"/>
                                          </p:stCondLst>
                                        </p:cTn>
                                        <p:tgtEl>
                                          <p:spTgt spid="28"/>
                                        </p:tgtEl>
                                        <p:attrNameLst>
                                          <p:attrName>style.visibility</p:attrName>
                                        </p:attrNameLst>
                                      </p:cBhvr>
                                      <p:to>
                                        <p:strVal val="hidden"/>
                                      </p:to>
                                    </p:set>
                                  </p:childTnLst>
                                </p:cTn>
                              </p:par>
                              <p:par>
                                <p:cTn id="613" presetID="2" presetClass="exit" presetSubtype="8" fill="hold" grpId="3" nodeType="withEffect">
                                  <p:stCondLst>
                                    <p:cond delay="0"/>
                                  </p:stCondLst>
                                  <p:childTnLst>
                                    <p:anim calcmode="lin" valueType="num">
                                      <p:cBhvr additive="base">
                                        <p:cTn id="614" dur="3000"/>
                                        <p:tgtEl>
                                          <p:spTgt spid="30"/>
                                        </p:tgtEl>
                                        <p:attrNameLst>
                                          <p:attrName>ppt_x</p:attrName>
                                        </p:attrNameLst>
                                      </p:cBhvr>
                                      <p:tavLst>
                                        <p:tav tm="0">
                                          <p:val>
                                            <p:strVal val="ppt_x"/>
                                          </p:val>
                                        </p:tav>
                                        <p:tav tm="100000">
                                          <p:val>
                                            <p:strVal val="0-ppt_w/2"/>
                                          </p:val>
                                        </p:tav>
                                      </p:tavLst>
                                    </p:anim>
                                    <p:anim calcmode="lin" valueType="num">
                                      <p:cBhvr additive="base">
                                        <p:cTn id="615" dur="3000"/>
                                        <p:tgtEl>
                                          <p:spTgt spid="30"/>
                                        </p:tgtEl>
                                        <p:attrNameLst>
                                          <p:attrName>ppt_y</p:attrName>
                                        </p:attrNameLst>
                                      </p:cBhvr>
                                      <p:tavLst>
                                        <p:tav tm="0">
                                          <p:val>
                                            <p:strVal val="ppt_y"/>
                                          </p:val>
                                        </p:tav>
                                        <p:tav tm="100000">
                                          <p:val>
                                            <p:strVal val="ppt_y"/>
                                          </p:val>
                                        </p:tav>
                                      </p:tavLst>
                                    </p:anim>
                                    <p:set>
                                      <p:cBhvr>
                                        <p:cTn id="616" dur="1" fill="hold">
                                          <p:stCondLst>
                                            <p:cond delay="2999"/>
                                          </p:stCondLst>
                                        </p:cTn>
                                        <p:tgtEl>
                                          <p:spTgt spid="30"/>
                                        </p:tgtEl>
                                        <p:attrNameLst>
                                          <p:attrName>style.visibility</p:attrName>
                                        </p:attrNameLst>
                                      </p:cBhvr>
                                      <p:to>
                                        <p:strVal val="hidden"/>
                                      </p:to>
                                    </p:set>
                                  </p:childTnLst>
                                </p:cTn>
                              </p:par>
                              <p:par>
                                <p:cTn id="617" presetID="2" presetClass="exit" presetSubtype="8" fill="hold" grpId="3" nodeType="withEffect">
                                  <p:stCondLst>
                                    <p:cond delay="0"/>
                                  </p:stCondLst>
                                  <p:childTnLst>
                                    <p:anim calcmode="lin" valueType="num">
                                      <p:cBhvr additive="base">
                                        <p:cTn id="618" dur="3000"/>
                                        <p:tgtEl>
                                          <p:spTgt spid="32"/>
                                        </p:tgtEl>
                                        <p:attrNameLst>
                                          <p:attrName>ppt_x</p:attrName>
                                        </p:attrNameLst>
                                      </p:cBhvr>
                                      <p:tavLst>
                                        <p:tav tm="0">
                                          <p:val>
                                            <p:strVal val="ppt_x"/>
                                          </p:val>
                                        </p:tav>
                                        <p:tav tm="100000">
                                          <p:val>
                                            <p:strVal val="0-ppt_w/2"/>
                                          </p:val>
                                        </p:tav>
                                      </p:tavLst>
                                    </p:anim>
                                    <p:anim calcmode="lin" valueType="num">
                                      <p:cBhvr additive="base">
                                        <p:cTn id="619" dur="3000"/>
                                        <p:tgtEl>
                                          <p:spTgt spid="32"/>
                                        </p:tgtEl>
                                        <p:attrNameLst>
                                          <p:attrName>ppt_y</p:attrName>
                                        </p:attrNameLst>
                                      </p:cBhvr>
                                      <p:tavLst>
                                        <p:tav tm="0">
                                          <p:val>
                                            <p:strVal val="ppt_y"/>
                                          </p:val>
                                        </p:tav>
                                        <p:tav tm="100000">
                                          <p:val>
                                            <p:strVal val="ppt_y"/>
                                          </p:val>
                                        </p:tav>
                                      </p:tavLst>
                                    </p:anim>
                                    <p:set>
                                      <p:cBhvr>
                                        <p:cTn id="620" dur="1" fill="hold">
                                          <p:stCondLst>
                                            <p:cond delay="2999"/>
                                          </p:stCondLst>
                                        </p:cTn>
                                        <p:tgtEl>
                                          <p:spTgt spid="32"/>
                                        </p:tgtEl>
                                        <p:attrNameLst>
                                          <p:attrName>style.visibility</p:attrName>
                                        </p:attrNameLst>
                                      </p:cBhvr>
                                      <p:to>
                                        <p:strVal val="hidden"/>
                                      </p:to>
                                    </p:set>
                                  </p:childTnLst>
                                </p:cTn>
                              </p:par>
                              <p:par>
                                <p:cTn id="621" presetID="2" presetClass="exit" presetSubtype="8" fill="hold" grpId="3" nodeType="withEffect">
                                  <p:stCondLst>
                                    <p:cond delay="0"/>
                                  </p:stCondLst>
                                  <p:childTnLst>
                                    <p:anim calcmode="lin" valueType="num">
                                      <p:cBhvr additive="base">
                                        <p:cTn id="622" dur="3000"/>
                                        <p:tgtEl>
                                          <p:spTgt spid="34"/>
                                        </p:tgtEl>
                                        <p:attrNameLst>
                                          <p:attrName>ppt_x</p:attrName>
                                        </p:attrNameLst>
                                      </p:cBhvr>
                                      <p:tavLst>
                                        <p:tav tm="0">
                                          <p:val>
                                            <p:strVal val="ppt_x"/>
                                          </p:val>
                                        </p:tav>
                                        <p:tav tm="100000">
                                          <p:val>
                                            <p:strVal val="0-ppt_w/2"/>
                                          </p:val>
                                        </p:tav>
                                      </p:tavLst>
                                    </p:anim>
                                    <p:anim calcmode="lin" valueType="num">
                                      <p:cBhvr additive="base">
                                        <p:cTn id="623" dur="3000"/>
                                        <p:tgtEl>
                                          <p:spTgt spid="34"/>
                                        </p:tgtEl>
                                        <p:attrNameLst>
                                          <p:attrName>ppt_y</p:attrName>
                                        </p:attrNameLst>
                                      </p:cBhvr>
                                      <p:tavLst>
                                        <p:tav tm="0">
                                          <p:val>
                                            <p:strVal val="ppt_y"/>
                                          </p:val>
                                        </p:tav>
                                        <p:tav tm="100000">
                                          <p:val>
                                            <p:strVal val="ppt_y"/>
                                          </p:val>
                                        </p:tav>
                                      </p:tavLst>
                                    </p:anim>
                                    <p:set>
                                      <p:cBhvr>
                                        <p:cTn id="624" dur="1" fill="hold">
                                          <p:stCondLst>
                                            <p:cond delay="2999"/>
                                          </p:stCondLst>
                                        </p:cTn>
                                        <p:tgtEl>
                                          <p:spTgt spid="34"/>
                                        </p:tgtEl>
                                        <p:attrNameLst>
                                          <p:attrName>style.visibility</p:attrName>
                                        </p:attrNameLst>
                                      </p:cBhvr>
                                      <p:to>
                                        <p:strVal val="hidden"/>
                                      </p:to>
                                    </p:set>
                                  </p:childTnLst>
                                </p:cTn>
                              </p:par>
                              <p:par>
                                <p:cTn id="625" presetID="2" presetClass="exit" presetSubtype="8" fill="hold" grpId="3" nodeType="withEffect">
                                  <p:stCondLst>
                                    <p:cond delay="0"/>
                                  </p:stCondLst>
                                  <p:childTnLst>
                                    <p:anim calcmode="lin" valueType="num">
                                      <p:cBhvr additive="base">
                                        <p:cTn id="626" dur="3000"/>
                                        <p:tgtEl>
                                          <p:spTgt spid="36"/>
                                        </p:tgtEl>
                                        <p:attrNameLst>
                                          <p:attrName>ppt_x</p:attrName>
                                        </p:attrNameLst>
                                      </p:cBhvr>
                                      <p:tavLst>
                                        <p:tav tm="0">
                                          <p:val>
                                            <p:strVal val="ppt_x"/>
                                          </p:val>
                                        </p:tav>
                                        <p:tav tm="100000">
                                          <p:val>
                                            <p:strVal val="0-ppt_w/2"/>
                                          </p:val>
                                        </p:tav>
                                      </p:tavLst>
                                    </p:anim>
                                    <p:anim calcmode="lin" valueType="num">
                                      <p:cBhvr additive="base">
                                        <p:cTn id="627" dur="3000"/>
                                        <p:tgtEl>
                                          <p:spTgt spid="36"/>
                                        </p:tgtEl>
                                        <p:attrNameLst>
                                          <p:attrName>ppt_y</p:attrName>
                                        </p:attrNameLst>
                                      </p:cBhvr>
                                      <p:tavLst>
                                        <p:tav tm="0">
                                          <p:val>
                                            <p:strVal val="ppt_y"/>
                                          </p:val>
                                        </p:tav>
                                        <p:tav tm="100000">
                                          <p:val>
                                            <p:strVal val="ppt_y"/>
                                          </p:val>
                                        </p:tav>
                                      </p:tavLst>
                                    </p:anim>
                                    <p:set>
                                      <p:cBhvr>
                                        <p:cTn id="628" dur="1" fill="hold">
                                          <p:stCondLst>
                                            <p:cond delay="2999"/>
                                          </p:stCondLst>
                                        </p:cTn>
                                        <p:tgtEl>
                                          <p:spTgt spid="36"/>
                                        </p:tgtEl>
                                        <p:attrNameLst>
                                          <p:attrName>style.visibility</p:attrName>
                                        </p:attrNameLst>
                                      </p:cBhvr>
                                      <p:to>
                                        <p:strVal val="hidden"/>
                                      </p:to>
                                    </p:set>
                                  </p:childTnLst>
                                </p:cTn>
                              </p:par>
                              <p:par>
                                <p:cTn id="629" presetID="2" presetClass="exit" presetSubtype="8" fill="hold" grpId="3"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0-ppt_w/2"/>
                                          </p:val>
                                        </p:tav>
                                      </p:tavLst>
                                    </p:anim>
                                    <p:anim calcmode="lin" valueType="num">
                                      <p:cBhvr additive="base">
                                        <p:cTn id="631" dur="3000"/>
                                        <p:tgtEl>
                                          <p:spTgt spid="38"/>
                                        </p:tgtEl>
                                        <p:attrNameLst>
                                          <p:attrName>ppt_y</p:attrName>
                                        </p:attrNameLst>
                                      </p:cBhvr>
                                      <p:tavLst>
                                        <p:tav tm="0">
                                          <p:val>
                                            <p:strVal val="ppt_y"/>
                                          </p:val>
                                        </p:tav>
                                        <p:tav tm="100000">
                                          <p:val>
                                            <p:strVal val="ppt_y"/>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8" fill="hold" grpId="3"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0-ppt_w/2"/>
                                          </p:val>
                                        </p:tav>
                                      </p:tavLst>
                                    </p:anim>
                                    <p:anim calcmode="lin" valueType="num">
                                      <p:cBhvr additive="base">
                                        <p:cTn id="635" dur="3000"/>
                                        <p:tgtEl>
                                          <p:spTgt spid="40"/>
                                        </p:tgtEl>
                                        <p:attrNameLst>
                                          <p:attrName>ppt_y</p:attrName>
                                        </p:attrNameLst>
                                      </p:cBhvr>
                                      <p:tavLst>
                                        <p:tav tm="0">
                                          <p:val>
                                            <p:strVal val="ppt_y"/>
                                          </p:val>
                                        </p:tav>
                                        <p:tav tm="100000">
                                          <p:val>
                                            <p:strVal val="ppt_y"/>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8" fill="hold" grpId="3" nodeType="withEffect">
                                  <p:stCondLst>
                                    <p:cond delay="0"/>
                                  </p:stCondLst>
                                  <p:childTnLst>
                                    <p:anim calcmode="lin" valueType="num">
                                      <p:cBhvr additive="base">
                                        <p:cTn id="638" dur="3000"/>
                                        <p:tgtEl>
                                          <p:spTgt spid="42"/>
                                        </p:tgtEl>
                                        <p:attrNameLst>
                                          <p:attrName>ppt_x</p:attrName>
                                        </p:attrNameLst>
                                      </p:cBhvr>
                                      <p:tavLst>
                                        <p:tav tm="0">
                                          <p:val>
                                            <p:strVal val="ppt_x"/>
                                          </p:val>
                                        </p:tav>
                                        <p:tav tm="100000">
                                          <p:val>
                                            <p:strVal val="0-ppt_w/2"/>
                                          </p:val>
                                        </p:tav>
                                      </p:tavLst>
                                    </p:anim>
                                    <p:anim calcmode="lin" valueType="num">
                                      <p:cBhvr additive="base">
                                        <p:cTn id="639" dur="3000"/>
                                        <p:tgtEl>
                                          <p:spTgt spid="42"/>
                                        </p:tgtEl>
                                        <p:attrNameLst>
                                          <p:attrName>ppt_y</p:attrName>
                                        </p:attrNameLst>
                                      </p:cBhvr>
                                      <p:tavLst>
                                        <p:tav tm="0">
                                          <p:val>
                                            <p:strVal val="ppt_y"/>
                                          </p:val>
                                        </p:tav>
                                        <p:tav tm="100000">
                                          <p:val>
                                            <p:strVal val="ppt_y"/>
                                          </p:val>
                                        </p:tav>
                                      </p:tavLst>
                                    </p:anim>
                                    <p:set>
                                      <p:cBhvr>
                                        <p:cTn id="640" dur="1" fill="hold">
                                          <p:stCondLst>
                                            <p:cond delay="2999"/>
                                          </p:stCondLst>
                                        </p:cTn>
                                        <p:tgtEl>
                                          <p:spTgt spid="42"/>
                                        </p:tgtEl>
                                        <p:attrNameLst>
                                          <p:attrName>style.visibility</p:attrName>
                                        </p:attrNameLst>
                                      </p:cBhvr>
                                      <p:to>
                                        <p:strVal val="hidden"/>
                                      </p:to>
                                    </p:set>
                                  </p:childTnLst>
                                </p:cTn>
                              </p:par>
                              <p:par>
                                <p:cTn id="641" presetID="2" presetClass="exit" presetSubtype="8" fill="hold" grpId="3" nodeType="withEffect">
                                  <p:stCondLst>
                                    <p:cond delay="0"/>
                                  </p:stCondLst>
                                  <p:childTnLst>
                                    <p:anim calcmode="lin" valueType="num">
                                      <p:cBhvr additive="base">
                                        <p:cTn id="642" dur="3000"/>
                                        <p:tgtEl>
                                          <p:spTgt spid="44"/>
                                        </p:tgtEl>
                                        <p:attrNameLst>
                                          <p:attrName>ppt_x</p:attrName>
                                        </p:attrNameLst>
                                      </p:cBhvr>
                                      <p:tavLst>
                                        <p:tav tm="0">
                                          <p:val>
                                            <p:strVal val="ppt_x"/>
                                          </p:val>
                                        </p:tav>
                                        <p:tav tm="100000">
                                          <p:val>
                                            <p:strVal val="0-ppt_w/2"/>
                                          </p:val>
                                        </p:tav>
                                      </p:tavLst>
                                    </p:anim>
                                    <p:anim calcmode="lin" valueType="num">
                                      <p:cBhvr additive="base">
                                        <p:cTn id="643" dur="3000"/>
                                        <p:tgtEl>
                                          <p:spTgt spid="44"/>
                                        </p:tgtEl>
                                        <p:attrNameLst>
                                          <p:attrName>ppt_y</p:attrName>
                                        </p:attrNameLst>
                                      </p:cBhvr>
                                      <p:tavLst>
                                        <p:tav tm="0">
                                          <p:val>
                                            <p:strVal val="ppt_y"/>
                                          </p:val>
                                        </p:tav>
                                        <p:tav tm="100000">
                                          <p:val>
                                            <p:strVal val="ppt_y"/>
                                          </p:val>
                                        </p:tav>
                                      </p:tavLst>
                                    </p:anim>
                                    <p:set>
                                      <p:cBhvr>
                                        <p:cTn id="644" dur="1" fill="hold">
                                          <p:stCondLst>
                                            <p:cond delay="2999"/>
                                          </p:stCondLst>
                                        </p:cTn>
                                        <p:tgtEl>
                                          <p:spTgt spid="44"/>
                                        </p:tgtEl>
                                        <p:attrNameLst>
                                          <p:attrName>style.visibility</p:attrName>
                                        </p:attrNameLst>
                                      </p:cBhvr>
                                      <p:to>
                                        <p:strVal val="hidden"/>
                                      </p:to>
                                    </p:set>
                                  </p:childTnLst>
                                </p:cTn>
                              </p:par>
                              <p:par>
                                <p:cTn id="645" presetID="2" presetClass="exit" presetSubtype="8" fill="hold" grpId="3" nodeType="withEffect">
                                  <p:stCondLst>
                                    <p:cond delay="0"/>
                                  </p:stCondLst>
                                  <p:childTnLst>
                                    <p:anim calcmode="lin" valueType="num">
                                      <p:cBhvr additive="base">
                                        <p:cTn id="646" dur="3000"/>
                                        <p:tgtEl>
                                          <p:spTgt spid="46"/>
                                        </p:tgtEl>
                                        <p:attrNameLst>
                                          <p:attrName>ppt_x</p:attrName>
                                        </p:attrNameLst>
                                      </p:cBhvr>
                                      <p:tavLst>
                                        <p:tav tm="0">
                                          <p:val>
                                            <p:strVal val="ppt_x"/>
                                          </p:val>
                                        </p:tav>
                                        <p:tav tm="100000">
                                          <p:val>
                                            <p:strVal val="0-ppt_w/2"/>
                                          </p:val>
                                        </p:tav>
                                      </p:tavLst>
                                    </p:anim>
                                    <p:anim calcmode="lin" valueType="num">
                                      <p:cBhvr additive="base">
                                        <p:cTn id="647" dur="3000"/>
                                        <p:tgtEl>
                                          <p:spTgt spid="46"/>
                                        </p:tgtEl>
                                        <p:attrNameLst>
                                          <p:attrName>ppt_y</p:attrName>
                                        </p:attrNameLst>
                                      </p:cBhvr>
                                      <p:tavLst>
                                        <p:tav tm="0">
                                          <p:val>
                                            <p:strVal val="ppt_y"/>
                                          </p:val>
                                        </p:tav>
                                        <p:tav tm="100000">
                                          <p:val>
                                            <p:strVal val="ppt_y"/>
                                          </p:val>
                                        </p:tav>
                                      </p:tavLst>
                                    </p:anim>
                                    <p:set>
                                      <p:cBhvr>
                                        <p:cTn id="648" dur="1" fill="hold">
                                          <p:stCondLst>
                                            <p:cond delay="2999"/>
                                          </p:stCondLst>
                                        </p:cTn>
                                        <p:tgtEl>
                                          <p:spTgt spid="46"/>
                                        </p:tgtEl>
                                        <p:attrNameLst>
                                          <p:attrName>style.visibility</p:attrName>
                                        </p:attrNameLst>
                                      </p:cBhvr>
                                      <p:to>
                                        <p:strVal val="hidden"/>
                                      </p:to>
                                    </p:set>
                                  </p:childTnLst>
                                </p:cTn>
                              </p:par>
                              <p:par>
                                <p:cTn id="649" presetID="2" presetClass="exit" presetSubtype="8" fill="hold" grpId="3" nodeType="withEffect">
                                  <p:stCondLst>
                                    <p:cond delay="0"/>
                                  </p:stCondLst>
                                  <p:childTnLst>
                                    <p:anim calcmode="lin" valueType="num">
                                      <p:cBhvr additive="base">
                                        <p:cTn id="650" dur="3000"/>
                                        <p:tgtEl>
                                          <p:spTgt spid="48"/>
                                        </p:tgtEl>
                                        <p:attrNameLst>
                                          <p:attrName>ppt_x</p:attrName>
                                        </p:attrNameLst>
                                      </p:cBhvr>
                                      <p:tavLst>
                                        <p:tav tm="0">
                                          <p:val>
                                            <p:strVal val="ppt_x"/>
                                          </p:val>
                                        </p:tav>
                                        <p:tav tm="100000">
                                          <p:val>
                                            <p:strVal val="0-ppt_w/2"/>
                                          </p:val>
                                        </p:tav>
                                      </p:tavLst>
                                    </p:anim>
                                    <p:anim calcmode="lin" valueType="num">
                                      <p:cBhvr additive="base">
                                        <p:cTn id="651" dur="3000"/>
                                        <p:tgtEl>
                                          <p:spTgt spid="48"/>
                                        </p:tgtEl>
                                        <p:attrNameLst>
                                          <p:attrName>ppt_y</p:attrName>
                                        </p:attrNameLst>
                                      </p:cBhvr>
                                      <p:tavLst>
                                        <p:tav tm="0">
                                          <p:val>
                                            <p:strVal val="ppt_y"/>
                                          </p:val>
                                        </p:tav>
                                        <p:tav tm="100000">
                                          <p:val>
                                            <p:strVal val="ppt_y"/>
                                          </p:val>
                                        </p:tav>
                                      </p:tavLst>
                                    </p:anim>
                                    <p:set>
                                      <p:cBhvr>
                                        <p:cTn id="652" dur="1" fill="hold">
                                          <p:stCondLst>
                                            <p:cond delay="2999"/>
                                          </p:stCondLst>
                                        </p:cTn>
                                        <p:tgtEl>
                                          <p:spTgt spid="48"/>
                                        </p:tgtEl>
                                        <p:attrNameLst>
                                          <p:attrName>style.visibility</p:attrName>
                                        </p:attrNameLst>
                                      </p:cBhvr>
                                      <p:to>
                                        <p:strVal val="hidden"/>
                                      </p:to>
                                    </p:set>
                                  </p:childTnLst>
                                </p:cTn>
                              </p:par>
                              <p:par>
                                <p:cTn id="653" presetID="8" presetClass="emph" presetSubtype="0" fill="hold" grpId="4" nodeType="withEffect">
                                  <p:stCondLst>
                                    <p:cond delay="0"/>
                                  </p:stCondLst>
                                  <p:childTnLst>
                                    <p:animRot by="-21600000">
                                      <p:cBhvr>
                                        <p:cTn id="654" dur="3000" fill="hold"/>
                                        <p:tgtEl>
                                          <p:spTgt spid="4"/>
                                        </p:tgtEl>
                                        <p:attrNameLst>
                                          <p:attrName>r</p:attrName>
                                        </p:attrNameLst>
                                      </p:cBhvr>
                                    </p:animRot>
                                  </p:childTnLst>
                                </p:cTn>
                              </p:par>
                              <p:par>
                                <p:cTn id="655" presetID="8" presetClass="emph" presetSubtype="0" fill="hold" grpId="4"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grpId="4" nodeType="withEffect">
                                  <p:stCondLst>
                                    <p:cond delay="0"/>
                                  </p:stCondLst>
                                  <p:childTnLst>
                                    <p:animRot by="-21600000">
                                      <p:cBhvr>
                                        <p:cTn id="658" dur="3000" fill="hold"/>
                                        <p:tgtEl>
                                          <p:spTgt spid="8"/>
                                        </p:tgtEl>
                                        <p:attrNameLst>
                                          <p:attrName>r</p:attrName>
                                        </p:attrNameLst>
                                      </p:cBhvr>
                                    </p:animRot>
                                  </p:childTnLst>
                                </p:cTn>
                              </p:par>
                              <p:par>
                                <p:cTn id="659" presetID="8" presetClass="emph" presetSubtype="0" fill="hold" grpId="4" nodeType="withEffect">
                                  <p:stCondLst>
                                    <p:cond delay="0"/>
                                  </p:stCondLst>
                                  <p:childTnLst>
                                    <p:animRot by="-21600000">
                                      <p:cBhvr>
                                        <p:cTn id="660" dur="3000" fill="hold"/>
                                        <p:tgtEl>
                                          <p:spTgt spid="10"/>
                                        </p:tgtEl>
                                        <p:attrNameLst>
                                          <p:attrName>r</p:attrName>
                                        </p:attrNameLst>
                                      </p:cBhvr>
                                    </p:animRot>
                                  </p:childTnLst>
                                </p:cTn>
                              </p:par>
                              <p:par>
                                <p:cTn id="661" presetID="8" presetClass="emph" presetSubtype="0" fill="hold" grpId="4" nodeType="withEffect">
                                  <p:stCondLst>
                                    <p:cond delay="0"/>
                                  </p:stCondLst>
                                  <p:childTnLst>
                                    <p:animRot by="-21600000">
                                      <p:cBhvr>
                                        <p:cTn id="662" dur="3000" fill="hold"/>
                                        <p:tgtEl>
                                          <p:spTgt spid="12"/>
                                        </p:tgtEl>
                                        <p:attrNameLst>
                                          <p:attrName>r</p:attrName>
                                        </p:attrNameLst>
                                      </p:cBhvr>
                                    </p:animRot>
                                  </p:childTnLst>
                                </p:cTn>
                              </p:par>
                              <p:par>
                                <p:cTn id="663" presetID="8" presetClass="emph" presetSubtype="0" fill="hold" grpId="4"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grpId="4" nodeType="withEffect">
                                  <p:stCondLst>
                                    <p:cond delay="0"/>
                                  </p:stCondLst>
                                  <p:childTnLst>
                                    <p:animRot by="-21600000">
                                      <p:cBhvr>
                                        <p:cTn id="666" dur="3000" fill="hold"/>
                                        <p:tgtEl>
                                          <p:spTgt spid="16"/>
                                        </p:tgtEl>
                                        <p:attrNameLst>
                                          <p:attrName>r</p:attrName>
                                        </p:attrNameLst>
                                      </p:cBhvr>
                                    </p:animRot>
                                  </p:childTnLst>
                                </p:cTn>
                              </p:par>
                              <p:par>
                                <p:cTn id="667" presetID="8" presetClass="emph" presetSubtype="0" fill="hold" grpId="4" nodeType="withEffect">
                                  <p:stCondLst>
                                    <p:cond delay="0"/>
                                  </p:stCondLst>
                                  <p:childTnLst>
                                    <p:animRot by="-21600000">
                                      <p:cBhvr>
                                        <p:cTn id="668" dur="3000" fill="hold"/>
                                        <p:tgtEl>
                                          <p:spTgt spid="18"/>
                                        </p:tgtEl>
                                        <p:attrNameLst>
                                          <p:attrName>r</p:attrName>
                                        </p:attrNameLst>
                                      </p:cBhvr>
                                    </p:animRot>
                                  </p:childTnLst>
                                </p:cTn>
                              </p:par>
                              <p:par>
                                <p:cTn id="669" presetID="8" presetClass="emph" presetSubtype="0" fill="hold" grpId="4"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4"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grpId="4" nodeType="withEffect">
                                  <p:stCondLst>
                                    <p:cond delay="0"/>
                                  </p:stCondLst>
                                  <p:childTnLst>
                                    <p:animRot by="-21600000">
                                      <p:cBhvr>
                                        <p:cTn id="674" dur="3000" fill="hold"/>
                                        <p:tgtEl>
                                          <p:spTgt spid="24"/>
                                        </p:tgtEl>
                                        <p:attrNameLst>
                                          <p:attrName>r</p:attrName>
                                        </p:attrNameLst>
                                      </p:cBhvr>
                                    </p:animRot>
                                  </p:childTnLst>
                                </p:cTn>
                              </p:par>
                              <p:par>
                                <p:cTn id="675" presetID="8" presetClass="emph" presetSubtype="0" fill="hold" grpId="4" nodeType="withEffect">
                                  <p:stCondLst>
                                    <p:cond delay="0"/>
                                  </p:stCondLst>
                                  <p:childTnLst>
                                    <p:animRot by="-21600000">
                                      <p:cBhvr>
                                        <p:cTn id="676" dur="3000" fill="hold"/>
                                        <p:tgtEl>
                                          <p:spTgt spid="26"/>
                                        </p:tgtEl>
                                        <p:attrNameLst>
                                          <p:attrName>r</p:attrName>
                                        </p:attrNameLst>
                                      </p:cBhvr>
                                    </p:animRot>
                                  </p:childTnLst>
                                </p:cTn>
                              </p:par>
                              <p:par>
                                <p:cTn id="677" presetID="8" presetClass="emph" presetSubtype="0" fill="hold" grpId="4" nodeType="withEffect">
                                  <p:stCondLst>
                                    <p:cond delay="0"/>
                                  </p:stCondLst>
                                  <p:childTnLst>
                                    <p:animRot by="-21600000">
                                      <p:cBhvr>
                                        <p:cTn id="678" dur="3000" fill="hold"/>
                                        <p:tgtEl>
                                          <p:spTgt spid="28"/>
                                        </p:tgtEl>
                                        <p:attrNameLst>
                                          <p:attrName>r</p:attrName>
                                        </p:attrNameLst>
                                      </p:cBhvr>
                                    </p:animRot>
                                  </p:childTnLst>
                                </p:cTn>
                              </p:par>
                              <p:par>
                                <p:cTn id="679" presetID="8" presetClass="emph" presetSubtype="0" fill="hold" grpId="4"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grpId="4" nodeType="withEffect">
                                  <p:stCondLst>
                                    <p:cond delay="0"/>
                                  </p:stCondLst>
                                  <p:childTnLst>
                                    <p:animRot by="-21600000">
                                      <p:cBhvr>
                                        <p:cTn id="682" dur="3000" fill="hold"/>
                                        <p:tgtEl>
                                          <p:spTgt spid="32"/>
                                        </p:tgtEl>
                                        <p:attrNameLst>
                                          <p:attrName>r</p:attrName>
                                        </p:attrNameLst>
                                      </p:cBhvr>
                                    </p:animRot>
                                  </p:childTnLst>
                                </p:cTn>
                              </p:par>
                              <p:par>
                                <p:cTn id="683" presetID="8" presetClass="emph" presetSubtype="0" fill="hold" grpId="4" nodeType="withEffect">
                                  <p:stCondLst>
                                    <p:cond delay="0"/>
                                  </p:stCondLst>
                                  <p:childTnLst>
                                    <p:animRot by="-21600000">
                                      <p:cBhvr>
                                        <p:cTn id="684" dur="3000" fill="hold"/>
                                        <p:tgtEl>
                                          <p:spTgt spid="34"/>
                                        </p:tgtEl>
                                        <p:attrNameLst>
                                          <p:attrName>r</p:attrName>
                                        </p:attrNameLst>
                                      </p:cBhvr>
                                    </p:animRot>
                                  </p:childTnLst>
                                </p:cTn>
                              </p:par>
                              <p:par>
                                <p:cTn id="685" presetID="8" presetClass="emph" presetSubtype="0" fill="hold" grpId="4" nodeType="withEffect">
                                  <p:stCondLst>
                                    <p:cond delay="0"/>
                                  </p:stCondLst>
                                  <p:childTnLst>
                                    <p:animRot by="-21600000">
                                      <p:cBhvr>
                                        <p:cTn id="686" dur="3000" fill="hold"/>
                                        <p:tgtEl>
                                          <p:spTgt spid="36"/>
                                        </p:tgtEl>
                                        <p:attrNameLst>
                                          <p:attrName>r</p:attrName>
                                        </p:attrNameLst>
                                      </p:cBhvr>
                                    </p:animRot>
                                  </p:childTnLst>
                                </p:cTn>
                              </p:par>
                              <p:par>
                                <p:cTn id="687" presetID="8" presetClass="emph" presetSubtype="0" fill="hold" grpId="4"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grpId="4" nodeType="withEffect">
                                  <p:stCondLst>
                                    <p:cond delay="0"/>
                                  </p:stCondLst>
                                  <p:childTnLst>
                                    <p:animRot by="-21600000">
                                      <p:cBhvr>
                                        <p:cTn id="690" dur="3000" fill="hold"/>
                                        <p:tgtEl>
                                          <p:spTgt spid="40"/>
                                        </p:tgtEl>
                                        <p:attrNameLst>
                                          <p:attrName>r</p:attrName>
                                        </p:attrNameLst>
                                      </p:cBhvr>
                                    </p:animRot>
                                  </p:childTnLst>
                                </p:cTn>
                              </p:par>
                              <p:par>
                                <p:cTn id="691" presetID="8" presetClass="emph" presetSubtype="0" fill="hold" grpId="4" nodeType="withEffect">
                                  <p:stCondLst>
                                    <p:cond delay="0"/>
                                  </p:stCondLst>
                                  <p:childTnLst>
                                    <p:animRot by="-21600000">
                                      <p:cBhvr>
                                        <p:cTn id="692" dur="3000" fill="hold"/>
                                        <p:tgtEl>
                                          <p:spTgt spid="42"/>
                                        </p:tgtEl>
                                        <p:attrNameLst>
                                          <p:attrName>r</p:attrName>
                                        </p:attrNameLst>
                                      </p:cBhvr>
                                    </p:animRot>
                                  </p:childTnLst>
                                </p:cTn>
                              </p:par>
                              <p:par>
                                <p:cTn id="693" presetID="8" presetClass="emph" presetSubtype="0" fill="hold" grpId="4" nodeType="withEffect">
                                  <p:stCondLst>
                                    <p:cond delay="0"/>
                                  </p:stCondLst>
                                  <p:childTnLst>
                                    <p:animRot by="-21600000">
                                      <p:cBhvr>
                                        <p:cTn id="694" dur="3000" fill="hold"/>
                                        <p:tgtEl>
                                          <p:spTgt spid="44"/>
                                        </p:tgtEl>
                                        <p:attrNameLst>
                                          <p:attrName>r</p:attrName>
                                        </p:attrNameLst>
                                      </p:cBhvr>
                                    </p:animRot>
                                  </p:childTnLst>
                                </p:cTn>
                              </p:par>
                              <p:par>
                                <p:cTn id="695" presetID="8" presetClass="emph" presetSubtype="0" fill="hold" grpId="4"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grpId="4" nodeType="withEffect">
                                  <p:stCondLst>
                                    <p:cond delay="0"/>
                                  </p:stCondLst>
                                  <p:childTnLst>
                                    <p:animRot by="-21600000">
                                      <p:cBhvr>
                                        <p:cTn id="698" dur="3000" fill="hold"/>
                                        <p:tgtEl>
                                          <p:spTgt spid="48"/>
                                        </p:tgtEl>
                                        <p:attrNameLst>
                                          <p:attrName>r</p:attrName>
                                        </p:attrNameLst>
                                      </p:cBhvr>
                                    </p:animRot>
                                  </p:childTnLst>
                                </p:cTn>
                              </p:par>
                              <p:par>
                                <p:cTn id="699" presetID="17" presetClass="entr" presetSubtype="10" fill="hold" nodeType="withEffect">
                                  <p:stCondLst>
                                    <p:cond delay="0"/>
                                  </p:stCondLst>
                                  <p:childTnLst>
                                    <p:set>
                                      <p:cBhvr>
                                        <p:cTn id="700" dur="1" fill="hold">
                                          <p:stCondLst>
                                            <p:cond delay="0"/>
                                          </p:stCondLst>
                                        </p:cTn>
                                        <p:tgtEl>
                                          <p:spTgt spid="2"/>
                                        </p:tgtEl>
                                        <p:attrNameLst>
                                          <p:attrName>style.visibility</p:attrName>
                                        </p:attrNameLst>
                                      </p:cBhvr>
                                      <p:to>
                                        <p:strVal val="visible"/>
                                      </p:to>
                                    </p:set>
                                    <p:anim calcmode="lin" valueType="num">
                                      <p:cBhvr>
                                        <p:cTn id="701" dur="3000" fill="hold"/>
                                        <p:tgtEl>
                                          <p:spTgt spid="2"/>
                                        </p:tgtEl>
                                        <p:attrNameLst>
                                          <p:attrName>ppt_w</p:attrName>
                                        </p:attrNameLst>
                                      </p:cBhvr>
                                      <p:tavLst>
                                        <p:tav tm="0">
                                          <p:val>
                                            <p:fltVal val="0"/>
                                          </p:val>
                                        </p:tav>
                                        <p:tav tm="100000">
                                          <p:val>
                                            <p:strVal val="#ppt_w"/>
                                          </p:val>
                                        </p:tav>
                                      </p:tavLst>
                                    </p:anim>
                                    <p:anim calcmode="lin" valueType="num">
                                      <p:cBhvr>
                                        <p:cTn id="70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FE4B3"/>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1431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4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7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71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1484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71487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21497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0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1510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71514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21523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1527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7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71540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2000" fill="hold"/>
                                        <p:tgtEl>
                                          <p:spTgt spid="19"/>
                                        </p:tgtEl>
                                        <p:attrNameLst>
                                          <p:attrName>ppt_x</p:attrName>
                                        </p:attrNameLst>
                                      </p:cBhvr>
                                      <p:tavLst>
                                        <p:tav tm="0">
                                          <p:val>
                                            <p:strVal val="0-#ppt_w/2"/>
                                          </p:val>
                                        </p:tav>
                                        <p:tav tm="100000">
                                          <p:val>
                                            <p:strVal val="#ppt_x"/>
                                          </p:val>
                                        </p:tav>
                                      </p:tavLst>
                                    </p:anim>
                                    <p:anim calcmode="lin" valueType="num">
                                      <p:cBhvr additive="base">
                                        <p:cTn id="43" dur="2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0-#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0-#ppt_w/2"/>
                                          </p:val>
                                        </p:tav>
                                        <p:tav tm="100000">
                                          <p:val>
                                            <p:strVal val="#ppt_x"/>
                                          </p:val>
                                        </p:tav>
                                      </p:tavLst>
                                    </p:anim>
                                    <p:anim calcmode="lin" valueType="num">
                                      <p:cBhvr additive="base">
                                        <p:cTn id="51" dur="2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000" fill="hold"/>
                                        <p:tgtEl>
                                          <p:spTgt spid="25"/>
                                        </p:tgtEl>
                                        <p:attrNameLst>
                                          <p:attrName>ppt_x</p:attrName>
                                        </p:attrNameLst>
                                      </p:cBhvr>
                                      <p:tavLst>
                                        <p:tav tm="0">
                                          <p:val>
                                            <p:strVal val="0-#ppt_w/2"/>
                                          </p:val>
                                        </p:tav>
                                        <p:tav tm="100000">
                                          <p:val>
                                            <p:strVal val="#ppt_x"/>
                                          </p:val>
                                        </p:tav>
                                      </p:tavLst>
                                    </p:anim>
                                    <p:anim calcmode="lin" valueType="num">
                                      <p:cBhvr additive="base">
                                        <p:cTn id="55" dur="2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2000" fill="hold"/>
                                        <p:tgtEl>
                                          <p:spTgt spid="27"/>
                                        </p:tgtEl>
                                        <p:attrNameLst>
                                          <p:attrName>ppt_x</p:attrName>
                                        </p:attrNameLst>
                                      </p:cBhvr>
                                      <p:tavLst>
                                        <p:tav tm="0">
                                          <p:val>
                                            <p:strVal val="0-#ppt_w/2"/>
                                          </p:val>
                                        </p:tav>
                                        <p:tav tm="100000">
                                          <p:val>
                                            <p:strVal val="#ppt_x"/>
                                          </p:val>
                                        </p:tav>
                                      </p:tavLst>
                                    </p:anim>
                                    <p:anim calcmode="lin" valueType="num">
                                      <p:cBhvr additive="base">
                                        <p:cTn id="59" dur="2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2000" fill="hold"/>
                                        <p:tgtEl>
                                          <p:spTgt spid="29"/>
                                        </p:tgtEl>
                                        <p:attrNameLst>
                                          <p:attrName>ppt_x</p:attrName>
                                        </p:attrNameLst>
                                      </p:cBhvr>
                                      <p:tavLst>
                                        <p:tav tm="0">
                                          <p:val>
                                            <p:strVal val="0-#ppt_w/2"/>
                                          </p:val>
                                        </p:tav>
                                        <p:tav tm="100000">
                                          <p:val>
                                            <p:strVal val="#ppt_x"/>
                                          </p:val>
                                        </p:tav>
                                      </p:tavLst>
                                    </p:anim>
                                    <p:anim calcmode="lin" valueType="num">
                                      <p:cBhvr additive="base">
                                        <p:cTn id="63" dur="2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2000" fill="hold"/>
                                        <p:tgtEl>
                                          <p:spTgt spid="31"/>
                                        </p:tgtEl>
                                        <p:attrNameLst>
                                          <p:attrName>ppt_x</p:attrName>
                                        </p:attrNameLst>
                                      </p:cBhvr>
                                      <p:tavLst>
                                        <p:tav tm="0">
                                          <p:val>
                                            <p:strVal val="0-#ppt_w/2"/>
                                          </p:val>
                                        </p:tav>
                                        <p:tav tm="100000">
                                          <p:val>
                                            <p:strVal val="#ppt_x"/>
                                          </p:val>
                                        </p:tav>
                                      </p:tavLst>
                                    </p:anim>
                                    <p:anim calcmode="lin" valueType="num">
                                      <p:cBhvr additive="base">
                                        <p:cTn id="67" dur="2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2000" fill="hold"/>
                                        <p:tgtEl>
                                          <p:spTgt spid="33"/>
                                        </p:tgtEl>
                                        <p:attrNameLst>
                                          <p:attrName>ppt_x</p:attrName>
                                        </p:attrNameLst>
                                      </p:cBhvr>
                                      <p:tavLst>
                                        <p:tav tm="0">
                                          <p:val>
                                            <p:strVal val="0-#ppt_w/2"/>
                                          </p:val>
                                        </p:tav>
                                        <p:tav tm="100000">
                                          <p:val>
                                            <p:strVal val="#ppt_x"/>
                                          </p:val>
                                        </p:tav>
                                      </p:tavLst>
                                    </p:anim>
                                    <p:anim calcmode="lin" valueType="num">
                                      <p:cBhvr additive="base">
                                        <p:cTn id="71" dur="2000" fill="hold"/>
                                        <p:tgtEl>
                                          <p:spTgt spid="3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2000" fill="hold"/>
                                        <p:tgtEl>
                                          <p:spTgt spid="35"/>
                                        </p:tgtEl>
                                        <p:attrNameLst>
                                          <p:attrName>ppt_x</p:attrName>
                                        </p:attrNameLst>
                                      </p:cBhvr>
                                      <p:tavLst>
                                        <p:tav tm="0">
                                          <p:val>
                                            <p:strVal val="0-#ppt_w/2"/>
                                          </p:val>
                                        </p:tav>
                                        <p:tav tm="100000">
                                          <p:val>
                                            <p:strVal val="#ppt_x"/>
                                          </p:val>
                                        </p:tav>
                                      </p:tavLst>
                                    </p:anim>
                                    <p:anim calcmode="lin" valueType="num">
                                      <p:cBhvr additive="base">
                                        <p:cTn id="75" dur="20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2000" fill="hold"/>
                                        <p:tgtEl>
                                          <p:spTgt spid="37"/>
                                        </p:tgtEl>
                                        <p:attrNameLst>
                                          <p:attrName>ppt_x</p:attrName>
                                        </p:attrNameLst>
                                      </p:cBhvr>
                                      <p:tavLst>
                                        <p:tav tm="0">
                                          <p:val>
                                            <p:strVal val="0-#ppt_w/2"/>
                                          </p:val>
                                        </p:tav>
                                        <p:tav tm="100000">
                                          <p:val>
                                            <p:strVal val="#ppt_x"/>
                                          </p:val>
                                        </p:tav>
                                      </p:tavLst>
                                    </p:anim>
                                    <p:anim calcmode="lin" valueType="num">
                                      <p:cBhvr additive="base">
                                        <p:cTn id="79" dur="2000" fill="hold"/>
                                        <p:tgtEl>
                                          <p:spTgt spid="37"/>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2000" fill="hold"/>
                                        <p:tgtEl>
                                          <p:spTgt spid="4"/>
                                        </p:tgtEl>
                                        <p:attrNameLst>
                                          <p:attrName>ppt_x</p:attrName>
                                        </p:attrNameLst>
                                      </p:cBhvr>
                                      <p:tavLst>
                                        <p:tav tm="0">
                                          <p:val>
                                            <p:strVal val="1+#ppt_w/2"/>
                                          </p:val>
                                        </p:tav>
                                        <p:tav tm="100000">
                                          <p:val>
                                            <p:strVal val="#ppt_x"/>
                                          </p:val>
                                        </p:tav>
                                      </p:tavLst>
                                    </p:anim>
                                    <p:anim calcmode="lin" valueType="num">
                                      <p:cBhvr additive="base">
                                        <p:cTn id="83" dur="2000" fill="hold"/>
                                        <p:tgtEl>
                                          <p:spTgt spid="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2000" fill="hold"/>
                                        <p:tgtEl>
                                          <p:spTgt spid="6"/>
                                        </p:tgtEl>
                                        <p:attrNameLst>
                                          <p:attrName>ppt_x</p:attrName>
                                        </p:attrNameLst>
                                      </p:cBhvr>
                                      <p:tavLst>
                                        <p:tav tm="0">
                                          <p:val>
                                            <p:strVal val="1+#ppt_w/2"/>
                                          </p:val>
                                        </p:tav>
                                        <p:tav tm="100000">
                                          <p:val>
                                            <p:strVal val="#ppt_x"/>
                                          </p:val>
                                        </p:tav>
                                      </p:tavLst>
                                    </p:anim>
                                    <p:anim calcmode="lin" valueType="num">
                                      <p:cBhvr additive="base">
                                        <p:cTn id="87" dur="2000" fill="hold"/>
                                        <p:tgtEl>
                                          <p:spTgt spid="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2000" fill="hold"/>
                                        <p:tgtEl>
                                          <p:spTgt spid="8"/>
                                        </p:tgtEl>
                                        <p:attrNameLst>
                                          <p:attrName>ppt_x</p:attrName>
                                        </p:attrNameLst>
                                      </p:cBhvr>
                                      <p:tavLst>
                                        <p:tav tm="0">
                                          <p:val>
                                            <p:strVal val="1+#ppt_w/2"/>
                                          </p:val>
                                        </p:tav>
                                        <p:tav tm="100000">
                                          <p:val>
                                            <p:strVal val="#ppt_x"/>
                                          </p:val>
                                        </p:tav>
                                      </p:tavLst>
                                    </p:anim>
                                    <p:anim calcmode="lin" valueType="num">
                                      <p:cBhvr additive="base">
                                        <p:cTn id="91" dur="2000" fill="hold"/>
                                        <p:tgtEl>
                                          <p:spTgt spid="8"/>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1+#ppt_w/2"/>
                                          </p:val>
                                        </p:tav>
                                        <p:tav tm="100000">
                                          <p:val>
                                            <p:strVal val="#ppt_x"/>
                                          </p:val>
                                        </p:tav>
                                      </p:tavLst>
                                    </p:anim>
                                    <p:anim calcmode="lin" valueType="num">
                                      <p:cBhvr additive="base">
                                        <p:cTn id="95" dur="2000" fill="hold"/>
                                        <p:tgtEl>
                                          <p:spTgt spid="10"/>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1+#ppt_w/2"/>
                                          </p:val>
                                        </p:tav>
                                        <p:tav tm="100000">
                                          <p:val>
                                            <p:strVal val="#ppt_x"/>
                                          </p:val>
                                        </p:tav>
                                      </p:tavLst>
                                    </p:anim>
                                    <p:anim calcmode="lin" valueType="num">
                                      <p:cBhvr additive="base">
                                        <p:cTn id="99" dur="2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2000" fill="hold"/>
                                        <p:tgtEl>
                                          <p:spTgt spid="14"/>
                                        </p:tgtEl>
                                        <p:attrNameLst>
                                          <p:attrName>ppt_x</p:attrName>
                                        </p:attrNameLst>
                                      </p:cBhvr>
                                      <p:tavLst>
                                        <p:tav tm="0">
                                          <p:val>
                                            <p:strVal val="1+#ppt_w/2"/>
                                          </p:val>
                                        </p:tav>
                                        <p:tav tm="100000">
                                          <p:val>
                                            <p:strVal val="#ppt_x"/>
                                          </p:val>
                                        </p:tav>
                                      </p:tavLst>
                                    </p:anim>
                                    <p:anim calcmode="lin" valueType="num">
                                      <p:cBhvr additive="base">
                                        <p:cTn id="103" dur="2000" fill="hold"/>
                                        <p:tgtEl>
                                          <p:spTgt spid="1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2000" fill="hold"/>
                                        <p:tgtEl>
                                          <p:spTgt spid="16"/>
                                        </p:tgtEl>
                                        <p:attrNameLst>
                                          <p:attrName>ppt_x</p:attrName>
                                        </p:attrNameLst>
                                      </p:cBhvr>
                                      <p:tavLst>
                                        <p:tav tm="0">
                                          <p:val>
                                            <p:strVal val="1+#ppt_w/2"/>
                                          </p:val>
                                        </p:tav>
                                        <p:tav tm="100000">
                                          <p:val>
                                            <p:strVal val="#ppt_x"/>
                                          </p:val>
                                        </p:tav>
                                      </p:tavLst>
                                    </p:anim>
                                    <p:anim calcmode="lin" valueType="num">
                                      <p:cBhvr additive="base">
                                        <p:cTn id="107" dur="2000" fill="hold"/>
                                        <p:tgtEl>
                                          <p:spTgt spid="16"/>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1+#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2000" fill="hold"/>
                                        <p:tgtEl>
                                          <p:spTgt spid="22"/>
                                        </p:tgtEl>
                                        <p:attrNameLst>
                                          <p:attrName>ppt_x</p:attrName>
                                        </p:attrNameLst>
                                      </p:cBhvr>
                                      <p:tavLst>
                                        <p:tav tm="0">
                                          <p:val>
                                            <p:strVal val="1+#ppt_w/2"/>
                                          </p:val>
                                        </p:tav>
                                        <p:tav tm="100000">
                                          <p:val>
                                            <p:strVal val="#ppt_x"/>
                                          </p:val>
                                        </p:tav>
                                      </p:tavLst>
                                    </p:anim>
                                    <p:anim calcmode="lin" valueType="num">
                                      <p:cBhvr additive="base">
                                        <p:cTn id="119" dur="2000" fill="hold"/>
                                        <p:tgtEl>
                                          <p:spTgt spid="22"/>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2000" fill="hold"/>
                                        <p:tgtEl>
                                          <p:spTgt spid="24"/>
                                        </p:tgtEl>
                                        <p:attrNameLst>
                                          <p:attrName>ppt_x</p:attrName>
                                        </p:attrNameLst>
                                      </p:cBhvr>
                                      <p:tavLst>
                                        <p:tav tm="0">
                                          <p:val>
                                            <p:strVal val="1+#ppt_w/2"/>
                                          </p:val>
                                        </p:tav>
                                        <p:tav tm="100000">
                                          <p:val>
                                            <p:strVal val="#ppt_x"/>
                                          </p:val>
                                        </p:tav>
                                      </p:tavLst>
                                    </p:anim>
                                    <p:anim calcmode="lin" valueType="num">
                                      <p:cBhvr additive="base">
                                        <p:cTn id="123" dur="2000" fill="hold"/>
                                        <p:tgtEl>
                                          <p:spTgt spid="24"/>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2000" fill="hold"/>
                                        <p:tgtEl>
                                          <p:spTgt spid="26"/>
                                        </p:tgtEl>
                                        <p:attrNameLst>
                                          <p:attrName>ppt_x</p:attrName>
                                        </p:attrNameLst>
                                      </p:cBhvr>
                                      <p:tavLst>
                                        <p:tav tm="0">
                                          <p:val>
                                            <p:strVal val="1+#ppt_w/2"/>
                                          </p:val>
                                        </p:tav>
                                        <p:tav tm="100000">
                                          <p:val>
                                            <p:strVal val="#ppt_x"/>
                                          </p:val>
                                        </p:tav>
                                      </p:tavLst>
                                    </p:anim>
                                    <p:anim calcmode="lin" valueType="num">
                                      <p:cBhvr additive="base">
                                        <p:cTn id="127" dur="2000" fill="hold"/>
                                        <p:tgtEl>
                                          <p:spTgt spid="26"/>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2000" fill="hold"/>
                                        <p:tgtEl>
                                          <p:spTgt spid="28"/>
                                        </p:tgtEl>
                                        <p:attrNameLst>
                                          <p:attrName>ppt_x</p:attrName>
                                        </p:attrNameLst>
                                      </p:cBhvr>
                                      <p:tavLst>
                                        <p:tav tm="0">
                                          <p:val>
                                            <p:strVal val="1+#ppt_w/2"/>
                                          </p:val>
                                        </p:tav>
                                        <p:tav tm="100000">
                                          <p:val>
                                            <p:strVal val="#ppt_x"/>
                                          </p:val>
                                        </p:tav>
                                      </p:tavLst>
                                    </p:anim>
                                    <p:anim calcmode="lin" valueType="num">
                                      <p:cBhvr additive="base">
                                        <p:cTn id="131" dur="2000" fill="hold"/>
                                        <p:tgtEl>
                                          <p:spTgt spid="28"/>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 calcmode="lin" valueType="num">
                                      <p:cBhvr additive="base">
                                        <p:cTn id="134" dur="2000" fill="hold"/>
                                        <p:tgtEl>
                                          <p:spTgt spid="30"/>
                                        </p:tgtEl>
                                        <p:attrNameLst>
                                          <p:attrName>ppt_x</p:attrName>
                                        </p:attrNameLst>
                                      </p:cBhvr>
                                      <p:tavLst>
                                        <p:tav tm="0">
                                          <p:val>
                                            <p:strVal val="1+#ppt_w/2"/>
                                          </p:val>
                                        </p:tav>
                                        <p:tav tm="100000">
                                          <p:val>
                                            <p:strVal val="#ppt_x"/>
                                          </p:val>
                                        </p:tav>
                                      </p:tavLst>
                                    </p:anim>
                                    <p:anim calcmode="lin" valueType="num">
                                      <p:cBhvr additive="base">
                                        <p:cTn id="135" dur="2000" fill="hold"/>
                                        <p:tgtEl>
                                          <p:spTgt spid="3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2000" fill="hold"/>
                                        <p:tgtEl>
                                          <p:spTgt spid="32"/>
                                        </p:tgtEl>
                                        <p:attrNameLst>
                                          <p:attrName>ppt_x</p:attrName>
                                        </p:attrNameLst>
                                      </p:cBhvr>
                                      <p:tavLst>
                                        <p:tav tm="0">
                                          <p:val>
                                            <p:strVal val="1+#ppt_w/2"/>
                                          </p:val>
                                        </p:tav>
                                        <p:tav tm="100000">
                                          <p:val>
                                            <p:strVal val="#ppt_x"/>
                                          </p:val>
                                        </p:tav>
                                      </p:tavLst>
                                    </p:anim>
                                    <p:anim calcmode="lin" valueType="num">
                                      <p:cBhvr additive="base">
                                        <p:cTn id="139" dur="2000" fill="hold"/>
                                        <p:tgtEl>
                                          <p:spTgt spid="32"/>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2000" fill="hold"/>
                                        <p:tgtEl>
                                          <p:spTgt spid="34"/>
                                        </p:tgtEl>
                                        <p:attrNameLst>
                                          <p:attrName>ppt_x</p:attrName>
                                        </p:attrNameLst>
                                      </p:cBhvr>
                                      <p:tavLst>
                                        <p:tav tm="0">
                                          <p:val>
                                            <p:strVal val="1+#ppt_w/2"/>
                                          </p:val>
                                        </p:tav>
                                        <p:tav tm="100000">
                                          <p:val>
                                            <p:strVal val="#ppt_x"/>
                                          </p:val>
                                        </p:tav>
                                      </p:tavLst>
                                    </p:anim>
                                    <p:anim calcmode="lin" valueType="num">
                                      <p:cBhvr additive="base">
                                        <p:cTn id="143" dur="2000" fill="hold"/>
                                        <p:tgtEl>
                                          <p:spTgt spid="34"/>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6"/>
                                        </p:tgtEl>
                                        <p:attrNameLst>
                                          <p:attrName>style.visibility</p:attrName>
                                        </p:attrNameLst>
                                      </p:cBhvr>
                                      <p:to>
                                        <p:strVal val="visible"/>
                                      </p:to>
                                    </p:set>
                                    <p:anim calcmode="lin" valueType="num">
                                      <p:cBhvr additive="base">
                                        <p:cTn id="146" dur="2000" fill="hold"/>
                                        <p:tgtEl>
                                          <p:spTgt spid="36"/>
                                        </p:tgtEl>
                                        <p:attrNameLst>
                                          <p:attrName>ppt_x</p:attrName>
                                        </p:attrNameLst>
                                      </p:cBhvr>
                                      <p:tavLst>
                                        <p:tav tm="0">
                                          <p:val>
                                            <p:strVal val="1+#ppt_w/2"/>
                                          </p:val>
                                        </p:tav>
                                        <p:tav tm="100000">
                                          <p:val>
                                            <p:strVal val="#ppt_x"/>
                                          </p:val>
                                        </p:tav>
                                      </p:tavLst>
                                    </p:anim>
                                    <p:anim calcmode="lin" valueType="num">
                                      <p:cBhvr additive="base">
                                        <p:cTn id="147" dur="2000" fill="hold"/>
                                        <p:tgtEl>
                                          <p:spTgt spid="36"/>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1+#ppt_w/2"/>
                                          </p:val>
                                        </p:tav>
                                        <p:tav tm="100000">
                                          <p:val>
                                            <p:strVal val="#ppt_x"/>
                                          </p:val>
                                        </p:tav>
                                      </p:tavLst>
                                    </p:anim>
                                    <p:anim calcmode="lin" valueType="num">
                                      <p:cBhvr additive="base">
                                        <p:cTn id="151" dur="2000" fill="hold"/>
                                        <p:tgtEl>
                                          <p:spTgt spid="38"/>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3"/>
                                        </p:tgtEl>
                                        <p:attrNameLst>
                                          <p:attrName>style.visibility</p:attrName>
                                        </p:attrNameLst>
                                      </p:cBhvr>
                                      <p:to>
                                        <p:strVal val="visible"/>
                                      </p:to>
                                    </p:set>
                                    <p:animEffect transition="in" filter="plus(in)">
                                      <p:cBhvr>
                                        <p:cTn id="154" dur="2000"/>
                                        <p:tgtEl>
                                          <p:spTgt spid="3"/>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plus(in)">
                                      <p:cBhvr>
                                        <p:cTn id="157" dur="2000"/>
                                        <p:tgtEl>
                                          <p:spTgt spid="4"/>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5"/>
                                        </p:tgtEl>
                                        <p:attrNameLst>
                                          <p:attrName>style.visibility</p:attrName>
                                        </p:attrNameLst>
                                      </p:cBhvr>
                                      <p:to>
                                        <p:strVal val="visible"/>
                                      </p:to>
                                    </p:set>
                                    <p:animEffect transition="in" filter="plus(in)">
                                      <p:cBhvr>
                                        <p:cTn id="160" dur="2000"/>
                                        <p:tgtEl>
                                          <p:spTgt spid="5"/>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plus(in)">
                                      <p:cBhvr>
                                        <p:cTn id="163" dur="2000"/>
                                        <p:tgtEl>
                                          <p:spTgt spid="6"/>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7"/>
                                        </p:tgtEl>
                                        <p:attrNameLst>
                                          <p:attrName>style.visibility</p:attrName>
                                        </p:attrNameLst>
                                      </p:cBhvr>
                                      <p:to>
                                        <p:strVal val="visible"/>
                                      </p:to>
                                    </p:set>
                                    <p:animEffect transition="in" filter="plus(in)">
                                      <p:cBhvr>
                                        <p:cTn id="166" dur="2000"/>
                                        <p:tgtEl>
                                          <p:spTgt spid="7"/>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2000"/>
                                        <p:tgtEl>
                                          <p:spTgt spid="8"/>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2000"/>
                                        <p:tgtEl>
                                          <p:spTgt spid="9"/>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2000"/>
                                        <p:tgtEl>
                                          <p:spTgt spid="10"/>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2000"/>
                                        <p:tgtEl>
                                          <p:spTgt spid="11"/>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2000"/>
                                        <p:tgtEl>
                                          <p:spTgt spid="12"/>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2000"/>
                                        <p:tgtEl>
                                          <p:spTgt spid="13"/>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2000"/>
                                        <p:tgtEl>
                                          <p:spTgt spid="14"/>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2000"/>
                                        <p:tgtEl>
                                          <p:spTgt spid="15"/>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2000"/>
                                        <p:tgtEl>
                                          <p:spTgt spid="16"/>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2000"/>
                                        <p:tgtEl>
                                          <p:spTgt spid="17"/>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2000"/>
                                        <p:tgtEl>
                                          <p:spTgt spid="18"/>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2000"/>
                                        <p:tgtEl>
                                          <p:spTgt spid="19"/>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plus(in)">
                                      <p:cBhvr>
                                        <p:cTn id="205" dur="2000"/>
                                        <p:tgtEl>
                                          <p:spTgt spid="20"/>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1"/>
                                        </p:tgtEl>
                                        <p:attrNameLst>
                                          <p:attrName>style.visibility</p:attrName>
                                        </p:attrNameLst>
                                      </p:cBhvr>
                                      <p:to>
                                        <p:strVal val="visible"/>
                                      </p:to>
                                    </p:set>
                                    <p:animEffect transition="in" filter="plus(in)">
                                      <p:cBhvr>
                                        <p:cTn id="208" dur="2000"/>
                                        <p:tgtEl>
                                          <p:spTgt spid="21"/>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2"/>
                                        </p:tgtEl>
                                        <p:attrNameLst>
                                          <p:attrName>style.visibility</p:attrName>
                                        </p:attrNameLst>
                                      </p:cBhvr>
                                      <p:to>
                                        <p:strVal val="visible"/>
                                      </p:to>
                                    </p:set>
                                    <p:animEffect transition="in" filter="plus(in)">
                                      <p:cBhvr>
                                        <p:cTn id="211" dur="2000"/>
                                        <p:tgtEl>
                                          <p:spTgt spid="22"/>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plus(in)">
                                      <p:cBhvr>
                                        <p:cTn id="214" dur="2000"/>
                                        <p:tgtEl>
                                          <p:spTgt spid="23"/>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4"/>
                                        </p:tgtEl>
                                        <p:attrNameLst>
                                          <p:attrName>style.visibility</p:attrName>
                                        </p:attrNameLst>
                                      </p:cBhvr>
                                      <p:to>
                                        <p:strVal val="visible"/>
                                      </p:to>
                                    </p:set>
                                    <p:animEffect transition="in" filter="plus(in)">
                                      <p:cBhvr>
                                        <p:cTn id="217" dur="2000"/>
                                        <p:tgtEl>
                                          <p:spTgt spid="24"/>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5"/>
                                        </p:tgtEl>
                                        <p:attrNameLst>
                                          <p:attrName>style.visibility</p:attrName>
                                        </p:attrNameLst>
                                      </p:cBhvr>
                                      <p:to>
                                        <p:strVal val="visible"/>
                                      </p:to>
                                    </p:set>
                                    <p:animEffect transition="in" filter="plus(in)">
                                      <p:cBhvr>
                                        <p:cTn id="220" dur="2000"/>
                                        <p:tgtEl>
                                          <p:spTgt spid="2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6"/>
                                        </p:tgtEl>
                                        <p:attrNameLst>
                                          <p:attrName>style.visibility</p:attrName>
                                        </p:attrNameLst>
                                      </p:cBhvr>
                                      <p:to>
                                        <p:strVal val="visible"/>
                                      </p:to>
                                    </p:set>
                                    <p:animEffect transition="in" filter="plus(in)">
                                      <p:cBhvr>
                                        <p:cTn id="223" dur="2000"/>
                                        <p:tgtEl>
                                          <p:spTgt spid="26"/>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7"/>
                                        </p:tgtEl>
                                        <p:attrNameLst>
                                          <p:attrName>style.visibility</p:attrName>
                                        </p:attrNameLst>
                                      </p:cBhvr>
                                      <p:to>
                                        <p:strVal val="visible"/>
                                      </p:to>
                                    </p:set>
                                    <p:animEffect transition="in" filter="plus(in)">
                                      <p:cBhvr>
                                        <p:cTn id="226" dur="2000"/>
                                        <p:tgtEl>
                                          <p:spTgt spid="27"/>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8"/>
                                        </p:tgtEl>
                                        <p:attrNameLst>
                                          <p:attrName>style.visibility</p:attrName>
                                        </p:attrNameLst>
                                      </p:cBhvr>
                                      <p:to>
                                        <p:strVal val="visible"/>
                                      </p:to>
                                    </p:set>
                                    <p:animEffect transition="in" filter="plus(in)">
                                      <p:cBhvr>
                                        <p:cTn id="229" dur="2000"/>
                                        <p:tgtEl>
                                          <p:spTgt spid="28"/>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9"/>
                                        </p:tgtEl>
                                        <p:attrNameLst>
                                          <p:attrName>style.visibility</p:attrName>
                                        </p:attrNameLst>
                                      </p:cBhvr>
                                      <p:to>
                                        <p:strVal val="visible"/>
                                      </p:to>
                                    </p:set>
                                    <p:animEffect transition="in" filter="plus(in)">
                                      <p:cBhvr>
                                        <p:cTn id="232" dur="2000"/>
                                        <p:tgtEl>
                                          <p:spTgt spid="29"/>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2000"/>
                                        <p:tgtEl>
                                          <p:spTgt spid="30"/>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1"/>
                                        </p:tgtEl>
                                        <p:attrNameLst>
                                          <p:attrName>style.visibility</p:attrName>
                                        </p:attrNameLst>
                                      </p:cBhvr>
                                      <p:to>
                                        <p:strVal val="visible"/>
                                      </p:to>
                                    </p:set>
                                    <p:animEffect transition="in" filter="plus(in)">
                                      <p:cBhvr>
                                        <p:cTn id="238" dur="2000"/>
                                        <p:tgtEl>
                                          <p:spTgt spid="31"/>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2"/>
                                        </p:tgtEl>
                                        <p:attrNameLst>
                                          <p:attrName>style.visibility</p:attrName>
                                        </p:attrNameLst>
                                      </p:cBhvr>
                                      <p:to>
                                        <p:strVal val="visible"/>
                                      </p:to>
                                    </p:set>
                                    <p:animEffect transition="in" filter="plus(in)">
                                      <p:cBhvr>
                                        <p:cTn id="241" dur="2000"/>
                                        <p:tgtEl>
                                          <p:spTgt spid="32"/>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3"/>
                                        </p:tgtEl>
                                        <p:attrNameLst>
                                          <p:attrName>style.visibility</p:attrName>
                                        </p:attrNameLst>
                                      </p:cBhvr>
                                      <p:to>
                                        <p:strVal val="visible"/>
                                      </p:to>
                                    </p:set>
                                    <p:animEffect transition="in" filter="plus(in)">
                                      <p:cBhvr>
                                        <p:cTn id="244" dur="2000"/>
                                        <p:tgtEl>
                                          <p:spTgt spid="33"/>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4"/>
                                        </p:tgtEl>
                                        <p:attrNameLst>
                                          <p:attrName>style.visibility</p:attrName>
                                        </p:attrNameLst>
                                      </p:cBhvr>
                                      <p:to>
                                        <p:strVal val="visible"/>
                                      </p:to>
                                    </p:set>
                                    <p:animEffect transition="in" filter="plus(in)">
                                      <p:cBhvr>
                                        <p:cTn id="247" dur="2000"/>
                                        <p:tgtEl>
                                          <p:spTgt spid="34"/>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5"/>
                                        </p:tgtEl>
                                        <p:attrNameLst>
                                          <p:attrName>style.visibility</p:attrName>
                                        </p:attrNameLst>
                                      </p:cBhvr>
                                      <p:to>
                                        <p:strVal val="visible"/>
                                      </p:to>
                                    </p:set>
                                    <p:animEffect transition="in" filter="plus(in)">
                                      <p:cBhvr>
                                        <p:cTn id="250" dur="2000"/>
                                        <p:tgtEl>
                                          <p:spTgt spid="35"/>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6"/>
                                        </p:tgtEl>
                                        <p:attrNameLst>
                                          <p:attrName>style.visibility</p:attrName>
                                        </p:attrNameLst>
                                      </p:cBhvr>
                                      <p:to>
                                        <p:strVal val="visible"/>
                                      </p:to>
                                    </p:set>
                                    <p:animEffect transition="in" filter="plus(in)">
                                      <p:cBhvr>
                                        <p:cTn id="253" dur="2000"/>
                                        <p:tgtEl>
                                          <p:spTgt spid="36"/>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7"/>
                                        </p:tgtEl>
                                        <p:attrNameLst>
                                          <p:attrName>style.visibility</p:attrName>
                                        </p:attrNameLst>
                                      </p:cBhvr>
                                      <p:to>
                                        <p:strVal val="visible"/>
                                      </p:to>
                                    </p:set>
                                    <p:animEffect transition="in" filter="plus(in)">
                                      <p:cBhvr>
                                        <p:cTn id="256" dur="2000"/>
                                        <p:tgtEl>
                                          <p:spTgt spid="37"/>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38"/>
                                        </p:tgtEl>
                                        <p:attrNameLst>
                                          <p:attrName>style.visibility</p:attrName>
                                        </p:attrNameLst>
                                      </p:cBhvr>
                                      <p:to>
                                        <p:strVal val="visible"/>
                                      </p:to>
                                    </p:set>
                                    <p:animEffect transition="in" filter="plus(in)">
                                      <p:cBhvr>
                                        <p:cTn id="259" dur="2000"/>
                                        <p:tgtEl>
                                          <p:spTgt spid="38"/>
                                        </p:tgtEl>
                                      </p:cBhvr>
                                    </p:animEffect>
                                  </p:childTnLst>
                                </p:cTn>
                              </p:par>
                              <p:par>
                                <p:cTn id="260" presetID="8" presetClass="emph" presetSubtype="0" fill="hold" grpId="2"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fill="hold" grpId="2"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fill="hold" grpId="2"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fill="hold" grpId="2"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fill="hold" grpId="2"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fill="hold" grpId="2"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fill="hold" grpId="2"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fill="hold" grpId="2"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fill="hold" grpId="2"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fill="hold" grpId="2"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fill="hold" grpId="2"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grpId="2"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fill="hold" grpId="2"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fill="hold" grpId="2"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fill="hold" grpId="2"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fill="hold" grpId="2"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fill="hold" grpId="2"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2000" fill="hold"/>
                                        <p:tgtEl>
                                          <p:spTgt spid="20"/>
                                        </p:tgtEl>
                                        <p:attrNameLst>
                                          <p:attrName>r</p:attrName>
                                        </p:attrNameLst>
                                      </p:cBhvr>
                                    </p:animRot>
                                  </p:childTnLst>
                                </p:cTn>
                              </p:par>
                              <p:par>
                                <p:cTn id="296" presetID="8" presetClass="emph" presetSubtype="0" fill="hold" grpId="2" nodeType="withEffect">
                                  <p:stCondLst>
                                    <p:cond delay="0"/>
                                  </p:stCondLst>
                                  <p:childTnLst>
                                    <p:animRot by="-21600000">
                                      <p:cBhvr>
                                        <p:cTn id="297" dur="2000" fill="hold"/>
                                        <p:tgtEl>
                                          <p:spTgt spid="21"/>
                                        </p:tgtEl>
                                        <p:attrNameLst>
                                          <p:attrName>r</p:attrName>
                                        </p:attrNameLst>
                                      </p:cBhvr>
                                    </p:animRot>
                                  </p:childTnLst>
                                </p:cTn>
                              </p:par>
                              <p:par>
                                <p:cTn id="298" presetID="8" presetClass="emph" presetSubtype="0" fill="hold" grpId="2" nodeType="withEffect">
                                  <p:stCondLst>
                                    <p:cond delay="0"/>
                                  </p:stCondLst>
                                  <p:childTnLst>
                                    <p:animRot by="-21600000">
                                      <p:cBhvr>
                                        <p:cTn id="299" dur="2000" fill="hold"/>
                                        <p:tgtEl>
                                          <p:spTgt spid="22"/>
                                        </p:tgtEl>
                                        <p:attrNameLst>
                                          <p:attrName>r</p:attrName>
                                        </p:attrNameLst>
                                      </p:cBhvr>
                                    </p:animRot>
                                  </p:childTnLst>
                                </p:cTn>
                              </p:par>
                              <p:par>
                                <p:cTn id="300" presetID="8" presetClass="emph" presetSubtype="0" fill="hold" grpId="2" nodeType="withEffect">
                                  <p:stCondLst>
                                    <p:cond delay="0"/>
                                  </p:stCondLst>
                                  <p:childTnLst>
                                    <p:animRot by="-21600000">
                                      <p:cBhvr>
                                        <p:cTn id="301" dur="2000" fill="hold"/>
                                        <p:tgtEl>
                                          <p:spTgt spid="23"/>
                                        </p:tgtEl>
                                        <p:attrNameLst>
                                          <p:attrName>r</p:attrName>
                                        </p:attrNameLst>
                                      </p:cBhvr>
                                    </p:animRot>
                                  </p:childTnLst>
                                </p:cTn>
                              </p:par>
                              <p:par>
                                <p:cTn id="302" presetID="8" presetClass="emph" presetSubtype="0" fill="hold" grpId="2"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fill="hold" grpId="2"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fill="hold" grpId="2"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fill="hold" grpId="2"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fill="hold" grpId="2"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fill="hold" grpId="2"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fill="hold" grpId="2"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2000" fill="hold"/>
                                        <p:tgtEl>
                                          <p:spTgt spid="31"/>
                                        </p:tgtEl>
                                        <p:attrNameLst>
                                          <p:attrName>r</p:attrName>
                                        </p:attrNameLst>
                                      </p:cBhvr>
                                    </p:animRot>
                                  </p:childTnLst>
                                </p:cTn>
                              </p:par>
                              <p:par>
                                <p:cTn id="318" presetID="8" presetClass="emph" presetSubtype="0" fill="hold" grpId="2" nodeType="withEffect">
                                  <p:stCondLst>
                                    <p:cond delay="0"/>
                                  </p:stCondLst>
                                  <p:childTnLst>
                                    <p:animRot by="-21600000">
                                      <p:cBhvr>
                                        <p:cTn id="319" dur="2000" fill="hold"/>
                                        <p:tgtEl>
                                          <p:spTgt spid="32"/>
                                        </p:tgtEl>
                                        <p:attrNameLst>
                                          <p:attrName>r</p:attrName>
                                        </p:attrNameLst>
                                      </p:cBhvr>
                                    </p:animRot>
                                  </p:childTnLst>
                                </p:cTn>
                              </p:par>
                              <p:par>
                                <p:cTn id="320" presetID="8" presetClass="emph" presetSubtype="0" fill="hold" grpId="2" nodeType="withEffect">
                                  <p:stCondLst>
                                    <p:cond delay="0"/>
                                  </p:stCondLst>
                                  <p:childTnLst>
                                    <p:animRot by="-21600000">
                                      <p:cBhvr>
                                        <p:cTn id="321" dur="2000" fill="hold"/>
                                        <p:tgtEl>
                                          <p:spTgt spid="33"/>
                                        </p:tgtEl>
                                        <p:attrNameLst>
                                          <p:attrName>r</p:attrName>
                                        </p:attrNameLst>
                                      </p:cBhvr>
                                    </p:animRot>
                                  </p:childTnLst>
                                </p:cTn>
                              </p:par>
                              <p:par>
                                <p:cTn id="322" presetID="8" presetClass="emph" presetSubtype="0" fill="hold" grpId="2" nodeType="withEffect">
                                  <p:stCondLst>
                                    <p:cond delay="0"/>
                                  </p:stCondLst>
                                  <p:childTnLst>
                                    <p:animRot by="-21600000">
                                      <p:cBhvr>
                                        <p:cTn id="323" dur="2000" fill="hold"/>
                                        <p:tgtEl>
                                          <p:spTgt spid="34"/>
                                        </p:tgtEl>
                                        <p:attrNameLst>
                                          <p:attrName>r</p:attrName>
                                        </p:attrNameLst>
                                      </p:cBhvr>
                                    </p:animRot>
                                  </p:childTnLst>
                                </p:cTn>
                              </p:par>
                              <p:par>
                                <p:cTn id="324" presetID="8" presetClass="emph" presetSubtype="0" fill="hold" grpId="2" nodeType="withEffect">
                                  <p:stCondLst>
                                    <p:cond delay="0"/>
                                  </p:stCondLst>
                                  <p:childTnLst>
                                    <p:animRot by="-21600000">
                                      <p:cBhvr>
                                        <p:cTn id="325" dur="2000" fill="hold"/>
                                        <p:tgtEl>
                                          <p:spTgt spid="35"/>
                                        </p:tgtEl>
                                        <p:attrNameLst>
                                          <p:attrName>r</p:attrName>
                                        </p:attrNameLst>
                                      </p:cBhvr>
                                    </p:animRot>
                                  </p:childTnLst>
                                </p:cTn>
                              </p:par>
                              <p:par>
                                <p:cTn id="326" presetID="8" presetClass="emph" presetSubtype="0" fill="hold" grpId="2" nodeType="withEffect">
                                  <p:stCondLst>
                                    <p:cond delay="0"/>
                                  </p:stCondLst>
                                  <p:childTnLst>
                                    <p:animRot by="-21600000">
                                      <p:cBhvr>
                                        <p:cTn id="327" dur="2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2000" fill="hold"/>
                                        <p:tgtEl>
                                          <p:spTgt spid="37"/>
                                        </p:tgtEl>
                                        <p:attrNameLst>
                                          <p:attrName>r</p:attrName>
                                        </p:attrNameLst>
                                      </p:cBhvr>
                                    </p:animRot>
                                  </p:childTnLst>
                                </p:cTn>
                              </p:par>
                              <p:par>
                                <p:cTn id="330" presetID="8" presetClass="emph" presetSubtype="0" fill="hold" grpId="2" nodeType="withEffect">
                                  <p:stCondLst>
                                    <p:cond delay="0"/>
                                  </p:stCondLst>
                                  <p:childTnLst>
                                    <p:animRot by="-21600000">
                                      <p:cBhvr>
                                        <p:cTn id="331" dur="2000" fill="hold"/>
                                        <p:tgtEl>
                                          <p:spTgt spid="38"/>
                                        </p:tgtEl>
                                        <p:attrNameLst>
                                          <p:attrName>r</p:attrName>
                                        </p:attrNameLst>
                                      </p:cBhvr>
                                    </p:animRo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2000"/>
                                        <p:tgtEl>
                                          <p:spTgt spid="3"/>
                                        </p:tgtEl>
                                      </p:cBhvr>
                                    </p:animEffect>
                                    <p:set>
                                      <p:cBhvr>
                                        <p:cTn id="479" dur="1" fill="hold">
                                          <p:stCondLst>
                                            <p:cond delay="1999"/>
                                          </p:stCondLst>
                                        </p:cTn>
                                        <p:tgtEl>
                                          <p:spTgt spid="3"/>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2000"/>
                                        <p:tgtEl>
                                          <p:spTgt spid="4"/>
                                        </p:tgtEl>
                                      </p:cBhvr>
                                    </p:animEffect>
                                    <p:set>
                                      <p:cBhvr>
                                        <p:cTn id="482" dur="1" fill="hold">
                                          <p:stCondLst>
                                            <p:cond delay="1999"/>
                                          </p:stCondLst>
                                        </p:cTn>
                                        <p:tgtEl>
                                          <p:spTgt spid="4"/>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2000"/>
                                        <p:tgtEl>
                                          <p:spTgt spid="5"/>
                                        </p:tgtEl>
                                      </p:cBhvr>
                                    </p:animEffect>
                                    <p:set>
                                      <p:cBhvr>
                                        <p:cTn id="485" dur="1" fill="hold">
                                          <p:stCondLst>
                                            <p:cond delay="1999"/>
                                          </p:stCondLst>
                                        </p:cTn>
                                        <p:tgtEl>
                                          <p:spTgt spid="5"/>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2000"/>
                                        <p:tgtEl>
                                          <p:spTgt spid="6"/>
                                        </p:tgtEl>
                                      </p:cBhvr>
                                    </p:animEffect>
                                    <p:set>
                                      <p:cBhvr>
                                        <p:cTn id="488" dur="1" fill="hold">
                                          <p:stCondLst>
                                            <p:cond delay="1999"/>
                                          </p:stCondLst>
                                        </p:cTn>
                                        <p:tgtEl>
                                          <p:spTgt spid="6"/>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2000"/>
                                        <p:tgtEl>
                                          <p:spTgt spid="7"/>
                                        </p:tgtEl>
                                      </p:cBhvr>
                                    </p:animEffect>
                                    <p:set>
                                      <p:cBhvr>
                                        <p:cTn id="491" dur="1" fill="hold">
                                          <p:stCondLst>
                                            <p:cond delay="1999"/>
                                          </p:stCondLst>
                                        </p:cTn>
                                        <p:tgtEl>
                                          <p:spTgt spid="7"/>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2000"/>
                                        <p:tgtEl>
                                          <p:spTgt spid="8"/>
                                        </p:tgtEl>
                                      </p:cBhvr>
                                    </p:animEffect>
                                    <p:set>
                                      <p:cBhvr>
                                        <p:cTn id="494" dur="1" fill="hold">
                                          <p:stCondLst>
                                            <p:cond delay="1999"/>
                                          </p:stCondLst>
                                        </p:cTn>
                                        <p:tgtEl>
                                          <p:spTgt spid="8"/>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2000"/>
                                        <p:tgtEl>
                                          <p:spTgt spid="9"/>
                                        </p:tgtEl>
                                      </p:cBhvr>
                                    </p:animEffect>
                                    <p:set>
                                      <p:cBhvr>
                                        <p:cTn id="497" dur="1" fill="hold">
                                          <p:stCondLst>
                                            <p:cond delay="1999"/>
                                          </p:stCondLst>
                                        </p:cTn>
                                        <p:tgtEl>
                                          <p:spTgt spid="9"/>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2000"/>
                                        <p:tgtEl>
                                          <p:spTgt spid="10"/>
                                        </p:tgtEl>
                                      </p:cBhvr>
                                    </p:animEffect>
                                    <p:set>
                                      <p:cBhvr>
                                        <p:cTn id="500" dur="1" fill="hold">
                                          <p:stCondLst>
                                            <p:cond delay="1999"/>
                                          </p:stCondLst>
                                        </p:cTn>
                                        <p:tgtEl>
                                          <p:spTgt spid="10"/>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2000"/>
                                        <p:tgtEl>
                                          <p:spTgt spid="11"/>
                                        </p:tgtEl>
                                      </p:cBhvr>
                                    </p:animEffect>
                                    <p:set>
                                      <p:cBhvr>
                                        <p:cTn id="503" dur="1" fill="hold">
                                          <p:stCondLst>
                                            <p:cond delay="1999"/>
                                          </p:stCondLst>
                                        </p:cTn>
                                        <p:tgtEl>
                                          <p:spTgt spid="11"/>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2000"/>
                                        <p:tgtEl>
                                          <p:spTgt spid="12"/>
                                        </p:tgtEl>
                                      </p:cBhvr>
                                    </p:animEffect>
                                    <p:set>
                                      <p:cBhvr>
                                        <p:cTn id="506" dur="1" fill="hold">
                                          <p:stCondLst>
                                            <p:cond delay="1999"/>
                                          </p:stCondLst>
                                        </p:cTn>
                                        <p:tgtEl>
                                          <p:spTgt spid="12"/>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2000"/>
                                        <p:tgtEl>
                                          <p:spTgt spid="13"/>
                                        </p:tgtEl>
                                      </p:cBhvr>
                                    </p:animEffect>
                                    <p:set>
                                      <p:cBhvr>
                                        <p:cTn id="509" dur="1" fill="hold">
                                          <p:stCondLst>
                                            <p:cond delay="1999"/>
                                          </p:stCondLst>
                                        </p:cTn>
                                        <p:tgtEl>
                                          <p:spTgt spid="13"/>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2000"/>
                                        <p:tgtEl>
                                          <p:spTgt spid="14"/>
                                        </p:tgtEl>
                                      </p:cBhvr>
                                    </p:animEffect>
                                    <p:set>
                                      <p:cBhvr>
                                        <p:cTn id="512" dur="1" fill="hold">
                                          <p:stCondLst>
                                            <p:cond delay="1999"/>
                                          </p:stCondLst>
                                        </p:cTn>
                                        <p:tgtEl>
                                          <p:spTgt spid="14"/>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2000"/>
                                        <p:tgtEl>
                                          <p:spTgt spid="15"/>
                                        </p:tgtEl>
                                      </p:cBhvr>
                                    </p:animEffect>
                                    <p:set>
                                      <p:cBhvr>
                                        <p:cTn id="515" dur="1" fill="hold">
                                          <p:stCondLst>
                                            <p:cond delay="1999"/>
                                          </p:stCondLst>
                                        </p:cTn>
                                        <p:tgtEl>
                                          <p:spTgt spid="15"/>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2000"/>
                                        <p:tgtEl>
                                          <p:spTgt spid="16"/>
                                        </p:tgtEl>
                                      </p:cBhvr>
                                    </p:animEffect>
                                    <p:set>
                                      <p:cBhvr>
                                        <p:cTn id="518" dur="1" fill="hold">
                                          <p:stCondLst>
                                            <p:cond delay="1999"/>
                                          </p:stCondLst>
                                        </p:cTn>
                                        <p:tgtEl>
                                          <p:spTgt spid="16"/>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2000"/>
                                        <p:tgtEl>
                                          <p:spTgt spid="17"/>
                                        </p:tgtEl>
                                      </p:cBhvr>
                                    </p:animEffect>
                                    <p:set>
                                      <p:cBhvr>
                                        <p:cTn id="521" dur="1" fill="hold">
                                          <p:stCondLst>
                                            <p:cond delay="1999"/>
                                          </p:stCondLst>
                                        </p:cTn>
                                        <p:tgtEl>
                                          <p:spTgt spid="17"/>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2000"/>
                                        <p:tgtEl>
                                          <p:spTgt spid="18"/>
                                        </p:tgtEl>
                                      </p:cBhvr>
                                    </p:animEffect>
                                    <p:set>
                                      <p:cBhvr>
                                        <p:cTn id="524" dur="1" fill="hold">
                                          <p:stCondLst>
                                            <p:cond delay="1999"/>
                                          </p:stCondLst>
                                        </p:cTn>
                                        <p:tgtEl>
                                          <p:spTgt spid="18"/>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2000"/>
                                        <p:tgtEl>
                                          <p:spTgt spid="19"/>
                                        </p:tgtEl>
                                      </p:cBhvr>
                                    </p:animEffect>
                                    <p:set>
                                      <p:cBhvr>
                                        <p:cTn id="527" dur="1" fill="hold">
                                          <p:stCondLst>
                                            <p:cond delay="1999"/>
                                          </p:stCondLst>
                                        </p:cTn>
                                        <p:tgtEl>
                                          <p:spTgt spid="19"/>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2000"/>
                                        <p:tgtEl>
                                          <p:spTgt spid="20"/>
                                        </p:tgtEl>
                                      </p:cBhvr>
                                    </p:animEffect>
                                    <p:set>
                                      <p:cBhvr>
                                        <p:cTn id="530" dur="1" fill="hold">
                                          <p:stCondLst>
                                            <p:cond delay="1999"/>
                                          </p:stCondLst>
                                        </p:cTn>
                                        <p:tgtEl>
                                          <p:spTgt spid="20"/>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2000"/>
                                        <p:tgtEl>
                                          <p:spTgt spid="21"/>
                                        </p:tgtEl>
                                      </p:cBhvr>
                                    </p:animEffect>
                                    <p:set>
                                      <p:cBhvr>
                                        <p:cTn id="533" dur="1" fill="hold">
                                          <p:stCondLst>
                                            <p:cond delay="1999"/>
                                          </p:stCondLst>
                                        </p:cTn>
                                        <p:tgtEl>
                                          <p:spTgt spid="21"/>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2000"/>
                                        <p:tgtEl>
                                          <p:spTgt spid="22"/>
                                        </p:tgtEl>
                                      </p:cBhvr>
                                    </p:animEffect>
                                    <p:set>
                                      <p:cBhvr>
                                        <p:cTn id="536" dur="1" fill="hold">
                                          <p:stCondLst>
                                            <p:cond delay="1999"/>
                                          </p:stCondLst>
                                        </p:cTn>
                                        <p:tgtEl>
                                          <p:spTgt spid="22"/>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2000"/>
                                        <p:tgtEl>
                                          <p:spTgt spid="23"/>
                                        </p:tgtEl>
                                      </p:cBhvr>
                                    </p:animEffect>
                                    <p:set>
                                      <p:cBhvr>
                                        <p:cTn id="539" dur="1" fill="hold">
                                          <p:stCondLst>
                                            <p:cond delay="1999"/>
                                          </p:stCondLst>
                                        </p:cTn>
                                        <p:tgtEl>
                                          <p:spTgt spid="23"/>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2000"/>
                                        <p:tgtEl>
                                          <p:spTgt spid="24"/>
                                        </p:tgtEl>
                                      </p:cBhvr>
                                    </p:animEffect>
                                    <p:set>
                                      <p:cBhvr>
                                        <p:cTn id="542" dur="1" fill="hold">
                                          <p:stCondLst>
                                            <p:cond delay="1999"/>
                                          </p:stCondLst>
                                        </p:cTn>
                                        <p:tgtEl>
                                          <p:spTgt spid="24"/>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2000"/>
                                        <p:tgtEl>
                                          <p:spTgt spid="25"/>
                                        </p:tgtEl>
                                      </p:cBhvr>
                                    </p:animEffect>
                                    <p:set>
                                      <p:cBhvr>
                                        <p:cTn id="545" dur="1" fill="hold">
                                          <p:stCondLst>
                                            <p:cond delay="1999"/>
                                          </p:stCondLst>
                                        </p:cTn>
                                        <p:tgtEl>
                                          <p:spTgt spid="25"/>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2000"/>
                                        <p:tgtEl>
                                          <p:spTgt spid="26"/>
                                        </p:tgtEl>
                                      </p:cBhvr>
                                    </p:animEffect>
                                    <p:set>
                                      <p:cBhvr>
                                        <p:cTn id="548" dur="1" fill="hold">
                                          <p:stCondLst>
                                            <p:cond delay="1999"/>
                                          </p:stCondLst>
                                        </p:cTn>
                                        <p:tgtEl>
                                          <p:spTgt spid="26"/>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2000"/>
                                        <p:tgtEl>
                                          <p:spTgt spid="27"/>
                                        </p:tgtEl>
                                      </p:cBhvr>
                                    </p:animEffect>
                                    <p:set>
                                      <p:cBhvr>
                                        <p:cTn id="551" dur="1" fill="hold">
                                          <p:stCondLst>
                                            <p:cond delay="1999"/>
                                          </p:stCondLst>
                                        </p:cTn>
                                        <p:tgtEl>
                                          <p:spTgt spid="27"/>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2000"/>
                                        <p:tgtEl>
                                          <p:spTgt spid="28"/>
                                        </p:tgtEl>
                                      </p:cBhvr>
                                    </p:animEffect>
                                    <p:set>
                                      <p:cBhvr>
                                        <p:cTn id="554" dur="1" fill="hold">
                                          <p:stCondLst>
                                            <p:cond delay="1999"/>
                                          </p:stCondLst>
                                        </p:cTn>
                                        <p:tgtEl>
                                          <p:spTgt spid="28"/>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2000"/>
                                        <p:tgtEl>
                                          <p:spTgt spid="29"/>
                                        </p:tgtEl>
                                      </p:cBhvr>
                                    </p:animEffect>
                                    <p:set>
                                      <p:cBhvr>
                                        <p:cTn id="557" dur="1" fill="hold">
                                          <p:stCondLst>
                                            <p:cond delay="1999"/>
                                          </p:stCondLst>
                                        </p:cTn>
                                        <p:tgtEl>
                                          <p:spTgt spid="29"/>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2000"/>
                                        <p:tgtEl>
                                          <p:spTgt spid="30"/>
                                        </p:tgtEl>
                                      </p:cBhvr>
                                    </p:animEffect>
                                    <p:set>
                                      <p:cBhvr>
                                        <p:cTn id="560" dur="1" fill="hold">
                                          <p:stCondLst>
                                            <p:cond delay="1999"/>
                                          </p:stCondLst>
                                        </p:cTn>
                                        <p:tgtEl>
                                          <p:spTgt spid="30"/>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2000"/>
                                        <p:tgtEl>
                                          <p:spTgt spid="31"/>
                                        </p:tgtEl>
                                      </p:cBhvr>
                                    </p:animEffect>
                                    <p:set>
                                      <p:cBhvr>
                                        <p:cTn id="563" dur="1" fill="hold">
                                          <p:stCondLst>
                                            <p:cond delay="1999"/>
                                          </p:stCondLst>
                                        </p:cTn>
                                        <p:tgtEl>
                                          <p:spTgt spid="31"/>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2000"/>
                                        <p:tgtEl>
                                          <p:spTgt spid="32"/>
                                        </p:tgtEl>
                                      </p:cBhvr>
                                    </p:animEffect>
                                    <p:set>
                                      <p:cBhvr>
                                        <p:cTn id="566" dur="1" fill="hold">
                                          <p:stCondLst>
                                            <p:cond delay="1999"/>
                                          </p:stCondLst>
                                        </p:cTn>
                                        <p:tgtEl>
                                          <p:spTgt spid="32"/>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2000"/>
                                        <p:tgtEl>
                                          <p:spTgt spid="33"/>
                                        </p:tgtEl>
                                      </p:cBhvr>
                                    </p:animEffect>
                                    <p:set>
                                      <p:cBhvr>
                                        <p:cTn id="569" dur="1" fill="hold">
                                          <p:stCondLst>
                                            <p:cond delay="1999"/>
                                          </p:stCondLst>
                                        </p:cTn>
                                        <p:tgtEl>
                                          <p:spTgt spid="33"/>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2000"/>
                                        <p:tgtEl>
                                          <p:spTgt spid="34"/>
                                        </p:tgtEl>
                                      </p:cBhvr>
                                    </p:animEffect>
                                    <p:set>
                                      <p:cBhvr>
                                        <p:cTn id="572" dur="1" fill="hold">
                                          <p:stCondLst>
                                            <p:cond delay="1999"/>
                                          </p:stCondLst>
                                        </p:cTn>
                                        <p:tgtEl>
                                          <p:spTgt spid="34"/>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2000"/>
                                        <p:tgtEl>
                                          <p:spTgt spid="35"/>
                                        </p:tgtEl>
                                      </p:cBhvr>
                                    </p:animEffect>
                                    <p:set>
                                      <p:cBhvr>
                                        <p:cTn id="575" dur="1" fill="hold">
                                          <p:stCondLst>
                                            <p:cond delay="1999"/>
                                          </p:stCondLst>
                                        </p:cTn>
                                        <p:tgtEl>
                                          <p:spTgt spid="35"/>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2000"/>
                                        <p:tgtEl>
                                          <p:spTgt spid="36"/>
                                        </p:tgtEl>
                                      </p:cBhvr>
                                    </p:animEffect>
                                    <p:set>
                                      <p:cBhvr>
                                        <p:cTn id="578" dur="1" fill="hold">
                                          <p:stCondLst>
                                            <p:cond delay="1999"/>
                                          </p:stCondLst>
                                        </p:cTn>
                                        <p:tgtEl>
                                          <p:spTgt spid="36"/>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2000"/>
                                        <p:tgtEl>
                                          <p:spTgt spid="37"/>
                                        </p:tgtEl>
                                      </p:cBhvr>
                                    </p:animEffect>
                                    <p:set>
                                      <p:cBhvr>
                                        <p:cTn id="581" dur="1" fill="hold">
                                          <p:stCondLst>
                                            <p:cond delay="1999"/>
                                          </p:stCondLst>
                                        </p:cTn>
                                        <p:tgtEl>
                                          <p:spTgt spid="37"/>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2000"/>
                                        <p:tgtEl>
                                          <p:spTgt spid="38"/>
                                        </p:tgtEl>
                                      </p:cBhvr>
                                    </p:animEffect>
                                    <p:set>
                                      <p:cBhvr>
                                        <p:cTn id="584" dur="1" fill="hold">
                                          <p:stCondLst>
                                            <p:cond delay="1999"/>
                                          </p:stCondLst>
                                        </p:cTn>
                                        <p:tgtEl>
                                          <p:spTgt spid="38"/>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2000" fill="hold"/>
                                        <p:tgtEl>
                                          <p:spTgt spid="3"/>
                                        </p:tgtEl>
                                        <p:attrNameLst>
                                          <p:attrName>r</p:attrName>
                                        </p:attrNameLst>
                                      </p:cBhvr>
                                    </p:animRot>
                                  </p:childTnLst>
                                </p:cTn>
                              </p:par>
                              <p:par>
                                <p:cTn id="587" presetID="8" presetClass="emph" presetSubtype="0" fill="hold" grpId="5" nodeType="withEffect">
                                  <p:stCondLst>
                                    <p:cond delay="0"/>
                                  </p:stCondLst>
                                  <p:childTnLst>
                                    <p:animRot by="21600000">
                                      <p:cBhvr>
                                        <p:cTn id="588" dur="2000" fill="hold"/>
                                        <p:tgtEl>
                                          <p:spTgt spid="4"/>
                                        </p:tgtEl>
                                        <p:attrNameLst>
                                          <p:attrName>r</p:attrName>
                                        </p:attrNameLst>
                                      </p:cBhvr>
                                    </p:animRot>
                                  </p:childTnLst>
                                </p:cTn>
                              </p:par>
                              <p:par>
                                <p:cTn id="589" presetID="8" presetClass="emph" presetSubtype="0" fill="hold" grpId="5" nodeType="withEffect">
                                  <p:stCondLst>
                                    <p:cond delay="0"/>
                                  </p:stCondLst>
                                  <p:childTnLst>
                                    <p:animRot by="21600000">
                                      <p:cBhvr>
                                        <p:cTn id="590" dur="2000" fill="hold"/>
                                        <p:tgtEl>
                                          <p:spTgt spid="5"/>
                                        </p:tgtEl>
                                        <p:attrNameLst>
                                          <p:attrName>r</p:attrName>
                                        </p:attrNameLst>
                                      </p:cBhvr>
                                    </p:animRot>
                                  </p:childTnLst>
                                </p:cTn>
                              </p:par>
                              <p:par>
                                <p:cTn id="591" presetID="8" presetClass="emph" presetSubtype="0" fill="hold" grpId="5" nodeType="withEffect">
                                  <p:stCondLst>
                                    <p:cond delay="0"/>
                                  </p:stCondLst>
                                  <p:childTnLst>
                                    <p:animRot by="21600000">
                                      <p:cBhvr>
                                        <p:cTn id="592" dur="2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2000" fill="hold"/>
                                        <p:tgtEl>
                                          <p:spTgt spid="7"/>
                                        </p:tgtEl>
                                        <p:attrNameLst>
                                          <p:attrName>r</p:attrName>
                                        </p:attrNameLst>
                                      </p:cBhvr>
                                    </p:animRot>
                                  </p:childTnLst>
                                </p:cTn>
                              </p:par>
                              <p:par>
                                <p:cTn id="595" presetID="8" presetClass="emph" presetSubtype="0" fill="hold" grpId="5" nodeType="withEffect">
                                  <p:stCondLst>
                                    <p:cond delay="0"/>
                                  </p:stCondLst>
                                  <p:childTnLst>
                                    <p:animRot by="21600000">
                                      <p:cBhvr>
                                        <p:cTn id="596" dur="2000" fill="hold"/>
                                        <p:tgtEl>
                                          <p:spTgt spid="8"/>
                                        </p:tgtEl>
                                        <p:attrNameLst>
                                          <p:attrName>r</p:attrName>
                                        </p:attrNameLst>
                                      </p:cBhvr>
                                    </p:animRot>
                                  </p:childTnLst>
                                </p:cTn>
                              </p:par>
                              <p:par>
                                <p:cTn id="597" presetID="8" presetClass="emph" presetSubtype="0" fill="hold" grpId="5" nodeType="withEffect">
                                  <p:stCondLst>
                                    <p:cond delay="0"/>
                                  </p:stCondLst>
                                  <p:childTnLst>
                                    <p:animRot by="21600000">
                                      <p:cBhvr>
                                        <p:cTn id="598" dur="2000" fill="hold"/>
                                        <p:tgtEl>
                                          <p:spTgt spid="9"/>
                                        </p:tgtEl>
                                        <p:attrNameLst>
                                          <p:attrName>r</p:attrName>
                                        </p:attrNameLst>
                                      </p:cBhvr>
                                    </p:animRot>
                                  </p:childTnLst>
                                </p:cTn>
                              </p:par>
                              <p:par>
                                <p:cTn id="599" presetID="8" presetClass="emph" presetSubtype="0" fill="hold" grpId="5" nodeType="withEffect">
                                  <p:stCondLst>
                                    <p:cond delay="0"/>
                                  </p:stCondLst>
                                  <p:childTnLst>
                                    <p:animRot by="21600000">
                                      <p:cBhvr>
                                        <p:cTn id="600" dur="2000" fill="hold"/>
                                        <p:tgtEl>
                                          <p:spTgt spid="10"/>
                                        </p:tgtEl>
                                        <p:attrNameLst>
                                          <p:attrName>r</p:attrName>
                                        </p:attrNameLst>
                                      </p:cBhvr>
                                    </p:animRot>
                                  </p:childTnLst>
                                </p:cTn>
                              </p:par>
                              <p:par>
                                <p:cTn id="601" presetID="8" presetClass="emph" presetSubtype="0" fill="hold" grpId="5" nodeType="withEffect">
                                  <p:stCondLst>
                                    <p:cond delay="0"/>
                                  </p:stCondLst>
                                  <p:childTnLst>
                                    <p:animRot by="21600000">
                                      <p:cBhvr>
                                        <p:cTn id="602" dur="2000" fill="hold"/>
                                        <p:tgtEl>
                                          <p:spTgt spid="11"/>
                                        </p:tgtEl>
                                        <p:attrNameLst>
                                          <p:attrName>r</p:attrName>
                                        </p:attrNameLst>
                                      </p:cBhvr>
                                    </p:animRot>
                                  </p:childTnLst>
                                </p:cTn>
                              </p:par>
                              <p:par>
                                <p:cTn id="603" presetID="8" presetClass="emph" presetSubtype="0" fill="hold" grpId="5" nodeType="withEffect">
                                  <p:stCondLst>
                                    <p:cond delay="0"/>
                                  </p:stCondLst>
                                  <p:childTnLst>
                                    <p:animRot by="21600000">
                                      <p:cBhvr>
                                        <p:cTn id="604" dur="2000" fill="hold"/>
                                        <p:tgtEl>
                                          <p:spTgt spid="12"/>
                                        </p:tgtEl>
                                        <p:attrNameLst>
                                          <p:attrName>r</p:attrName>
                                        </p:attrNameLst>
                                      </p:cBhvr>
                                    </p:animRot>
                                  </p:childTnLst>
                                </p:cTn>
                              </p:par>
                              <p:par>
                                <p:cTn id="605" presetID="8" presetClass="emph" presetSubtype="0" fill="hold" grpId="5" nodeType="withEffect">
                                  <p:stCondLst>
                                    <p:cond delay="0"/>
                                  </p:stCondLst>
                                  <p:childTnLst>
                                    <p:animRot by="21600000">
                                      <p:cBhvr>
                                        <p:cTn id="606" dur="2000" fill="hold"/>
                                        <p:tgtEl>
                                          <p:spTgt spid="13"/>
                                        </p:tgtEl>
                                        <p:attrNameLst>
                                          <p:attrName>r</p:attrName>
                                        </p:attrNameLst>
                                      </p:cBhvr>
                                    </p:animRot>
                                  </p:childTnLst>
                                </p:cTn>
                              </p:par>
                              <p:par>
                                <p:cTn id="607" presetID="8" presetClass="emph" presetSubtype="0" fill="hold" grpId="5" nodeType="withEffect">
                                  <p:stCondLst>
                                    <p:cond delay="0"/>
                                  </p:stCondLst>
                                  <p:childTnLst>
                                    <p:animRot by="21600000">
                                      <p:cBhvr>
                                        <p:cTn id="608" dur="2000" fill="hold"/>
                                        <p:tgtEl>
                                          <p:spTgt spid="14"/>
                                        </p:tgtEl>
                                        <p:attrNameLst>
                                          <p:attrName>r</p:attrName>
                                        </p:attrNameLst>
                                      </p:cBhvr>
                                    </p:animRot>
                                  </p:childTnLst>
                                </p:cTn>
                              </p:par>
                              <p:par>
                                <p:cTn id="609" presetID="8" presetClass="emph" presetSubtype="0" fill="hold" grpId="5" nodeType="withEffect">
                                  <p:stCondLst>
                                    <p:cond delay="0"/>
                                  </p:stCondLst>
                                  <p:childTnLst>
                                    <p:animRot by="21600000">
                                      <p:cBhvr>
                                        <p:cTn id="610" dur="2000" fill="hold"/>
                                        <p:tgtEl>
                                          <p:spTgt spid="15"/>
                                        </p:tgtEl>
                                        <p:attrNameLst>
                                          <p:attrName>r</p:attrName>
                                        </p:attrNameLst>
                                      </p:cBhvr>
                                    </p:animRot>
                                  </p:childTnLst>
                                </p:cTn>
                              </p:par>
                              <p:par>
                                <p:cTn id="611" presetID="8" presetClass="emph" presetSubtype="0" fill="hold" grpId="5" nodeType="withEffect">
                                  <p:stCondLst>
                                    <p:cond delay="0"/>
                                  </p:stCondLst>
                                  <p:childTnLst>
                                    <p:animRot by="21600000">
                                      <p:cBhvr>
                                        <p:cTn id="612" dur="2000" fill="hold"/>
                                        <p:tgtEl>
                                          <p:spTgt spid="16"/>
                                        </p:tgtEl>
                                        <p:attrNameLst>
                                          <p:attrName>r</p:attrName>
                                        </p:attrNameLst>
                                      </p:cBhvr>
                                    </p:animRot>
                                  </p:childTnLst>
                                </p:cTn>
                              </p:par>
                              <p:par>
                                <p:cTn id="613" presetID="8" presetClass="emph" presetSubtype="0" fill="hold" grpId="5" nodeType="withEffect">
                                  <p:stCondLst>
                                    <p:cond delay="0"/>
                                  </p:stCondLst>
                                  <p:childTnLst>
                                    <p:animRot by="21600000">
                                      <p:cBhvr>
                                        <p:cTn id="614" dur="2000" fill="hold"/>
                                        <p:tgtEl>
                                          <p:spTgt spid="17"/>
                                        </p:tgtEl>
                                        <p:attrNameLst>
                                          <p:attrName>r</p:attrName>
                                        </p:attrNameLst>
                                      </p:cBhvr>
                                    </p:animRot>
                                  </p:childTnLst>
                                </p:cTn>
                              </p:par>
                              <p:par>
                                <p:cTn id="615" presetID="8" presetClass="emph" presetSubtype="0" fill="hold" grpId="5" nodeType="withEffect">
                                  <p:stCondLst>
                                    <p:cond delay="0"/>
                                  </p:stCondLst>
                                  <p:childTnLst>
                                    <p:animRot by="21600000">
                                      <p:cBhvr>
                                        <p:cTn id="616" dur="2000" fill="hold"/>
                                        <p:tgtEl>
                                          <p:spTgt spid="18"/>
                                        </p:tgtEl>
                                        <p:attrNameLst>
                                          <p:attrName>r</p:attrName>
                                        </p:attrNameLst>
                                      </p:cBhvr>
                                    </p:animRot>
                                  </p:childTnLst>
                                </p:cTn>
                              </p:par>
                              <p:par>
                                <p:cTn id="617" presetID="8" presetClass="emph" presetSubtype="0" fill="hold" grpId="5" nodeType="withEffect">
                                  <p:stCondLst>
                                    <p:cond delay="0"/>
                                  </p:stCondLst>
                                  <p:childTnLst>
                                    <p:animRot by="21600000">
                                      <p:cBhvr>
                                        <p:cTn id="618" dur="2000" fill="hold"/>
                                        <p:tgtEl>
                                          <p:spTgt spid="19"/>
                                        </p:tgtEl>
                                        <p:attrNameLst>
                                          <p:attrName>r</p:attrName>
                                        </p:attrNameLst>
                                      </p:cBhvr>
                                    </p:animRot>
                                  </p:childTnLst>
                                </p:cTn>
                              </p:par>
                              <p:par>
                                <p:cTn id="619" presetID="8" presetClass="emph" presetSubtype="0" fill="hold" grpId="5" nodeType="withEffect">
                                  <p:stCondLst>
                                    <p:cond delay="0"/>
                                  </p:stCondLst>
                                  <p:childTnLst>
                                    <p:animRot by="21600000">
                                      <p:cBhvr>
                                        <p:cTn id="620" dur="2000" fill="hold"/>
                                        <p:tgtEl>
                                          <p:spTgt spid="20"/>
                                        </p:tgtEl>
                                        <p:attrNameLst>
                                          <p:attrName>r</p:attrName>
                                        </p:attrNameLst>
                                      </p:cBhvr>
                                    </p:animRot>
                                  </p:childTnLst>
                                </p:cTn>
                              </p:par>
                              <p:par>
                                <p:cTn id="621" presetID="8" presetClass="emph" presetSubtype="0" fill="hold" grpId="5" nodeType="withEffect">
                                  <p:stCondLst>
                                    <p:cond delay="0"/>
                                  </p:stCondLst>
                                  <p:childTnLst>
                                    <p:animRot by="21600000">
                                      <p:cBhvr>
                                        <p:cTn id="622" dur="2000" fill="hold"/>
                                        <p:tgtEl>
                                          <p:spTgt spid="21"/>
                                        </p:tgtEl>
                                        <p:attrNameLst>
                                          <p:attrName>r</p:attrName>
                                        </p:attrNameLst>
                                      </p:cBhvr>
                                    </p:animRot>
                                  </p:childTnLst>
                                </p:cTn>
                              </p:par>
                              <p:par>
                                <p:cTn id="623" presetID="8" presetClass="emph" presetSubtype="0" fill="hold" grpId="5" nodeType="withEffect">
                                  <p:stCondLst>
                                    <p:cond delay="0"/>
                                  </p:stCondLst>
                                  <p:childTnLst>
                                    <p:animRot by="21600000">
                                      <p:cBhvr>
                                        <p:cTn id="624" dur="2000" fill="hold"/>
                                        <p:tgtEl>
                                          <p:spTgt spid="22"/>
                                        </p:tgtEl>
                                        <p:attrNameLst>
                                          <p:attrName>r</p:attrName>
                                        </p:attrNameLst>
                                      </p:cBhvr>
                                    </p:animRot>
                                  </p:childTnLst>
                                </p:cTn>
                              </p:par>
                              <p:par>
                                <p:cTn id="625" presetID="8" presetClass="emph" presetSubtype="0" fill="hold" grpId="5" nodeType="withEffect">
                                  <p:stCondLst>
                                    <p:cond delay="0"/>
                                  </p:stCondLst>
                                  <p:childTnLst>
                                    <p:animRot by="21600000">
                                      <p:cBhvr>
                                        <p:cTn id="626" dur="2000" fill="hold"/>
                                        <p:tgtEl>
                                          <p:spTgt spid="23"/>
                                        </p:tgtEl>
                                        <p:attrNameLst>
                                          <p:attrName>r</p:attrName>
                                        </p:attrNameLst>
                                      </p:cBhvr>
                                    </p:animRot>
                                  </p:childTnLst>
                                </p:cTn>
                              </p:par>
                              <p:par>
                                <p:cTn id="627" presetID="8" presetClass="emph" presetSubtype="0" fill="hold" grpId="5" nodeType="withEffect">
                                  <p:stCondLst>
                                    <p:cond delay="0"/>
                                  </p:stCondLst>
                                  <p:childTnLst>
                                    <p:animRot by="21600000">
                                      <p:cBhvr>
                                        <p:cTn id="628" dur="2000" fill="hold"/>
                                        <p:tgtEl>
                                          <p:spTgt spid="24"/>
                                        </p:tgtEl>
                                        <p:attrNameLst>
                                          <p:attrName>r</p:attrName>
                                        </p:attrNameLst>
                                      </p:cBhvr>
                                    </p:animRot>
                                  </p:childTnLst>
                                </p:cTn>
                              </p:par>
                              <p:par>
                                <p:cTn id="629" presetID="8" presetClass="emph" presetSubtype="0" fill="hold" grpId="5" nodeType="withEffect">
                                  <p:stCondLst>
                                    <p:cond delay="0"/>
                                  </p:stCondLst>
                                  <p:childTnLst>
                                    <p:animRot by="21600000">
                                      <p:cBhvr>
                                        <p:cTn id="630" dur="2000" fill="hold"/>
                                        <p:tgtEl>
                                          <p:spTgt spid="25"/>
                                        </p:tgtEl>
                                        <p:attrNameLst>
                                          <p:attrName>r</p:attrName>
                                        </p:attrNameLst>
                                      </p:cBhvr>
                                    </p:animRot>
                                  </p:childTnLst>
                                </p:cTn>
                              </p:par>
                              <p:par>
                                <p:cTn id="631" presetID="8" presetClass="emph" presetSubtype="0" fill="hold" grpId="5" nodeType="withEffect">
                                  <p:stCondLst>
                                    <p:cond delay="0"/>
                                  </p:stCondLst>
                                  <p:childTnLst>
                                    <p:animRot by="21600000">
                                      <p:cBhvr>
                                        <p:cTn id="632" dur="2000" fill="hold"/>
                                        <p:tgtEl>
                                          <p:spTgt spid="26"/>
                                        </p:tgtEl>
                                        <p:attrNameLst>
                                          <p:attrName>r</p:attrName>
                                        </p:attrNameLst>
                                      </p:cBhvr>
                                    </p:animRot>
                                  </p:childTnLst>
                                </p:cTn>
                              </p:par>
                              <p:par>
                                <p:cTn id="633" presetID="8" presetClass="emph" presetSubtype="0" fill="hold" grpId="5" nodeType="withEffect">
                                  <p:stCondLst>
                                    <p:cond delay="0"/>
                                  </p:stCondLst>
                                  <p:childTnLst>
                                    <p:animRot by="21600000">
                                      <p:cBhvr>
                                        <p:cTn id="634" dur="2000" fill="hold"/>
                                        <p:tgtEl>
                                          <p:spTgt spid="27"/>
                                        </p:tgtEl>
                                        <p:attrNameLst>
                                          <p:attrName>r</p:attrName>
                                        </p:attrNameLst>
                                      </p:cBhvr>
                                    </p:animRot>
                                  </p:childTnLst>
                                </p:cTn>
                              </p:par>
                              <p:par>
                                <p:cTn id="635" presetID="8" presetClass="emph" presetSubtype="0" fill="hold" grpId="5" nodeType="withEffect">
                                  <p:stCondLst>
                                    <p:cond delay="0"/>
                                  </p:stCondLst>
                                  <p:childTnLst>
                                    <p:animRot by="21600000">
                                      <p:cBhvr>
                                        <p:cTn id="636" dur="2000" fill="hold"/>
                                        <p:tgtEl>
                                          <p:spTgt spid="28"/>
                                        </p:tgtEl>
                                        <p:attrNameLst>
                                          <p:attrName>r</p:attrName>
                                        </p:attrNameLst>
                                      </p:cBhvr>
                                    </p:animRot>
                                  </p:childTnLst>
                                </p:cTn>
                              </p:par>
                              <p:par>
                                <p:cTn id="637" presetID="8" presetClass="emph" presetSubtype="0" fill="hold" grpId="5" nodeType="withEffect">
                                  <p:stCondLst>
                                    <p:cond delay="0"/>
                                  </p:stCondLst>
                                  <p:childTnLst>
                                    <p:animRot by="21600000">
                                      <p:cBhvr>
                                        <p:cTn id="638" dur="2000" fill="hold"/>
                                        <p:tgtEl>
                                          <p:spTgt spid="29"/>
                                        </p:tgtEl>
                                        <p:attrNameLst>
                                          <p:attrName>r</p:attrName>
                                        </p:attrNameLst>
                                      </p:cBhvr>
                                    </p:animRot>
                                  </p:childTnLst>
                                </p:cTn>
                              </p:par>
                              <p:par>
                                <p:cTn id="639" presetID="8" presetClass="emph" presetSubtype="0" fill="hold" grpId="5" nodeType="withEffect">
                                  <p:stCondLst>
                                    <p:cond delay="0"/>
                                  </p:stCondLst>
                                  <p:childTnLst>
                                    <p:animRot by="21600000">
                                      <p:cBhvr>
                                        <p:cTn id="640" dur="2000" fill="hold"/>
                                        <p:tgtEl>
                                          <p:spTgt spid="30"/>
                                        </p:tgtEl>
                                        <p:attrNameLst>
                                          <p:attrName>r</p:attrName>
                                        </p:attrNameLst>
                                      </p:cBhvr>
                                    </p:animRot>
                                  </p:childTnLst>
                                </p:cTn>
                              </p:par>
                              <p:par>
                                <p:cTn id="641" presetID="8" presetClass="emph" presetSubtype="0" fill="hold" grpId="5" nodeType="withEffect">
                                  <p:stCondLst>
                                    <p:cond delay="0"/>
                                  </p:stCondLst>
                                  <p:childTnLst>
                                    <p:animRot by="21600000">
                                      <p:cBhvr>
                                        <p:cTn id="642" dur="2000" fill="hold"/>
                                        <p:tgtEl>
                                          <p:spTgt spid="31"/>
                                        </p:tgtEl>
                                        <p:attrNameLst>
                                          <p:attrName>r</p:attrName>
                                        </p:attrNameLst>
                                      </p:cBhvr>
                                    </p:animRot>
                                  </p:childTnLst>
                                </p:cTn>
                              </p:par>
                              <p:par>
                                <p:cTn id="643" presetID="8" presetClass="emph" presetSubtype="0" fill="hold" grpId="5" nodeType="withEffect">
                                  <p:stCondLst>
                                    <p:cond delay="0"/>
                                  </p:stCondLst>
                                  <p:childTnLst>
                                    <p:animRot by="21600000">
                                      <p:cBhvr>
                                        <p:cTn id="644" dur="2000" fill="hold"/>
                                        <p:tgtEl>
                                          <p:spTgt spid="32"/>
                                        </p:tgtEl>
                                        <p:attrNameLst>
                                          <p:attrName>r</p:attrName>
                                        </p:attrNameLst>
                                      </p:cBhvr>
                                    </p:animRot>
                                  </p:childTnLst>
                                </p:cTn>
                              </p:par>
                              <p:par>
                                <p:cTn id="645" presetID="8" presetClass="emph" presetSubtype="0" fill="hold" grpId="5" nodeType="withEffect">
                                  <p:stCondLst>
                                    <p:cond delay="0"/>
                                  </p:stCondLst>
                                  <p:childTnLst>
                                    <p:animRot by="21600000">
                                      <p:cBhvr>
                                        <p:cTn id="646" dur="2000" fill="hold"/>
                                        <p:tgtEl>
                                          <p:spTgt spid="33"/>
                                        </p:tgtEl>
                                        <p:attrNameLst>
                                          <p:attrName>r</p:attrName>
                                        </p:attrNameLst>
                                      </p:cBhvr>
                                    </p:animRot>
                                  </p:childTnLst>
                                </p:cTn>
                              </p:par>
                              <p:par>
                                <p:cTn id="647" presetID="8" presetClass="emph" presetSubtype="0" fill="hold" grpId="5" nodeType="withEffect">
                                  <p:stCondLst>
                                    <p:cond delay="0"/>
                                  </p:stCondLst>
                                  <p:childTnLst>
                                    <p:animRot by="21600000">
                                      <p:cBhvr>
                                        <p:cTn id="648" dur="2000" fill="hold"/>
                                        <p:tgtEl>
                                          <p:spTgt spid="34"/>
                                        </p:tgtEl>
                                        <p:attrNameLst>
                                          <p:attrName>r</p:attrName>
                                        </p:attrNameLst>
                                      </p:cBhvr>
                                    </p:animRot>
                                  </p:childTnLst>
                                </p:cTn>
                              </p:par>
                              <p:par>
                                <p:cTn id="649" presetID="8" presetClass="emph" presetSubtype="0" fill="hold" grpId="5" nodeType="withEffect">
                                  <p:stCondLst>
                                    <p:cond delay="0"/>
                                  </p:stCondLst>
                                  <p:childTnLst>
                                    <p:animRot by="21600000">
                                      <p:cBhvr>
                                        <p:cTn id="650" dur="2000" fill="hold"/>
                                        <p:tgtEl>
                                          <p:spTgt spid="35"/>
                                        </p:tgtEl>
                                        <p:attrNameLst>
                                          <p:attrName>r</p:attrName>
                                        </p:attrNameLst>
                                      </p:cBhvr>
                                    </p:animRot>
                                  </p:childTnLst>
                                </p:cTn>
                              </p:par>
                              <p:par>
                                <p:cTn id="651" presetID="8" presetClass="emph" presetSubtype="0" fill="hold" grpId="5" nodeType="withEffect">
                                  <p:stCondLst>
                                    <p:cond delay="0"/>
                                  </p:stCondLst>
                                  <p:childTnLst>
                                    <p:animRot by="21600000">
                                      <p:cBhvr>
                                        <p:cTn id="652" dur="2000" fill="hold"/>
                                        <p:tgtEl>
                                          <p:spTgt spid="36"/>
                                        </p:tgtEl>
                                        <p:attrNameLst>
                                          <p:attrName>r</p:attrName>
                                        </p:attrNameLst>
                                      </p:cBhvr>
                                    </p:animRot>
                                  </p:childTnLst>
                                </p:cTn>
                              </p:par>
                              <p:par>
                                <p:cTn id="653" presetID="8" presetClass="emph" presetSubtype="0" fill="hold" grpId="5" nodeType="withEffect">
                                  <p:stCondLst>
                                    <p:cond delay="0"/>
                                  </p:stCondLst>
                                  <p:childTnLst>
                                    <p:animRot by="21600000">
                                      <p:cBhvr>
                                        <p:cTn id="654" dur="2000" fill="hold"/>
                                        <p:tgtEl>
                                          <p:spTgt spid="37"/>
                                        </p:tgtEl>
                                        <p:attrNameLst>
                                          <p:attrName>r</p:attrName>
                                        </p:attrNameLst>
                                      </p:cBhvr>
                                    </p:animRot>
                                  </p:childTnLst>
                                </p:cTn>
                              </p:par>
                              <p:par>
                                <p:cTn id="655" presetID="8" presetClass="emph" presetSubtype="0" fill="hold" grpId="5" nodeType="withEffect">
                                  <p:stCondLst>
                                    <p:cond delay="0"/>
                                  </p:stCondLst>
                                  <p:childTnLst>
                                    <p:animRot by="21600000">
                                      <p:cBhvr>
                                        <p:cTn id="656" dur="2000" fill="hold"/>
                                        <p:tgtEl>
                                          <p:spTgt spid="38"/>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2"/>
                                        </p:tgtEl>
                                        <p:attrNameLst>
                                          <p:attrName>style.visibility</p:attrName>
                                        </p:attrNameLst>
                                      </p:cBhvr>
                                      <p:to>
                                        <p:strVal val="visible"/>
                                      </p:to>
                                    </p:set>
                                    <p:anim calcmode="lin" valueType="num">
                                      <p:cBhvr>
                                        <p:cTn id="659" dur="2000" fill="hold"/>
                                        <p:tgtEl>
                                          <p:spTgt spid="2"/>
                                        </p:tgtEl>
                                        <p:attrNameLst>
                                          <p:attrName>ppt_w</p:attrName>
                                        </p:attrNameLst>
                                      </p:cBhvr>
                                      <p:tavLst>
                                        <p:tav tm="0">
                                          <p:val>
                                            <p:strVal val="4/3*#ppt_w"/>
                                          </p:val>
                                        </p:tav>
                                        <p:tav tm="100000">
                                          <p:val>
                                            <p:strVal val="#ppt_w"/>
                                          </p:val>
                                        </p:tav>
                                      </p:tavLst>
                                    </p:anim>
                                    <p:anim calcmode="lin" valueType="num">
                                      <p:cBhvr>
                                        <p:cTn id="660" dur="2000" fill="hold"/>
                                        <p:tgtEl>
                                          <p:spTgt spid="2"/>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2"/>
                                        </p:tgtEl>
                                        <p:attrNameLst>
                                          <p:attrName>style.visibility</p:attrName>
                                        </p:attrNameLst>
                                      </p:cBhvr>
                                      <p:to>
                                        <p:strVal val="visible"/>
                                      </p:to>
                                    </p:set>
                                    <p:animEffect transition="in" filter="barn(outHorizontal)">
                                      <p:cBhvr>
                                        <p:cTn id="6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ppt_x"/>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ppt_x"/>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plus(in)">
                                      <p:cBhvr>
                                        <p:cTn id="42" dur="3000"/>
                                        <p:tgtEl>
                                          <p:spTgt spid="3"/>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plus(in)">
                                      <p:cBhvr>
                                        <p:cTn id="45" dur="3000"/>
                                        <p:tgtEl>
                                          <p:spTgt spid="4"/>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plus(in)">
                                      <p:cBhvr>
                                        <p:cTn id="48" dur="3000"/>
                                        <p:tgtEl>
                                          <p:spTgt spid="5"/>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3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plus(in)">
                                      <p:cBhvr>
                                        <p:cTn id="63" dur="3000"/>
                                        <p:tgtEl>
                                          <p:spTgt spid="10"/>
                                        </p:tgtEl>
                                      </p:cBhvr>
                                    </p:animEffect>
                                  </p:childTnLst>
                                </p:cTn>
                              </p:par>
                              <p:par>
                                <p:cTn id="64" presetID="8" presetClass="emph" presetSubtype="0" fill="hold" grpId="2" nodeType="withEffect">
                                  <p:stCondLst>
                                    <p:cond delay="0"/>
                                  </p:stCondLst>
                                  <p:childTnLst>
                                    <p:animRot by="21600000">
                                      <p:cBhvr>
                                        <p:cTn id="65" dur="3000" fill="hold"/>
                                        <p:tgtEl>
                                          <p:spTgt spid="3"/>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5"/>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9"/>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4"/>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0"/>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3"/>
                                        </p:tgtEl>
                                      </p:cBhvr>
                                    </p:animEffect>
                                    <p:set>
                                      <p:cBhvr>
                                        <p:cTn id="83" dur="1" fill="hold">
                                          <p:stCondLst>
                                            <p:cond delay="2999"/>
                                          </p:stCondLst>
                                        </p:cTn>
                                        <p:tgtEl>
                                          <p:spTgt spid="3"/>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4"/>
                                        </p:tgtEl>
                                      </p:cBhvr>
                                    </p:animEffect>
                                    <p:set>
                                      <p:cBhvr>
                                        <p:cTn id="86" dur="1" fill="hold">
                                          <p:stCondLst>
                                            <p:cond delay="2999"/>
                                          </p:stCondLst>
                                        </p:cTn>
                                        <p:tgtEl>
                                          <p:spTgt spid="4"/>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3"/>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5"/>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7"/>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4"/>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6"/>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8"/>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0"/>
                                        </p:tgtEl>
                                        <p:attrNameLst>
                                          <p:attrName>r</p:attrName>
                                        </p:attrNameLst>
                                      </p:cBhvr>
                                    </p:animRo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ppt_x</p:attrName>
                                        </p:attrNameLst>
                                      </p:cBhvr>
                                      <p:tavLst>
                                        <p:tav tm="0">
                                          <p:val>
                                            <p:strVal val="#ppt_x"/>
                                          </p:val>
                                        </p:tav>
                                        <p:tav tm="100000">
                                          <p:val>
                                            <p:strVal val="#ppt_x"/>
                                          </p:val>
                                        </p:tav>
                                      </p:tavLst>
                                    </p:anim>
                                    <p:anim calcmode="lin" valueType="num">
                                      <p:cBhvr>
                                        <p:cTn id="156" dur="3000" fill="hold"/>
                                        <p:tgtEl>
                                          <p:spTgt spid="2"/>
                                        </p:tgtEl>
                                        <p:attrNameLst>
                                          <p:attrName>ppt_y</p:attrName>
                                        </p:attrNameLst>
                                      </p:cBhvr>
                                      <p:tavLst>
                                        <p:tav tm="0">
                                          <p:val>
                                            <p:strVal val="#ppt_y-#ppt_h/2"/>
                                          </p:val>
                                        </p:tav>
                                        <p:tav tm="100000">
                                          <p:val>
                                            <p:strVal val="#ppt_y"/>
                                          </p:val>
                                        </p:tav>
                                      </p:tavLst>
                                    </p:anim>
                                    <p:anim calcmode="lin" valueType="num">
                                      <p:cBhvr>
                                        <p:cTn id="157" dur="3000" fill="hold"/>
                                        <p:tgtEl>
                                          <p:spTgt spid="2"/>
                                        </p:tgtEl>
                                        <p:attrNameLst>
                                          <p:attrName>ppt_w</p:attrName>
                                        </p:attrNameLst>
                                      </p:cBhvr>
                                      <p:tavLst>
                                        <p:tav tm="0">
                                          <p:val>
                                            <p:strVal val="#ppt_w"/>
                                          </p:val>
                                        </p:tav>
                                        <p:tav tm="100000">
                                          <p:val>
                                            <p:strVal val="#ppt_w"/>
                                          </p:val>
                                        </p:tav>
                                      </p:tavLst>
                                    </p:anim>
                                    <p:anim calcmode="lin" valueType="num">
                                      <p:cBhvr>
                                        <p:cTn id="15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FE4B3"/>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2009157"/>
            <a:ext cx="1768091" cy="4500594"/>
          </a:xfrm>
          <a:prstGeom prst="moon">
            <a:avLst>
              <a:gd name="adj" fmla="val 8277"/>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1419813"/>
            <a:ext cx="1768091" cy="4500594"/>
          </a:xfrm>
          <a:prstGeom prst="moon">
            <a:avLst>
              <a:gd name="adj" fmla="val 10952"/>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705433"/>
            <a:ext cx="1768091" cy="4500594"/>
          </a:xfrm>
          <a:prstGeom prst="moon">
            <a:avLst>
              <a:gd name="adj" fmla="val 10952"/>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133929"/>
            <a:ext cx="1768091" cy="4500594"/>
          </a:xfrm>
          <a:prstGeom prst="moon">
            <a:avLst>
              <a:gd name="adj" fmla="val 11845"/>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509013"/>
            <a:ext cx="1768091" cy="4500594"/>
          </a:xfrm>
          <a:prstGeom prst="moon">
            <a:avLst>
              <a:gd name="adj" fmla="val 10952"/>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080517"/>
            <a:ext cx="1768091" cy="4500594"/>
          </a:xfrm>
          <a:prstGeom prst="moon">
            <a:avLst>
              <a:gd name="adj" fmla="val 10952"/>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1723459"/>
            <a:ext cx="1768091" cy="4500594"/>
          </a:xfrm>
          <a:prstGeom prst="moon">
            <a:avLst>
              <a:gd name="adj" fmla="val 11844"/>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3" presetClass="entr" presetSubtype="5" fill="hold" grpId="1"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blinds(vertical)">
                                      <p:cBhvr>
                                        <p:cTn id="38" dur="2000"/>
                                        <p:tgtEl>
                                          <p:spTgt spid="3"/>
                                        </p:tgtEl>
                                      </p:cBhvr>
                                    </p:animEffect>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vertical)">
                                      <p:cBhvr>
                                        <p:cTn id="44" dur="2000"/>
                                        <p:tgtEl>
                                          <p:spTgt spid="5"/>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vertical)">
                                      <p:cBhvr>
                                        <p:cTn id="47" dur="2000"/>
                                        <p:tgtEl>
                                          <p:spTgt spid="6"/>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vertical)">
                                      <p:cBhvr>
                                        <p:cTn id="50" dur="2000"/>
                                        <p:tgtEl>
                                          <p:spTgt spid="7"/>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vertical)">
                                      <p:cBhvr>
                                        <p:cTn id="53" dur="2000"/>
                                        <p:tgtEl>
                                          <p:spTgt spid="8"/>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vertical)">
                                      <p:cBhvr>
                                        <p:cTn id="56" dur="2000"/>
                                        <p:tgtEl>
                                          <p:spTgt spid="9"/>
                                        </p:tgtEl>
                                      </p:cBhvr>
                                    </p:animEffect>
                                  </p:childTnLst>
                                </p:cTn>
                              </p:par>
                              <p:par>
                                <p:cTn id="57" presetID="19" presetClass="entr" presetSubtype="5" fill="hold" grpId="2" nodeType="with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2000" fill="hold"/>
                                        <p:tgtEl>
                                          <p:spTgt spid="3"/>
                                        </p:tgtEl>
                                        <p:attrNameLst>
                                          <p:attrName>ppt_w</p:attrName>
                                        </p:attrNameLst>
                                      </p:cBhvr>
                                      <p:tavLst>
                                        <p:tav tm="0">
                                          <p:val>
                                            <p:strVal val="#ppt_w"/>
                                          </p:val>
                                        </p:tav>
                                        <p:tav tm="100000">
                                          <p:val>
                                            <p:strVal val="#ppt_w"/>
                                          </p:val>
                                        </p:tav>
                                      </p:tavLst>
                                    </p:anim>
                                    <p:anim calcmode="lin" valueType="num">
                                      <p:cBhvr>
                                        <p:cTn id="60" dur="2000" fill="hold"/>
                                        <p:tgtEl>
                                          <p:spTgt spid="3"/>
                                        </p:tgtEl>
                                        <p:attrNameLst>
                                          <p:attrName>ppt_h</p:attrName>
                                        </p:attrNameLst>
                                      </p:cBhvr>
                                      <p:tavLst>
                                        <p:tav tm="0" fmla="#ppt_h*sin(2.5*pi*$)">
                                          <p:val>
                                            <p:fltVal val="0"/>
                                          </p:val>
                                        </p:tav>
                                        <p:tav tm="100000">
                                          <p:val>
                                            <p:fltVal val="1"/>
                                          </p:val>
                                        </p:tav>
                                      </p:tavLst>
                                    </p:anim>
                                  </p:childTnLst>
                                </p:cTn>
                              </p:par>
                              <p:par>
                                <p:cTn id="61" presetID="19"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strVal val="#ppt_w"/>
                                          </p:val>
                                        </p:tav>
                                        <p:tav tm="100000">
                                          <p:val>
                                            <p:strVal val="#ppt_w"/>
                                          </p:val>
                                        </p:tav>
                                      </p:tavLst>
                                    </p:anim>
                                    <p:anim calcmode="lin" valueType="num">
                                      <p:cBhvr>
                                        <p:cTn id="64" dur="2000" fill="hold"/>
                                        <p:tgtEl>
                                          <p:spTgt spid="4"/>
                                        </p:tgtEl>
                                        <p:attrNameLst>
                                          <p:attrName>ppt_h</p:attrName>
                                        </p:attrNameLst>
                                      </p:cBhvr>
                                      <p:tavLst>
                                        <p:tav tm="0" fmla="#ppt_h*sin(2.5*pi*$)">
                                          <p:val>
                                            <p:fltVal val="0"/>
                                          </p:val>
                                        </p:tav>
                                        <p:tav tm="100000">
                                          <p:val>
                                            <p:fltVal val="1"/>
                                          </p:val>
                                        </p:tav>
                                      </p:tavLst>
                                    </p:anim>
                                  </p:childTnLst>
                                </p:cTn>
                              </p:par>
                              <p:par>
                                <p:cTn id="65" presetID="19" presetClass="entr" presetSubtype="5" fill="hold" grpId="2"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2000" fill="hold"/>
                                        <p:tgtEl>
                                          <p:spTgt spid="5"/>
                                        </p:tgtEl>
                                        <p:attrNameLst>
                                          <p:attrName>ppt_w</p:attrName>
                                        </p:attrNameLst>
                                      </p:cBhvr>
                                      <p:tavLst>
                                        <p:tav tm="0">
                                          <p:val>
                                            <p:strVal val="#ppt_w"/>
                                          </p:val>
                                        </p:tav>
                                        <p:tav tm="100000">
                                          <p:val>
                                            <p:strVal val="#ppt_w"/>
                                          </p:val>
                                        </p:tav>
                                      </p:tavLst>
                                    </p:anim>
                                    <p:anim calcmode="lin" valueType="num">
                                      <p:cBhvr>
                                        <p:cTn id="68" dur="2000" fill="hold"/>
                                        <p:tgtEl>
                                          <p:spTgt spid="5"/>
                                        </p:tgtEl>
                                        <p:attrNameLst>
                                          <p:attrName>ppt_h</p:attrName>
                                        </p:attrNameLst>
                                      </p:cBhvr>
                                      <p:tavLst>
                                        <p:tav tm="0" fmla="#ppt_h*sin(2.5*pi*$)">
                                          <p:val>
                                            <p:fltVal val="0"/>
                                          </p:val>
                                        </p:tav>
                                        <p:tav tm="100000">
                                          <p:val>
                                            <p:fltVal val="1"/>
                                          </p:val>
                                        </p:tav>
                                      </p:tavLst>
                                    </p:anim>
                                  </p:childTnLst>
                                </p:cTn>
                              </p:par>
                              <p:par>
                                <p:cTn id="69" presetID="19" presetClass="entr" presetSubtype="5" fill="hold" grpId="2"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2000" fill="hold"/>
                                        <p:tgtEl>
                                          <p:spTgt spid="6"/>
                                        </p:tgtEl>
                                        <p:attrNameLst>
                                          <p:attrName>ppt_w</p:attrName>
                                        </p:attrNameLst>
                                      </p:cBhvr>
                                      <p:tavLst>
                                        <p:tav tm="0">
                                          <p:val>
                                            <p:strVal val="#ppt_w"/>
                                          </p:val>
                                        </p:tav>
                                        <p:tav tm="100000">
                                          <p:val>
                                            <p:strVal val="#ppt_w"/>
                                          </p:val>
                                        </p:tav>
                                      </p:tavLst>
                                    </p:anim>
                                    <p:anim calcmode="lin" valueType="num">
                                      <p:cBhvr>
                                        <p:cTn id="72" dur="2000" fill="hold"/>
                                        <p:tgtEl>
                                          <p:spTgt spid="6"/>
                                        </p:tgtEl>
                                        <p:attrNameLst>
                                          <p:attrName>ppt_h</p:attrName>
                                        </p:attrNameLst>
                                      </p:cBhvr>
                                      <p:tavLst>
                                        <p:tav tm="0" fmla="#ppt_h*sin(2.5*pi*$)">
                                          <p:val>
                                            <p:fltVal val="0"/>
                                          </p:val>
                                        </p:tav>
                                        <p:tav tm="100000">
                                          <p:val>
                                            <p:fltVal val="1"/>
                                          </p:val>
                                        </p:tav>
                                      </p:tavLst>
                                    </p:anim>
                                  </p:childTnLst>
                                </p:cTn>
                              </p:par>
                              <p:par>
                                <p:cTn id="73" presetID="19" presetClass="entr" presetSubtype="5" fill="hold" grpId="2"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2000" fill="hold"/>
                                        <p:tgtEl>
                                          <p:spTgt spid="7"/>
                                        </p:tgtEl>
                                        <p:attrNameLst>
                                          <p:attrName>ppt_w</p:attrName>
                                        </p:attrNameLst>
                                      </p:cBhvr>
                                      <p:tavLst>
                                        <p:tav tm="0">
                                          <p:val>
                                            <p:strVal val="#ppt_w"/>
                                          </p:val>
                                        </p:tav>
                                        <p:tav tm="100000">
                                          <p:val>
                                            <p:strVal val="#ppt_w"/>
                                          </p:val>
                                        </p:tav>
                                      </p:tavLst>
                                    </p:anim>
                                    <p:anim calcmode="lin" valueType="num">
                                      <p:cBhvr>
                                        <p:cTn id="76" dur="2000" fill="hold"/>
                                        <p:tgtEl>
                                          <p:spTgt spid="7"/>
                                        </p:tgtEl>
                                        <p:attrNameLst>
                                          <p:attrName>ppt_h</p:attrName>
                                        </p:attrNameLst>
                                      </p:cBhvr>
                                      <p:tavLst>
                                        <p:tav tm="0" fmla="#ppt_h*sin(2.5*pi*$)">
                                          <p:val>
                                            <p:fltVal val="0"/>
                                          </p:val>
                                        </p:tav>
                                        <p:tav tm="100000">
                                          <p:val>
                                            <p:fltVal val="1"/>
                                          </p:val>
                                        </p:tav>
                                      </p:tavLst>
                                    </p:anim>
                                  </p:childTnLst>
                                </p:cTn>
                              </p:par>
                              <p:par>
                                <p:cTn id="77" presetID="19" presetClass="entr" presetSubtype="5" fill="hold" grpId="2"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2000" fill="hold"/>
                                        <p:tgtEl>
                                          <p:spTgt spid="8"/>
                                        </p:tgtEl>
                                        <p:attrNameLst>
                                          <p:attrName>ppt_w</p:attrName>
                                        </p:attrNameLst>
                                      </p:cBhvr>
                                      <p:tavLst>
                                        <p:tav tm="0">
                                          <p:val>
                                            <p:strVal val="#ppt_w"/>
                                          </p:val>
                                        </p:tav>
                                        <p:tav tm="100000">
                                          <p:val>
                                            <p:strVal val="#ppt_w"/>
                                          </p:val>
                                        </p:tav>
                                      </p:tavLst>
                                    </p:anim>
                                    <p:anim calcmode="lin" valueType="num">
                                      <p:cBhvr>
                                        <p:cTn id="80" dur="2000" fill="hold"/>
                                        <p:tgtEl>
                                          <p:spTgt spid="8"/>
                                        </p:tgtEl>
                                        <p:attrNameLst>
                                          <p:attrName>ppt_h</p:attrName>
                                        </p:attrNameLst>
                                      </p:cBhvr>
                                      <p:tavLst>
                                        <p:tav tm="0" fmla="#ppt_h*sin(2.5*pi*$)">
                                          <p:val>
                                            <p:fltVal val="0"/>
                                          </p:val>
                                        </p:tav>
                                        <p:tav tm="100000">
                                          <p:val>
                                            <p:fltVal val="1"/>
                                          </p:val>
                                        </p:tav>
                                      </p:tavLst>
                                    </p:anim>
                                  </p:childTnLst>
                                </p:cTn>
                              </p:par>
                              <p:par>
                                <p:cTn id="81" presetID="19" presetClass="entr" presetSubtype="5"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ppt_w</p:attrName>
                                        </p:attrNameLst>
                                      </p:cBhvr>
                                      <p:tavLst>
                                        <p:tav tm="0">
                                          <p:val>
                                            <p:strVal val="#ppt_w"/>
                                          </p:val>
                                        </p:tav>
                                        <p:tav tm="100000">
                                          <p:val>
                                            <p:strVal val="#ppt_w"/>
                                          </p:val>
                                        </p:tav>
                                      </p:tavLst>
                                    </p:anim>
                                    <p:anim calcmode="lin" valueType="num">
                                      <p:cBhvr>
                                        <p:cTn id="84" dur="2000" fill="hold"/>
                                        <p:tgtEl>
                                          <p:spTgt spid="9"/>
                                        </p:tgtEl>
                                        <p:attrNameLst>
                                          <p:attrName>ppt_h</p:attrName>
                                        </p:attrNameLst>
                                      </p:cBhvr>
                                      <p:tavLst>
                                        <p:tav tm="0" fmla="#ppt_h*sin(2.5*pi*$)">
                                          <p:val>
                                            <p:fltVal val="0"/>
                                          </p:val>
                                        </p:tav>
                                        <p:tav tm="100000">
                                          <p:val>
                                            <p:fltVal val="1"/>
                                          </p:val>
                                        </p:tav>
                                      </p:tavLst>
                                    </p:anim>
                                  </p:childTnLst>
                                </p:cTn>
                              </p:par>
                            </p:childTnLst>
                          </p:cTn>
                        </p:par>
                        <p:par>
                          <p:cTn id="85" fill="hold">
                            <p:stCondLst>
                              <p:cond delay="2000"/>
                            </p:stCondLst>
                            <p:childTnLst>
                              <p:par>
                                <p:cTn id="86" presetID="2" presetClass="exit" presetSubtype="4" fill="hold" grpId="3"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ppt_x"/>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4" fill="hold" grpId="3"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ppt_x"/>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4" fill="hold" grpId="3" nodeType="withEffect">
                                  <p:stCondLst>
                                    <p:cond delay="0"/>
                                  </p:stCondLst>
                                  <p:childTnLst>
                                    <p:anim calcmode="lin" valueType="num">
                                      <p:cBhvr additive="base">
                                        <p:cTn id="95" dur="2000"/>
                                        <p:tgtEl>
                                          <p:spTgt spid="5"/>
                                        </p:tgtEl>
                                        <p:attrNameLst>
                                          <p:attrName>ppt_x</p:attrName>
                                        </p:attrNameLst>
                                      </p:cBhvr>
                                      <p:tavLst>
                                        <p:tav tm="0">
                                          <p:val>
                                            <p:strVal val="ppt_x"/>
                                          </p:val>
                                        </p:tav>
                                        <p:tav tm="100000">
                                          <p:val>
                                            <p:strVal val="ppt_x"/>
                                          </p:val>
                                        </p:tav>
                                      </p:tavLst>
                                    </p:anim>
                                    <p:anim calcmode="lin" valueType="num">
                                      <p:cBhvr additive="base">
                                        <p:cTn id="96" dur="2000"/>
                                        <p:tgtEl>
                                          <p:spTgt spid="5"/>
                                        </p:tgtEl>
                                        <p:attrNameLst>
                                          <p:attrName>ppt_y</p:attrName>
                                        </p:attrNameLst>
                                      </p:cBhvr>
                                      <p:tavLst>
                                        <p:tav tm="0">
                                          <p:val>
                                            <p:strVal val="ppt_y"/>
                                          </p:val>
                                        </p:tav>
                                        <p:tav tm="100000">
                                          <p:val>
                                            <p:strVal val="1+ppt_h/2"/>
                                          </p:val>
                                        </p:tav>
                                      </p:tavLst>
                                    </p:anim>
                                    <p:set>
                                      <p:cBhvr>
                                        <p:cTn id="97" dur="1" fill="hold">
                                          <p:stCondLst>
                                            <p:cond delay="1999"/>
                                          </p:stCondLst>
                                        </p:cTn>
                                        <p:tgtEl>
                                          <p:spTgt spid="5"/>
                                        </p:tgtEl>
                                        <p:attrNameLst>
                                          <p:attrName>style.visibility</p:attrName>
                                        </p:attrNameLst>
                                      </p:cBhvr>
                                      <p:to>
                                        <p:strVal val="hidden"/>
                                      </p:to>
                                    </p:set>
                                  </p:childTnLst>
                                </p:cTn>
                              </p:par>
                              <p:par>
                                <p:cTn id="98" presetID="2" presetClass="exit" presetSubtype="4" fill="hold" grpId="3" nodeType="withEffect">
                                  <p:stCondLst>
                                    <p:cond delay="0"/>
                                  </p:stCondLst>
                                  <p:childTnLst>
                                    <p:anim calcmode="lin" valueType="num">
                                      <p:cBhvr additive="base">
                                        <p:cTn id="99" dur="2000"/>
                                        <p:tgtEl>
                                          <p:spTgt spid="6"/>
                                        </p:tgtEl>
                                        <p:attrNameLst>
                                          <p:attrName>ppt_x</p:attrName>
                                        </p:attrNameLst>
                                      </p:cBhvr>
                                      <p:tavLst>
                                        <p:tav tm="0">
                                          <p:val>
                                            <p:strVal val="ppt_x"/>
                                          </p:val>
                                        </p:tav>
                                        <p:tav tm="100000">
                                          <p:val>
                                            <p:strVal val="ppt_x"/>
                                          </p:val>
                                        </p:tav>
                                      </p:tavLst>
                                    </p:anim>
                                    <p:anim calcmode="lin" valueType="num">
                                      <p:cBhvr additive="base">
                                        <p:cTn id="100" dur="2000"/>
                                        <p:tgtEl>
                                          <p:spTgt spid="6"/>
                                        </p:tgtEl>
                                        <p:attrNameLst>
                                          <p:attrName>ppt_y</p:attrName>
                                        </p:attrNameLst>
                                      </p:cBhvr>
                                      <p:tavLst>
                                        <p:tav tm="0">
                                          <p:val>
                                            <p:strVal val="ppt_y"/>
                                          </p:val>
                                        </p:tav>
                                        <p:tav tm="100000">
                                          <p:val>
                                            <p:strVal val="1+ppt_h/2"/>
                                          </p:val>
                                        </p:tav>
                                      </p:tavLst>
                                    </p:anim>
                                    <p:set>
                                      <p:cBhvr>
                                        <p:cTn id="101" dur="1" fill="hold">
                                          <p:stCondLst>
                                            <p:cond delay="1999"/>
                                          </p:stCondLst>
                                        </p:cTn>
                                        <p:tgtEl>
                                          <p:spTgt spid="6"/>
                                        </p:tgtEl>
                                        <p:attrNameLst>
                                          <p:attrName>style.visibility</p:attrName>
                                        </p:attrNameLst>
                                      </p:cBhvr>
                                      <p:to>
                                        <p:strVal val="hidden"/>
                                      </p:to>
                                    </p:set>
                                  </p:childTnLst>
                                </p:cTn>
                              </p:par>
                              <p:par>
                                <p:cTn id="102" presetID="2" presetClass="exit" presetSubtype="4" fill="hold" grpId="3"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ppt_x"/>
                                          </p:val>
                                        </p:tav>
                                      </p:tavLst>
                                    </p:anim>
                                    <p:anim calcmode="lin" valueType="num">
                                      <p:cBhvr additive="base">
                                        <p:cTn id="104" dur="2000"/>
                                        <p:tgtEl>
                                          <p:spTgt spid="7"/>
                                        </p:tgtEl>
                                        <p:attrNameLst>
                                          <p:attrName>ppt_y</p:attrName>
                                        </p:attrNameLst>
                                      </p:cBhvr>
                                      <p:tavLst>
                                        <p:tav tm="0">
                                          <p:val>
                                            <p:strVal val="ppt_y"/>
                                          </p:val>
                                        </p:tav>
                                        <p:tav tm="100000">
                                          <p:val>
                                            <p:strVal val="1+ppt_h/2"/>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4" fill="hold" grpId="3"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ppt_x"/>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4" fill="hold" grpId="3"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ppt_x"/>
                                          </p:val>
                                        </p:tav>
                                      </p:tavLst>
                                    </p:anim>
                                    <p:anim calcmode="lin" valueType="num">
                                      <p:cBhvr additive="base">
                                        <p:cTn id="112" dur="2000"/>
                                        <p:tgtEl>
                                          <p:spTgt spid="9"/>
                                        </p:tgtEl>
                                        <p:attrNameLst>
                                          <p:attrName>ppt_y</p:attrName>
                                        </p:attrNameLst>
                                      </p:cBhvr>
                                      <p:tavLst>
                                        <p:tav tm="0">
                                          <p:val>
                                            <p:strVal val="ppt_y"/>
                                          </p:val>
                                        </p:tav>
                                        <p:tav tm="100000">
                                          <p:val>
                                            <p:strVal val="1+ppt_h/2"/>
                                          </p:val>
                                        </p:tav>
                                      </p:tavLst>
                                    </p:anim>
                                    <p:set>
                                      <p:cBhvr>
                                        <p:cTn id="113" dur="1" fill="hold">
                                          <p:stCondLst>
                                            <p:cond delay="1999"/>
                                          </p:stCondLst>
                                        </p:cTn>
                                        <p:tgtEl>
                                          <p:spTgt spid="9"/>
                                        </p:tgtEl>
                                        <p:attrNameLst>
                                          <p:attrName>style.visibility</p:attrName>
                                        </p:attrNameLst>
                                      </p:cBhvr>
                                      <p:to>
                                        <p:strVal val="hidden"/>
                                      </p:to>
                                    </p:set>
                                  </p:childTnLst>
                                </p:cTn>
                              </p:par>
                              <p:par>
                                <p:cTn id="114" presetID="19" presetClass="exit" presetSubtype="5" fill="hold" grpId="4" nodeType="withEffect">
                                  <p:stCondLst>
                                    <p:cond delay="0"/>
                                  </p:stCondLst>
                                  <p:childTnLst>
                                    <p:anim calcmode="lin" valueType="num">
                                      <p:cBhvr>
                                        <p:cTn id="115" dur="2000"/>
                                        <p:tgtEl>
                                          <p:spTgt spid="3"/>
                                        </p:tgtEl>
                                        <p:attrNameLst>
                                          <p:attrName>ppt_w</p:attrName>
                                        </p:attrNameLst>
                                      </p:cBhvr>
                                      <p:tavLst>
                                        <p:tav tm="0">
                                          <p:val>
                                            <p:strVal val="ppt_w"/>
                                          </p:val>
                                        </p:tav>
                                        <p:tav tm="100000">
                                          <p:val>
                                            <p:strVal val="ppt_w"/>
                                          </p:val>
                                        </p:tav>
                                      </p:tavLst>
                                    </p:anim>
                                    <p:anim calcmode="lin" valueType="num">
                                      <p:cBhvr>
                                        <p:cTn id="116"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1999"/>
                                          </p:stCondLst>
                                        </p:cTn>
                                        <p:tgtEl>
                                          <p:spTgt spid="3"/>
                                        </p:tgtEl>
                                        <p:attrNameLst>
                                          <p:attrName>style.visibility</p:attrName>
                                        </p:attrNameLst>
                                      </p:cBhvr>
                                      <p:to>
                                        <p:strVal val="hidden"/>
                                      </p:to>
                                    </p:set>
                                  </p:childTnLst>
                                </p:cTn>
                              </p:par>
                              <p:par>
                                <p:cTn id="118" presetID="19" presetClass="exit" presetSubtype="5" fill="hold" grpId="4" nodeType="withEffect">
                                  <p:stCondLst>
                                    <p:cond delay="0"/>
                                  </p:stCondLst>
                                  <p:childTnLst>
                                    <p:anim calcmode="lin" valueType="num">
                                      <p:cBhvr>
                                        <p:cTn id="119" dur="2000"/>
                                        <p:tgtEl>
                                          <p:spTgt spid="4"/>
                                        </p:tgtEl>
                                        <p:attrNameLst>
                                          <p:attrName>ppt_w</p:attrName>
                                        </p:attrNameLst>
                                      </p:cBhvr>
                                      <p:tavLst>
                                        <p:tav tm="0">
                                          <p:val>
                                            <p:strVal val="ppt_w"/>
                                          </p:val>
                                        </p:tav>
                                        <p:tav tm="100000">
                                          <p:val>
                                            <p:strVal val="ppt_w"/>
                                          </p:val>
                                        </p:tav>
                                      </p:tavLst>
                                    </p:anim>
                                    <p:anim calcmode="lin" valueType="num">
                                      <p:cBhvr>
                                        <p:cTn id="12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1999"/>
                                          </p:stCondLst>
                                        </p:cTn>
                                        <p:tgtEl>
                                          <p:spTgt spid="4"/>
                                        </p:tgtEl>
                                        <p:attrNameLst>
                                          <p:attrName>style.visibility</p:attrName>
                                        </p:attrNameLst>
                                      </p:cBhvr>
                                      <p:to>
                                        <p:strVal val="hidden"/>
                                      </p:to>
                                    </p:set>
                                  </p:childTnLst>
                                </p:cTn>
                              </p:par>
                              <p:par>
                                <p:cTn id="122" presetID="19" presetClass="exit" presetSubtype="5" fill="hold" grpId="4" nodeType="withEffect">
                                  <p:stCondLst>
                                    <p:cond delay="0"/>
                                  </p:stCondLst>
                                  <p:childTnLst>
                                    <p:anim calcmode="lin" valueType="num">
                                      <p:cBhvr>
                                        <p:cTn id="123" dur="2000"/>
                                        <p:tgtEl>
                                          <p:spTgt spid="5"/>
                                        </p:tgtEl>
                                        <p:attrNameLst>
                                          <p:attrName>ppt_w</p:attrName>
                                        </p:attrNameLst>
                                      </p:cBhvr>
                                      <p:tavLst>
                                        <p:tav tm="0">
                                          <p:val>
                                            <p:strVal val="ppt_w"/>
                                          </p:val>
                                        </p:tav>
                                        <p:tav tm="100000">
                                          <p:val>
                                            <p:strVal val="ppt_w"/>
                                          </p:val>
                                        </p:tav>
                                      </p:tavLst>
                                    </p:anim>
                                    <p:anim calcmode="lin" valueType="num">
                                      <p:cBhvr>
                                        <p:cTn id="12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1999"/>
                                          </p:stCondLst>
                                        </p:cTn>
                                        <p:tgtEl>
                                          <p:spTgt spid="5"/>
                                        </p:tgtEl>
                                        <p:attrNameLst>
                                          <p:attrName>style.visibility</p:attrName>
                                        </p:attrNameLst>
                                      </p:cBhvr>
                                      <p:to>
                                        <p:strVal val="hidden"/>
                                      </p:to>
                                    </p:set>
                                  </p:childTnLst>
                                </p:cTn>
                              </p:par>
                              <p:par>
                                <p:cTn id="126" presetID="19" presetClass="exit" presetSubtype="5" fill="hold" grpId="4" nodeType="withEffect">
                                  <p:stCondLst>
                                    <p:cond delay="0"/>
                                  </p:stCondLst>
                                  <p:childTnLst>
                                    <p:anim calcmode="lin" valueType="num">
                                      <p:cBhvr>
                                        <p:cTn id="127" dur="2000"/>
                                        <p:tgtEl>
                                          <p:spTgt spid="6"/>
                                        </p:tgtEl>
                                        <p:attrNameLst>
                                          <p:attrName>ppt_w</p:attrName>
                                        </p:attrNameLst>
                                      </p:cBhvr>
                                      <p:tavLst>
                                        <p:tav tm="0">
                                          <p:val>
                                            <p:strVal val="ppt_w"/>
                                          </p:val>
                                        </p:tav>
                                        <p:tav tm="100000">
                                          <p:val>
                                            <p:strVal val="ppt_w"/>
                                          </p:val>
                                        </p:tav>
                                      </p:tavLst>
                                    </p:anim>
                                    <p:anim calcmode="lin" valueType="num">
                                      <p:cBhvr>
                                        <p:cTn id="12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1999"/>
                                          </p:stCondLst>
                                        </p:cTn>
                                        <p:tgtEl>
                                          <p:spTgt spid="6"/>
                                        </p:tgtEl>
                                        <p:attrNameLst>
                                          <p:attrName>style.visibility</p:attrName>
                                        </p:attrNameLst>
                                      </p:cBhvr>
                                      <p:to>
                                        <p:strVal val="hidden"/>
                                      </p:to>
                                    </p:set>
                                  </p:childTnLst>
                                </p:cTn>
                              </p:par>
                              <p:par>
                                <p:cTn id="130" presetID="19" presetClass="exit" presetSubtype="5" fill="hold" grpId="4" nodeType="withEffect">
                                  <p:stCondLst>
                                    <p:cond delay="0"/>
                                  </p:stCondLst>
                                  <p:childTnLst>
                                    <p:anim calcmode="lin" valueType="num">
                                      <p:cBhvr>
                                        <p:cTn id="131" dur="2000"/>
                                        <p:tgtEl>
                                          <p:spTgt spid="7"/>
                                        </p:tgtEl>
                                        <p:attrNameLst>
                                          <p:attrName>ppt_w</p:attrName>
                                        </p:attrNameLst>
                                      </p:cBhvr>
                                      <p:tavLst>
                                        <p:tav tm="0">
                                          <p:val>
                                            <p:strVal val="ppt_w"/>
                                          </p:val>
                                        </p:tav>
                                        <p:tav tm="100000">
                                          <p:val>
                                            <p:strVal val="ppt_w"/>
                                          </p:val>
                                        </p:tav>
                                      </p:tavLst>
                                    </p:anim>
                                    <p:anim calcmode="lin" valueType="num">
                                      <p:cBhvr>
                                        <p:cTn id="13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1999"/>
                                          </p:stCondLst>
                                        </p:cTn>
                                        <p:tgtEl>
                                          <p:spTgt spid="7"/>
                                        </p:tgtEl>
                                        <p:attrNameLst>
                                          <p:attrName>style.visibility</p:attrName>
                                        </p:attrNameLst>
                                      </p:cBhvr>
                                      <p:to>
                                        <p:strVal val="hidden"/>
                                      </p:to>
                                    </p:set>
                                  </p:childTnLst>
                                </p:cTn>
                              </p:par>
                              <p:par>
                                <p:cTn id="134" presetID="19" presetClass="exit" presetSubtype="5" fill="hold" grpId="4" nodeType="withEffect">
                                  <p:stCondLst>
                                    <p:cond delay="0"/>
                                  </p:stCondLst>
                                  <p:childTnLst>
                                    <p:anim calcmode="lin" valueType="num">
                                      <p:cBhvr>
                                        <p:cTn id="135" dur="2000"/>
                                        <p:tgtEl>
                                          <p:spTgt spid="8"/>
                                        </p:tgtEl>
                                        <p:attrNameLst>
                                          <p:attrName>ppt_w</p:attrName>
                                        </p:attrNameLst>
                                      </p:cBhvr>
                                      <p:tavLst>
                                        <p:tav tm="0">
                                          <p:val>
                                            <p:strVal val="ppt_w"/>
                                          </p:val>
                                        </p:tav>
                                        <p:tav tm="100000">
                                          <p:val>
                                            <p:strVal val="ppt_w"/>
                                          </p:val>
                                        </p:tav>
                                      </p:tavLst>
                                    </p:anim>
                                    <p:anim calcmode="lin" valueType="num">
                                      <p:cBhvr>
                                        <p:cTn id="13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1999"/>
                                          </p:stCondLst>
                                        </p:cTn>
                                        <p:tgtEl>
                                          <p:spTgt spid="8"/>
                                        </p:tgtEl>
                                        <p:attrNameLst>
                                          <p:attrName>style.visibility</p:attrName>
                                        </p:attrNameLst>
                                      </p:cBhvr>
                                      <p:to>
                                        <p:strVal val="hidden"/>
                                      </p:to>
                                    </p:set>
                                  </p:childTnLst>
                                </p:cTn>
                              </p:par>
                              <p:par>
                                <p:cTn id="138" presetID="19" presetClass="exit" presetSubtype="5" fill="hold" grpId="4" nodeType="withEffect">
                                  <p:stCondLst>
                                    <p:cond delay="0"/>
                                  </p:stCondLst>
                                  <p:childTnLst>
                                    <p:anim calcmode="lin" valueType="num">
                                      <p:cBhvr>
                                        <p:cTn id="139" dur="2000"/>
                                        <p:tgtEl>
                                          <p:spTgt spid="9"/>
                                        </p:tgtEl>
                                        <p:attrNameLst>
                                          <p:attrName>ppt_w</p:attrName>
                                        </p:attrNameLst>
                                      </p:cBhvr>
                                      <p:tavLst>
                                        <p:tav tm="0">
                                          <p:val>
                                            <p:strVal val="ppt_w"/>
                                          </p:val>
                                        </p:tav>
                                        <p:tav tm="100000">
                                          <p:val>
                                            <p:strVal val="ppt_w"/>
                                          </p:val>
                                        </p:tav>
                                      </p:tavLst>
                                    </p:anim>
                                    <p:anim calcmode="lin" valueType="num">
                                      <p:cBhvr>
                                        <p:cTn id="14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1" dur="1" fill="hold">
                                          <p:stCondLst>
                                            <p:cond delay="1999"/>
                                          </p:stCondLst>
                                        </p:cTn>
                                        <p:tgtEl>
                                          <p:spTgt spid="9"/>
                                        </p:tgtEl>
                                        <p:attrNameLst>
                                          <p:attrName>style.visibility</p:attrName>
                                        </p:attrNameLst>
                                      </p:cBhvr>
                                      <p:to>
                                        <p:strVal val="hidden"/>
                                      </p:to>
                                    </p:set>
                                  </p:childTnLst>
                                </p:cTn>
                              </p:par>
                              <p:par>
                                <p:cTn id="142" presetID="3" presetClass="exit" presetSubtype="5" fill="hold" grpId="5" nodeType="withEffect">
                                  <p:stCondLst>
                                    <p:cond delay="0"/>
                                  </p:stCondLst>
                                  <p:childTnLst>
                                    <p:animEffect transition="out" filter="blinds(vertical)">
                                      <p:cBhvr>
                                        <p:cTn id="143" dur="2000"/>
                                        <p:tgtEl>
                                          <p:spTgt spid="3"/>
                                        </p:tgtEl>
                                      </p:cBhvr>
                                    </p:animEffect>
                                    <p:set>
                                      <p:cBhvr>
                                        <p:cTn id="144" dur="1" fill="hold">
                                          <p:stCondLst>
                                            <p:cond delay="1999"/>
                                          </p:stCondLst>
                                        </p:cTn>
                                        <p:tgtEl>
                                          <p:spTgt spid="3"/>
                                        </p:tgtEl>
                                        <p:attrNameLst>
                                          <p:attrName>style.visibility</p:attrName>
                                        </p:attrNameLst>
                                      </p:cBhvr>
                                      <p:to>
                                        <p:strVal val="hidden"/>
                                      </p:to>
                                    </p:set>
                                  </p:childTnLst>
                                </p:cTn>
                              </p:par>
                              <p:par>
                                <p:cTn id="145" presetID="3" presetClass="exit" presetSubtype="5" fill="hold" grpId="5" nodeType="withEffect">
                                  <p:stCondLst>
                                    <p:cond delay="0"/>
                                  </p:stCondLst>
                                  <p:childTnLst>
                                    <p:animEffect transition="out" filter="blinds(vertical)">
                                      <p:cBhvr>
                                        <p:cTn id="146" dur="2000"/>
                                        <p:tgtEl>
                                          <p:spTgt spid="4"/>
                                        </p:tgtEl>
                                      </p:cBhvr>
                                    </p:animEffect>
                                    <p:set>
                                      <p:cBhvr>
                                        <p:cTn id="147" dur="1" fill="hold">
                                          <p:stCondLst>
                                            <p:cond delay="1999"/>
                                          </p:stCondLst>
                                        </p:cTn>
                                        <p:tgtEl>
                                          <p:spTgt spid="4"/>
                                        </p:tgtEl>
                                        <p:attrNameLst>
                                          <p:attrName>style.visibility</p:attrName>
                                        </p:attrNameLst>
                                      </p:cBhvr>
                                      <p:to>
                                        <p:strVal val="hidden"/>
                                      </p:to>
                                    </p:set>
                                  </p:childTnLst>
                                </p:cTn>
                              </p:par>
                              <p:par>
                                <p:cTn id="148" presetID="3" presetClass="exit" presetSubtype="5" fill="hold" grpId="5" nodeType="withEffect">
                                  <p:stCondLst>
                                    <p:cond delay="0"/>
                                  </p:stCondLst>
                                  <p:childTnLst>
                                    <p:animEffect transition="out" filter="blinds(vertical)">
                                      <p:cBhvr>
                                        <p:cTn id="149" dur="2000"/>
                                        <p:tgtEl>
                                          <p:spTgt spid="5"/>
                                        </p:tgtEl>
                                      </p:cBhvr>
                                    </p:animEffect>
                                    <p:set>
                                      <p:cBhvr>
                                        <p:cTn id="150" dur="1" fill="hold">
                                          <p:stCondLst>
                                            <p:cond delay="1999"/>
                                          </p:stCondLst>
                                        </p:cTn>
                                        <p:tgtEl>
                                          <p:spTgt spid="5"/>
                                        </p:tgtEl>
                                        <p:attrNameLst>
                                          <p:attrName>style.visibility</p:attrName>
                                        </p:attrNameLst>
                                      </p:cBhvr>
                                      <p:to>
                                        <p:strVal val="hidden"/>
                                      </p:to>
                                    </p:set>
                                  </p:childTnLst>
                                </p:cTn>
                              </p:par>
                              <p:par>
                                <p:cTn id="151" presetID="3" presetClass="exit" presetSubtype="5" fill="hold" grpId="5" nodeType="withEffect">
                                  <p:stCondLst>
                                    <p:cond delay="0"/>
                                  </p:stCondLst>
                                  <p:childTnLst>
                                    <p:animEffect transition="out" filter="blinds(vertical)">
                                      <p:cBhvr>
                                        <p:cTn id="152" dur="2000"/>
                                        <p:tgtEl>
                                          <p:spTgt spid="6"/>
                                        </p:tgtEl>
                                      </p:cBhvr>
                                    </p:animEffect>
                                    <p:set>
                                      <p:cBhvr>
                                        <p:cTn id="153" dur="1" fill="hold">
                                          <p:stCondLst>
                                            <p:cond delay="1999"/>
                                          </p:stCondLst>
                                        </p:cTn>
                                        <p:tgtEl>
                                          <p:spTgt spid="6"/>
                                        </p:tgtEl>
                                        <p:attrNameLst>
                                          <p:attrName>style.visibility</p:attrName>
                                        </p:attrNameLst>
                                      </p:cBhvr>
                                      <p:to>
                                        <p:strVal val="hidden"/>
                                      </p:to>
                                    </p:set>
                                  </p:childTnLst>
                                </p:cTn>
                              </p:par>
                              <p:par>
                                <p:cTn id="154" presetID="3" presetClass="exit" presetSubtype="5" fill="hold" grpId="5" nodeType="withEffect">
                                  <p:stCondLst>
                                    <p:cond delay="0"/>
                                  </p:stCondLst>
                                  <p:childTnLst>
                                    <p:animEffect transition="out" filter="blinds(vertical)">
                                      <p:cBhvr>
                                        <p:cTn id="155" dur="2000"/>
                                        <p:tgtEl>
                                          <p:spTgt spid="7"/>
                                        </p:tgtEl>
                                      </p:cBhvr>
                                    </p:animEffect>
                                    <p:set>
                                      <p:cBhvr>
                                        <p:cTn id="156" dur="1" fill="hold">
                                          <p:stCondLst>
                                            <p:cond delay="1999"/>
                                          </p:stCondLst>
                                        </p:cTn>
                                        <p:tgtEl>
                                          <p:spTgt spid="7"/>
                                        </p:tgtEl>
                                        <p:attrNameLst>
                                          <p:attrName>style.visibility</p:attrName>
                                        </p:attrNameLst>
                                      </p:cBhvr>
                                      <p:to>
                                        <p:strVal val="hidden"/>
                                      </p:to>
                                    </p:set>
                                  </p:childTnLst>
                                </p:cTn>
                              </p:par>
                              <p:par>
                                <p:cTn id="157" presetID="3" presetClass="exit" presetSubtype="5" fill="hold" grpId="5" nodeType="withEffect">
                                  <p:stCondLst>
                                    <p:cond delay="0"/>
                                  </p:stCondLst>
                                  <p:childTnLst>
                                    <p:animEffect transition="out" filter="blinds(vertical)">
                                      <p:cBhvr>
                                        <p:cTn id="158" dur="2000"/>
                                        <p:tgtEl>
                                          <p:spTgt spid="8"/>
                                        </p:tgtEl>
                                      </p:cBhvr>
                                    </p:animEffect>
                                    <p:set>
                                      <p:cBhvr>
                                        <p:cTn id="159" dur="1" fill="hold">
                                          <p:stCondLst>
                                            <p:cond delay="1999"/>
                                          </p:stCondLst>
                                        </p:cTn>
                                        <p:tgtEl>
                                          <p:spTgt spid="8"/>
                                        </p:tgtEl>
                                        <p:attrNameLst>
                                          <p:attrName>style.visibility</p:attrName>
                                        </p:attrNameLst>
                                      </p:cBhvr>
                                      <p:to>
                                        <p:strVal val="hidden"/>
                                      </p:to>
                                    </p:set>
                                  </p:childTnLst>
                                </p:cTn>
                              </p:par>
                              <p:par>
                                <p:cTn id="160" presetID="3" presetClass="exit" presetSubtype="5" fill="hold" grpId="5" nodeType="withEffect">
                                  <p:stCondLst>
                                    <p:cond delay="0"/>
                                  </p:stCondLst>
                                  <p:childTnLst>
                                    <p:animEffect transition="out" filter="blinds(vertical)">
                                      <p:cBhvr>
                                        <p:cTn id="161" dur="2000"/>
                                        <p:tgtEl>
                                          <p:spTgt spid="9"/>
                                        </p:tgtEl>
                                      </p:cBhvr>
                                    </p:animEffect>
                                    <p:set>
                                      <p:cBhvr>
                                        <p:cTn id="162" dur="1" fill="hold">
                                          <p:stCondLst>
                                            <p:cond delay="1999"/>
                                          </p:stCondLst>
                                        </p:cTn>
                                        <p:tgtEl>
                                          <p:spTgt spid="9"/>
                                        </p:tgtEl>
                                        <p:attrNameLst>
                                          <p:attrName>style.visibility</p:attrName>
                                        </p:attrNameLst>
                                      </p:cBhvr>
                                      <p:to>
                                        <p:strVal val="hidden"/>
                                      </p:to>
                                    </p:set>
                                  </p:childTnLst>
                                </p:cTn>
                              </p:par>
                              <p:par>
                                <p:cTn id="163" presetID="17" presetClass="entr" presetSubtype="1"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2000" fill="hold"/>
                                        <p:tgtEl>
                                          <p:spTgt spid="2"/>
                                        </p:tgtEl>
                                        <p:attrNameLst>
                                          <p:attrName>ppt_x</p:attrName>
                                        </p:attrNameLst>
                                      </p:cBhvr>
                                      <p:tavLst>
                                        <p:tav tm="0">
                                          <p:val>
                                            <p:strVal val="#ppt_x"/>
                                          </p:val>
                                        </p:tav>
                                        <p:tav tm="100000">
                                          <p:val>
                                            <p:strVal val="#ppt_x"/>
                                          </p:val>
                                        </p:tav>
                                      </p:tavLst>
                                    </p:anim>
                                    <p:anim calcmode="lin" valueType="num">
                                      <p:cBhvr>
                                        <p:cTn id="166" dur="2000" fill="hold"/>
                                        <p:tgtEl>
                                          <p:spTgt spid="2"/>
                                        </p:tgtEl>
                                        <p:attrNameLst>
                                          <p:attrName>ppt_y</p:attrName>
                                        </p:attrNameLst>
                                      </p:cBhvr>
                                      <p:tavLst>
                                        <p:tav tm="0">
                                          <p:val>
                                            <p:strVal val="#ppt_y-#ppt_h/2"/>
                                          </p:val>
                                        </p:tav>
                                        <p:tav tm="100000">
                                          <p:val>
                                            <p:strVal val="#ppt_y"/>
                                          </p:val>
                                        </p:tav>
                                      </p:tavLst>
                                    </p:anim>
                                    <p:anim calcmode="lin" valueType="num">
                                      <p:cBhvr>
                                        <p:cTn id="167" dur="2000" fill="hold"/>
                                        <p:tgtEl>
                                          <p:spTgt spid="2"/>
                                        </p:tgtEl>
                                        <p:attrNameLst>
                                          <p:attrName>ppt_w</p:attrName>
                                        </p:attrNameLst>
                                      </p:cBhvr>
                                      <p:tavLst>
                                        <p:tav tm="0">
                                          <p:val>
                                            <p:strVal val="#ppt_w"/>
                                          </p:val>
                                        </p:tav>
                                        <p:tav tm="100000">
                                          <p:val>
                                            <p:strVal val="#ppt_w"/>
                                          </p:val>
                                        </p:tav>
                                      </p:tavLst>
                                    </p:anim>
                                    <p:anim calcmode="lin" valueType="num">
                                      <p:cBhvr>
                                        <p:cTn id="16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chemeClr val="accent6">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ppt_w/2"/>
                                          </p:val>
                                        </p:tav>
                                      </p:tavLst>
                                    </p:anim>
                                    <p:anim calcmode="lin" valueType="num">
                                      <p:cBhvr>
                                        <p:cTn id="40" dur="3000"/>
                                        <p:tgtEl>
                                          <p:spTgt spid="9"/>
                                        </p:tgtEl>
                                        <p:attrNameLst>
                                          <p:attrName>ppt_y</p:attrName>
                                        </p:attrNameLst>
                                      </p:cBhvr>
                                      <p:tavLst>
                                        <p:tav tm="0">
                                          <p:val>
                                            <p:strVal val="ppt_y"/>
                                          </p:val>
                                        </p:tav>
                                        <p:tav tm="100000">
                                          <p:val>
                                            <p:strVal val="ppt_y"/>
                                          </p:val>
                                        </p:tav>
                                      </p:tavLst>
                                    </p:anim>
                                    <p:anim calcmode="lin" valueType="num">
                                      <p:cBhvr>
                                        <p:cTn id="41" dur="3000"/>
                                        <p:tgtEl>
                                          <p:spTgt spid="9"/>
                                        </p:tgtEl>
                                        <p:attrNameLst>
                                          <p:attrName>ppt_w</p:attrName>
                                        </p:attrNameLst>
                                      </p:cBhvr>
                                      <p:tavLst>
                                        <p:tav tm="0">
                                          <p:val>
                                            <p:strVal val="ppt_w"/>
                                          </p:val>
                                        </p:tav>
                                        <p:tav tm="100000">
                                          <p:val>
                                            <p:fltVal val="0"/>
                                          </p:val>
                                        </p:tav>
                                      </p:tavLst>
                                    </p:anim>
                                    <p:anim calcmode="lin" valueType="num">
                                      <p:cBhvr>
                                        <p:cTn id="42" dur="3000"/>
                                        <p:tgtEl>
                                          <p:spTgt spid="9"/>
                                        </p:tgtEl>
                                        <p:attrNameLst>
                                          <p:attrName>ppt_h</p:attrName>
                                        </p:attrNameLst>
                                      </p:cBhvr>
                                      <p:tavLst>
                                        <p:tav tm="0">
                                          <p:val>
                                            <p:strVal val="ppt_h"/>
                                          </p:val>
                                        </p:tav>
                                        <p:tav tm="100000">
                                          <p:val>
                                            <p:strVal val="ppt_h"/>
                                          </p:val>
                                        </p:tav>
                                      </p:tavLst>
                                    </p:anim>
                                    <p:set>
                                      <p:cBhvr>
                                        <p:cTn id="43" dur="1" fill="hold">
                                          <p:stCondLst>
                                            <p:cond delay="2999"/>
                                          </p:stCondLst>
                                        </p:cTn>
                                        <p:tgtEl>
                                          <p:spTgt spid="9"/>
                                        </p:tgtEl>
                                        <p:attrNameLst>
                                          <p:attrName>style.visibility</p:attrName>
                                        </p:attrNameLst>
                                      </p:cBhvr>
                                      <p:to>
                                        <p:strVal val="hidden"/>
                                      </p:to>
                                    </p:set>
                                  </p:childTnLst>
                                </p:cTn>
                              </p:par>
                              <p:par>
                                <p:cTn id="44" presetID="13" presetClass="exit" presetSubtype="16" fill="hold" grpId="1" nodeType="withEffect">
                                  <p:stCondLst>
                                    <p:cond delay="0"/>
                                  </p:stCondLst>
                                  <p:childTnLst>
                                    <p:animEffect transition="out" filter="plus(in)">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3" presetClass="exit" presetSubtype="16" fill="hold" grpId="1" nodeType="withEffect">
                                  <p:stCondLst>
                                    <p:cond delay="0"/>
                                  </p:stCondLst>
                                  <p:childTnLst>
                                    <p:animEffect transition="out" filter="plus(in)">
                                      <p:cBhvr>
                                        <p:cTn id="48" dur="3000"/>
                                        <p:tgtEl>
                                          <p:spTgt spid="6"/>
                                        </p:tgtEl>
                                      </p:cBhvr>
                                    </p:animEffect>
                                    <p:set>
                                      <p:cBhvr>
                                        <p:cTn id="49" dur="1" fill="hold">
                                          <p:stCondLst>
                                            <p:cond delay="2999"/>
                                          </p:stCondLst>
                                        </p:cTn>
                                        <p:tgtEl>
                                          <p:spTgt spid="6"/>
                                        </p:tgtEl>
                                        <p:attrNameLst>
                                          <p:attrName>style.visibility</p:attrName>
                                        </p:attrNameLst>
                                      </p:cBhvr>
                                      <p:to>
                                        <p:strVal val="hidden"/>
                                      </p:to>
                                    </p:set>
                                  </p:childTnLst>
                                </p:cTn>
                              </p:par>
                              <p:par>
                                <p:cTn id="50" presetID="13" presetClass="exit" presetSubtype="16" fill="hold" grpId="1" nodeType="withEffect">
                                  <p:stCondLst>
                                    <p:cond delay="0"/>
                                  </p:stCondLst>
                                  <p:childTnLst>
                                    <p:animEffect transition="out" filter="plus(in)">
                                      <p:cBhvr>
                                        <p:cTn id="51" dur="3000"/>
                                        <p:tgtEl>
                                          <p:spTgt spid="9"/>
                                        </p:tgtEl>
                                      </p:cBhvr>
                                    </p:animEffect>
                                    <p:set>
                                      <p:cBhvr>
                                        <p:cTn id="52" dur="1" fill="hold">
                                          <p:stCondLst>
                                            <p:cond delay="2999"/>
                                          </p:stCondLst>
                                        </p:cTn>
                                        <p:tgtEl>
                                          <p:spTgt spid="9"/>
                                        </p:tgtEl>
                                        <p:attrNameLst>
                                          <p:attrName>style.visibility</p:attrName>
                                        </p:attrNameLst>
                                      </p:cBhvr>
                                      <p:to>
                                        <p:strVal val="hidden"/>
                                      </p:to>
                                    </p:set>
                                  </p:childTnLst>
                                </p:cTn>
                              </p:par>
                              <p:par>
                                <p:cTn id="53" presetID="13" presetClass="exit" presetSubtype="16" fill="hold" grpId="1" nodeType="withEffect">
                                  <p:stCondLst>
                                    <p:cond delay="0"/>
                                  </p:stCondLst>
                                  <p:childTnLst>
                                    <p:animEffect transition="out" filter="plus(in)">
                                      <p:cBhvr>
                                        <p:cTn id="54" dur="3000"/>
                                        <p:tgtEl>
                                          <p:spTgt spid="5"/>
                                        </p:tgtEl>
                                      </p:cBhvr>
                                    </p:animEffect>
                                    <p:set>
                                      <p:cBhvr>
                                        <p:cTn id="55" dur="1" fill="hold">
                                          <p:stCondLst>
                                            <p:cond delay="2999"/>
                                          </p:stCondLst>
                                        </p:cTn>
                                        <p:tgtEl>
                                          <p:spTgt spid="5"/>
                                        </p:tgtEl>
                                        <p:attrNameLst>
                                          <p:attrName>style.visibility</p:attrName>
                                        </p:attrNameLst>
                                      </p:cBhvr>
                                      <p:to>
                                        <p:strVal val="hidden"/>
                                      </p:to>
                                    </p:set>
                                  </p:childTnLst>
                                </p:cTn>
                              </p:par>
                              <p:par>
                                <p:cTn id="56" presetID="13" presetClass="exit" presetSubtype="16" fill="hold" grpId="1" nodeType="withEffect">
                                  <p:stCondLst>
                                    <p:cond delay="0"/>
                                  </p:stCondLst>
                                  <p:childTnLst>
                                    <p:animEffect transition="out" filter="plus(in)">
                                      <p:cBhvr>
                                        <p:cTn id="57" dur="3000"/>
                                        <p:tgtEl>
                                          <p:spTgt spid="7"/>
                                        </p:tgtEl>
                                      </p:cBhvr>
                                    </p:animEffect>
                                    <p:set>
                                      <p:cBhvr>
                                        <p:cTn id="58" dur="1" fill="hold">
                                          <p:stCondLst>
                                            <p:cond delay="2999"/>
                                          </p:stCondLst>
                                        </p:cTn>
                                        <p:tgtEl>
                                          <p:spTgt spid="7"/>
                                        </p:tgtEl>
                                        <p:attrNameLst>
                                          <p:attrName>style.visibility</p:attrName>
                                        </p:attrNameLst>
                                      </p:cBhvr>
                                      <p:to>
                                        <p:strVal val="hidden"/>
                                      </p:to>
                                    </p:set>
                                  </p:childTnLst>
                                </p:cTn>
                              </p:par>
                              <p:par>
                                <p:cTn id="59" presetID="13" presetClass="exit" presetSubtype="16" fill="hold" grpId="1" nodeType="withEffect">
                                  <p:stCondLst>
                                    <p:cond delay="0"/>
                                  </p:stCondLst>
                                  <p:childTnLst>
                                    <p:animEffect transition="out" filter="plus(in)">
                                      <p:cBhvr>
                                        <p:cTn id="60" dur="3000"/>
                                        <p:tgtEl>
                                          <p:spTgt spid="8"/>
                                        </p:tgtEl>
                                      </p:cBhvr>
                                    </p:animEffect>
                                    <p:set>
                                      <p:cBhvr>
                                        <p:cTn id="61" dur="1" fill="hold">
                                          <p:stCondLst>
                                            <p:cond delay="2999"/>
                                          </p:stCondLst>
                                        </p:cTn>
                                        <p:tgtEl>
                                          <p:spTgt spid="8"/>
                                        </p:tgtEl>
                                        <p:attrNameLst>
                                          <p:attrName>style.visibility</p:attrName>
                                        </p:attrNameLst>
                                      </p:cBhvr>
                                      <p:to>
                                        <p:strVal val="hidden"/>
                                      </p:to>
                                    </p:set>
                                  </p:childTnLst>
                                </p:cTn>
                              </p:par>
                              <p:par>
                                <p:cTn id="62" presetID="17" presetClass="entr" presetSubtype="10"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3000" fill="hold"/>
                                        <p:tgtEl>
                                          <p:spTgt spid="2"/>
                                        </p:tgtEl>
                                        <p:attrNameLst>
                                          <p:attrName>ppt_w</p:attrName>
                                        </p:attrNameLst>
                                      </p:cBhvr>
                                      <p:tavLst>
                                        <p:tav tm="0">
                                          <p:val>
                                            <p:fltVal val="0"/>
                                          </p:val>
                                        </p:tav>
                                        <p:tav tm="100000">
                                          <p:val>
                                            <p:strVal val="#ppt_w"/>
                                          </p:val>
                                        </p:tav>
                                      </p:tavLst>
                                    </p:anim>
                                    <p:anim calcmode="lin" valueType="num">
                                      <p:cBhvr>
                                        <p:cTn id="6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20000">
                <a:srgbClr val="FF66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3" presetClass="entr" presetSubtype="10" fill="hold" grpId="1" nodeType="withEffect">
                                  <p:stCondLst>
                                    <p:cond delay="0"/>
                                  </p:stCondLst>
                                  <p:childTnLst>
                                    <p:set>
                                      <p:cBhvr>
                                        <p:cTn id="89" dur="1" fill="hold">
                                          <p:stCondLst>
                                            <p:cond delay="0"/>
                                          </p:stCondLst>
                                        </p:cTn>
                                        <p:tgtEl>
                                          <p:spTgt spid="3"/>
                                        </p:tgtEl>
                                        <p:attrNameLst>
                                          <p:attrName>style.visibility</p:attrName>
                                        </p:attrNameLst>
                                      </p:cBhvr>
                                      <p:to>
                                        <p:strVal val="visible"/>
                                      </p:to>
                                    </p:set>
                                    <p:animEffect transition="in" filter="blinds(horizontal)">
                                      <p:cBhvr>
                                        <p:cTn id="90" dur="3000"/>
                                        <p:tgtEl>
                                          <p:spTgt spid="3"/>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linds(horizontal)">
                                      <p:cBhvr>
                                        <p:cTn id="93" dur="3000"/>
                                        <p:tgtEl>
                                          <p:spTgt spid="4"/>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linds(horizontal)">
                                      <p:cBhvr>
                                        <p:cTn id="96" dur="3000"/>
                                        <p:tgtEl>
                                          <p:spTgt spid="5"/>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blinds(horizontal)">
                                      <p:cBhvr>
                                        <p:cTn id="99" dur="3000"/>
                                        <p:tgtEl>
                                          <p:spTgt spid="6"/>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blinds(horizontal)">
                                      <p:cBhvr>
                                        <p:cTn id="102" dur="3000"/>
                                        <p:tgtEl>
                                          <p:spTgt spid="7"/>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blinds(horizontal)">
                                      <p:cBhvr>
                                        <p:cTn id="105" dur="3000"/>
                                        <p:tgtEl>
                                          <p:spTgt spid="8"/>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blinds(horizontal)">
                                      <p:cBhvr>
                                        <p:cTn id="108" dur="3000"/>
                                        <p:tgtEl>
                                          <p:spTgt spid="9"/>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blinds(horizontal)">
                                      <p:cBhvr>
                                        <p:cTn id="111" dur="3000"/>
                                        <p:tgtEl>
                                          <p:spTgt spid="10"/>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blinds(horizontal)">
                                      <p:cBhvr>
                                        <p:cTn id="114" dur="3000"/>
                                        <p:tgtEl>
                                          <p:spTgt spid="11"/>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blinds(horizontal)">
                                      <p:cBhvr>
                                        <p:cTn id="117" dur="3000"/>
                                        <p:tgtEl>
                                          <p:spTgt spid="12"/>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blinds(horizontal)">
                                      <p:cBhvr>
                                        <p:cTn id="120" dur="3000"/>
                                        <p:tgtEl>
                                          <p:spTgt spid="13"/>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blinds(horizontal)">
                                      <p:cBhvr>
                                        <p:cTn id="123" dur="3000"/>
                                        <p:tgtEl>
                                          <p:spTgt spid="14"/>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blinds(horizontal)">
                                      <p:cBhvr>
                                        <p:cTn id="126" dur="3000"/>
                                        <p:tgtEl>
                                          <p:spTgt spid="15"/>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blinds(horizontal)">
                                      <p:cBhvr>
                                        <p:cTn id="129" dur="3000"/>
                                        <p:tgtEl>
                                          <p:spTgt spid="16"/>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blinds(horizontal)">
                                      <p:cBhvr>
                                        <p:cTn id="132" dur="3000"/>
                                        <p:tgtEl>
                                          <p:spTgt spid="17"/>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blinds(horizontal)">
                                      <p:cBhvr>
                                        <p:cTn id="135" dur="3000"/>
                                        <p:tgtEl>
                                          <p:spTgt spid="18"/>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Effect transition="in" filter="blinds(horizontal)">
                                      <p:cBhvr>
                                        <p:cTn id="138" dur="3000"/>
                                        <p:tgtEl>
                                          <p:spTgt spid="19"/>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linds(horizontal)">
                                      <p:cBhvr>
                                        <p:cTn id="141" dur="3000"/>
                                        <p:tgtEl>
                                          <p:spTgt spid="20"/>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21"/>
                                        </p:tgtEl>
                                        <p:attrNameLst>
                                          <p:attrName>style.visibility</p:attrName>
                                        </p:attrNameLst>
                                      </p:cBhvr>
                                      <p:to>
                                        <p:strVal val="visible"/>
                                      </p:to>
                                    </p:set>
                                    <p:animEffect transition="in" filter="blinds(horizontal)">
                                      <p:cBhvr>
                                        <p:cTn id="144" dur="3000"/>
                                        <p:tgtEl>
                                          <p:spTgt spid="21"/>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blinds(horizontal)">
                                      <p:cBhvr>
                                        <p:cTn id="147" dur="3000"/>
                                        <p:tgtEl>
                                          <p:spTgt spid="22"/>
                                        </p:tgtEl>
                                      </p:cBhvr>
                                    </p:animEffect>
                                  </p:childTnLst>
                                </p:cTn>
                              </p:par>
                              <p:par>
                                <p:cTn id="148" presetID="8" presetClass="emph" presetSubtype="0" fill="hold" grpId="2" nodeType="withEffect">
                                  <p:stCondLst>
                                    <p:cond delay="0"/>
                                  </p:stCondLst>
                                  <p:childTnLst>
                                    <p:animRot by="21600000">
                                      <p:cBhvr>
                                        <p:cTn id="149" dur="3000" fill="hold"/>
                                        <p:tgtEl>
                                          <p:spTgt spid="3"/>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5"/>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2"/>
                                        </p:tgtEl>
                                        <p:attrNameLst>
                                          <p:attrName>r</p:attrName>
                                        </p:attrNameLst>
                                      </p:cBhvr>
                                    </p:animRot>
                                  </p:childTnLst>
                                </p:cTn>
                              </p:par>
                            </p:childTnLst>
                          </p:cTn>
                        </p:par>
                        <p:par>
                          <p:cTn id="188" fill="hold">
                            <p:stCondLst>
                              <p:cond delay="3000"/>
                            </p:stCondLst>
                            <p:childTnLst>
                              <p:par>
                                <p:cTn id="189" presetID="2" presetClass="exit" presetSubtype="3" fill="hold" grpId="3"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1+ppt_w/2"/>
                                          </p:val>
                                        </p:tav>
                                      </p:tavLst>
                                    </p:anim>
                                    <p:anim calcmode="lin" valueType="num">
                                      <p:cBhvr additive="base">
                                        <p:cTn id="191" dur="3000"/>
                                        <p:tgtEl>
                                          <p:spTgt spid="3"/>
                                        </p:tgtEl>
                                        <p:attrNameLst>
                                          <p:attrName>ppt_y</p:attrName>
                                        </p:attrNameLst>
                                      </p:cBhvr>
                                      <p:tavLst>
                                        <p:tav tm="0">
                                          <p:val>
                                            <p:strVal val="ppt_y"/>
                                          </p:val>
                                        </p:tav>
                                        <p:tav tm="100000">
                                          <p:val>
                                            <p:strVal val="0-ppt_h/2"/>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1+ppt_w/2"/>
                                          </p:val>
                                        </p:tav>
                                      </p:tavLst>
                                    </p:anim>
                                    <p:anim calcmode="lin" valueType="num">
                                      <p:cBhvr additive="base">
                                        <p:cTn id="195" dur="3000"/>
                                        <p:tgtEl>
                                          <p:spTgt spid="5"/>
                                        </p:tgtEl>
                                        <p:attrNameLst>
                                          <p:attrName>ppt_y</p:attrName>
                                        </p:attrNameLst>
                                      </p:cBhvr>
                                      <p:tavLst>
                                        <p:tav tm="0">
                                          <p:val>
                                            <p:strVal val="ppt_y"/>
                                          </p:val>
                                        </p:tav>
                                        <p:tav tm="100000">
                                          <p:val>
                                            <p:strVal val="0-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1+ppt_w/2"/>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0-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0-ppt_h/2"/>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1+ppt_w/2"/>
                                          </p:val>
                                        </p:tav>
                                      </p:tavLst>
                                    </p:anim>
                                    <p:anim calcmode="lin" valueType="num">
                                      <p:cBhvr additive="base">
                                        <p:cTn id="211" dur="3000"/>
                                        <p:tgtEl>
                                          <p:spTgt spid="13"/>
                                        </p:tgtEl>
                                        <p:attrNameLst>
                                          <p:attrName>ppt_y</p:attrName>
                                        </p:attrNameLst>
                                      </p:cBhvr>
                                      <p:tavLst>
                                        <p:tav tm="0">
                                          <p:val>
                                            <p:strVal val="ppt_y"/>
                                          </p:val>
                                        </p:tav>
                                        <p:tav tm="100000">
                                          <p:val>
                                            <p:strVal val="0-ppt_h/2"/>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3000"/>
                                        <p:tgtEl>
                                          <p:spTgt spid="15"/>
                                        </p:tgtEl>
                                        <p:attrNameLst>
                                          <p:attrName>ppt_x</p:attrName>
                                        </p:attrNameLst>
                                      </p:cBhvr>
                                      <p:tavLst>
                                        <p:tav tm="0">
                                          <p:val>
                                            <p:strVal val="ppt_x"/>
                                          </p:val>
                                        </p:tav>
                                        <p:tav tm="100000">
                                          <p:val>
                                            <p:strVal val="1+ppt_w/2"/>
                                          </p:val>
                                        </p:tav>
                                      </p:tavLst>
                                    </p:anim>
                                    <p:anim calcmode="lin" valueType="num">
                                      <p:cBhvr additive="base">
                                        <p:cTn id="215" dur="3000"/>
                                        <p:tgtEl>
                                          <p:spTgt spid="15"/>
                                        </p:tgtEl>
                                        <p:attrNameLst>
                                          <p:attrName>ppt_y</p:attrName>
                                        </p:attrNameLst>
                                      </p:cBhvr>
                                      <p:tavLst>
                                        <p:tav tm="0">
                                          <p:val>
                                            <p:strVal val="ppt_y"/>
                                          </p:val>
                                        </p:tav>
                                        <p:tav tm="100000">
                                          <p:val>
                                            <p:strVal val="0-ppt_h/2"/>
                                          </p:val>
                                        </p:tav>
                                      </p:tavLst>
                                    </p:anim>
                                    <p:set>
                                      <p:cBhvr>
                                        <p:cTn id="216" dur="1" fill="hold">
                                          <p:stCondLst>
                                            <p:cond delay="2999"/>
                                          </p:stCondLst>
                                        </p:cTn>
                                        <p:tgtEl>
                                          <p:spTgt spid="15"/>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1+ppt_w/2"/>
                                          </p:val>
                                        </p:tav>
                                      </p:tavLst>
                                    </p:anim>
                                    <p:anim calcmode="lin" valueType="num">
                                      <p:cBhvr additive="base">
                                        <p:cTn id="219" dur="3000"/>
                                        <p:tgtEl>
                                          <p:spTgt spid="17"/>
                                        </p:tgtEl>
                                        <p:attrNameLst>
                                          <p:attrName>ppt_y</p:attrName>
                                        </p:attrNameLst>
                                      </p:cBhvr>
                                      <p:tavLst>
                                        <p:tav tm="0">
                                          <p:val>
                                            <p:strVal val="ppt_y"/>
                                          </p:val>
                                        </p:tav>
                                        <p:tav tm="100000">
                                          <p:val>
                                            <p:strVal val="0-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1+ppt_w/2"/>
                                          </p:val>
                                        </p:tav>
                                      </p:tavLst>
                                    </p:anim>
                                    <p:anim calcmode="lin" valueType="num">
                                      <p:cBhvr additive="base">
                                        <p:cTn id="223" dur="3000"/>
                                        <p:tgtEl>
                                          <p:spTgt spid="19"/>
                                        </p:tgtEl>
                                        <p:attrNameLst>
                                          <p:attrName>ppt_y</p:attrName>
                                        </p:attrNameLst>
                                      </p:cBhvr>
                                      <p:tavLst>
                                        <p:tav tm="0">
                                          <p:val>
                                            <p:strVal val="ppt_y"/>
                                          </p:val>
                                        </p:tav>
                                        <p:tav tm="100000">
                                          <p:val>
                                            <p:strVal val="0-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3000"/>
                                        <p:tgtEl>
                                          <p:spTgt spid="21"/>
                                        </p:tgtEl>
                                        <p:attrNameLst>
                                          <p:attrName>ppt_x</p:attrName>
                                        </p:attrNameLst>
                                      </p:cBhvr>
                                      <p:tavLst>
                                        <p:tav tm="0">
                                          <p:val>
                                            <p:strVal val="ppt_x"/>
                                          </p:val>
                                        </p:tav>
                                        <p:tav tm="100000">
                                          <p:val>
                                            <p:strVal val="1+ppt_w/2"/>
                                          </p:val>
                                        </p:tav>
                                      </p:tavLst>
                                    </p:anim>
                                    <p:anim calcmode="lin" valueType="num">
                                      <p:cBhvr additive="base">
                                        <p:cTn id="227" dur="3000"/>
                                        <p:tgtEl>
                                          <p:spTgt spid="21"/>
                                        </p:tgtEl>
                                        <p:attrNameLst>
                                          <p:attrName>ppt_y</p:attrName>
                                        </p:attrNameLst>
                                      </p:cBhvr>
                                      <p:tavLst>
                                        <p:tav tm="0">
                                          <p:val>
                                            <p:strVal val="ppt_y"/>
                                          </p:val>
                                        </p:tav>
                                        <p:tav tm="100000">
                                          <p:val>
                                            <p:strVal val="0-ppt_h/2"/>
                                          </p:val>
                                        </p:tav>
                                      </p:tavLst>
                                    </p:anim>
                                    <p:set>
                                      <p:cBhvr>
                                        <p:cTn id="228" dur="1" fill="hold">
                                          <p:stCondLst>
                                            <p:cond delay="2999"/>
                                          </p:stCondLst>
                                        </p:cTn>
                                        <p:tgtEl>
                                          <p:spTgt spid="21"/>
                                        </p:tgtEl>
                                        <p:attrNameLst>
                                          <p:attrName>style.visibility</p:attrName>
                                        </p:attrNameLst>
                                      </p:cBhvr>
                                      <p:to>
                                        <p:strVal val="hidden"/>
                                      </p:to>
                                    </p:set>
                                  </p:childTnLst>
                                </p:cTn>
                              </p:par>
                              <p:par>
                                <p:cTn id="229" presetID="2" presetClass="exit" presetSubtype="6" fill="hold" grpId="3"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1+ppt_w/2"/>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6"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6"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1+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6"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1+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6" fill="hold" grpId="3"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1+ppt_w/2"/>
                                          </p:val>
                                        </p:tav>
                                      </p:tavLst>
                                    </p:anim>
                                    <p:anim calcmode="lin" valueType="num">
                                      <p:cBhvr additive="base">
                                        <p:cTn id="247" dur="3000"/>
                                        <p:tgtEl>
                                          <p:spTgt spid="12"/>
                                        </p:tgtEl>
                                        <p:attrNameLst>
                                          <p:attrName>ppt_y</p:attrName>
                                        </p:attrNameLst>
                                      </p:cBhvr>
                                      <p:tavLst>
                                        <p:tav tm="0">
                                          <p:val>
                                            <p:strVal val="ppt_y"/>
                                          </p:val>
                                        </p:tav>
                                        <p:tav tm="100000">
                                          <p:val>
                                            <p:strVal val="1+ppt_h/2"/>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3000"/>
                                        <p:tgtEl>
                                          <p:spTgt spid="14"/>
                                        </p:tgtEl>
                                        <p:attrNameLst>
                                          <p:attrName>ppt_x</p:attrName>
                                        </p:attrNameLst>
                                      </p:cBhvr>
                                      <p:tavLst>
                                        <p:tav tm="0">
                                          <p:val>
                                            <p:strVal val="ppt_x"/>
                                          </p:val>
                                        </p:tav>
                                        <p:tav tm="100000">
                                          <p:val>
                                            <p:strVal val="1+ppt_w/2"/>
                                          </p:val>
                                        </p:tav>
                                      </p:tavLst>
                                    </p:anim>
                                    <p:anim calcmode="lin" valueType="num">
                                      <p:cBhvr additive="base">
                                        <p:cTn id="251" dur="3000"/>
                                        <p:tgtEl>
                                          <p:spTgt spid="14"/>
                                        </p:tgtEl>
                                        <p:attrNameLst>
                                          <p:attrName>ppt_y</p:attrName>
                                        </p:attrNameLst>
                                      </p:cBhvr>
                                      <p:tavLst>
                                        <p:tav tm="0">
                                          <p:val>
                                            <p:strVal val="ppt_y"/>
                                          </p:val>
                                        </p:tav>
                                        <p:tav tm="100000">
                                          <p:val>
                                            <p:strVal val="1+ppt_h/2"/>
                                          </p:val>
                                        </p:tav>
                                      </p:tavLst>
                                    </p:anim>
                                    <p:set>
                                      <p:cBhvr>
                                        <p:cTn id="252" dur="1" fill="hold">
                                          <p:stCondLst>
                                            <p:cond delay="2999"/>
                                          </p:stCondLst>
                                        </p:cTn>
                                        <p:tgtEl>
                                          <p:spTgt spid="14"/>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1+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1+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1+ppt_w/2"/>
                                          </p:val>
                                        </p:tav>
                                      </p:tavLst>
                                    </p:anim>
                                    <p:anim calcmode="lin" valueType="num">
                                      <p:cBhvr additive="base">
                                        <p:cTn id="263" dur="3000"/>
                                        <p:tgtEl>
                                          <p:spTgt spid="20"/>
                                        </p:tgtEl>
                                        <p:attrNameLst>
                                          <p:attrName>ppt_y</p:attrName>
                                        </p:attrNameLst>
                                      </p:cBhvr>
                                      <p:tavLst>
                                        <p:tav tm="0">
                                          <p:val>
                                            <p:strVal val="ppt_y"/>
                                          </p:val>
                                        </p:tav>
                                        <p:tav tm="100000">
                                          <p:val>
                                            <p:strVal val="1+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1+ppt_w/2"/>
                                          </p:val>
                                        </p:tav>
                                      </p:tavLst>
                                    </p:anim>
                                    <p:anim calcmode="lin" valueType="num">
                                      <p:cBhvr additive="base">
                                        <p:cTn id="267" dur="3000"/>
                                        <p:tgtEl>
                                          <p:spTgt spid="22"/>
                                        </p:tgtEl>
                                        <p:attrNameLst>
                                          <p:attrName>ppt_y</p:attrName>
                                        </p:attrNameLst>
                                      </p:cBhvr>
                                      <p:tavLst>
                                        <p:tav tm="0">
                                          <p:val>
                                            <p:strVal val="ppt_y"/>
                                          </p:val>
                                        </p:tav>
                                        <p:tav tm="100000">
                                          <p:val>
                                            <p:strVal val="1+ppt_h/2"/>
                                          </p:val>
                                        </p:tav>
                                      </p:tavLst>
                                    </p:anim>
                                    <p:set>
                                      <p:cBhvr>
                                        <p:cTn id="268" dur="1" fill="hold">
                                          <p:stCondLst>
                                            <p:cond delay="2999"/>
                                          </p:stCondLst>
                                        </p:cTn>
                                        <p:tgtEl>
                                          <p:spTgt spid="22"/>
                                        </p:tgtEl>
                                        <p:attrNameLst>
                                          <p:attrName>style.visibility</p:attrName>
                                        </p:attrNameLst>
                                      </p:cBhvr>
                                      <p:to>
                                        <p:strVal val="hidden"/>
                                      </p:to>
                                    </p:set>
                                  </p:childTnLst>
                                </p:cTn>
                              </p:par>
                              <p:par>
                                <p:cTn id="269" presetID="17" presetClass="entr" presetSubtype="8"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 calcmode="lin" valueType="num">
                                      <p:cBhvr>
                                        <p:cTn id="271" dur="3000" fill="hold"/>
                                        <p:tgtEl>
                                          <p:spTgt spid="2"/>
                                        </p:tgtEl>
                                        <p:attrNameLst>
                                          <p:attrName>ppt_x</p:attrName>
                                        </p:attrNameLst>
                                      </p:cBhvr>
                                      <p:tavLst>
                                        <p:tav tm="0">
                                          <p:val>
                                            <p:strVal val="#ppt_x-#ppt_w/2"/>
                                          </p:val>
                                        </p:tav>
                                        <p:tav tm="100000">
                                          <p:val>
                                            <p:strVal val="#ppt_x"/>
                                          </p:val>
                                        </p:tav>
                                      </p:tavLst>
                                    </p:anim>
                                    <p:anim calcmode="lin" valueType="num">
                                      <p:cBhvr>
                                        <p:cTn id="272" dur="3000" fill="hold"/>
                                        <p:tgtEl>
                                          <p:spTgt spid="2"/>
                                        </p:tgtEl>
                                        <p:attrNameLst>
                                          <p:attrName>ppt_y</p:attrName>
                                        </p:attrNameLst>
                                      </p:cBhvr>
                                      <p:tavLst>
                                        <p:tav tm="0">
                                          <p:val>
                                            <p:strVal val="#ppt_y"/>
                                          </p:val>
                                        </p:tav>
                                        <p:tav tm="100000">
                                          <p:val>
                                            <p:strVal val="#ppt_y"/>
                                          </p:val>
                                        </p:tav>
                                      </p:tavLst>
                                    </p:anim>
                                    <p:anim calcmode="lin" valueType="num">
                                      <p:cBhvr>
                                        <p:cTn id="273" dur="3000" fill="hold"/>
                                        <p:tgtEl>
                                          <p:spTgt spid="2"/>
                                        </p:tgtEl>
                                        <p:attrNameLst>
                                          <p:attrName>ppt_w</p:attrName>
                                        </p:attrNameLst>
                                      </p:cBhvr>
                                      <p:tavLst>
                                        <p:tav tm="0">
                                          <p:val>
                                            <p:fltVal val="0"/>
                                          </p:val>
                                        </p:tav>
                                        <p:tav tm="100000">
                                          <p:val>
                                            <p:strVal val="#ppt_w"/>
                                          </p:val>
                                        </p:tav>
                                      </p:tavLst>
                                    </p:anim>
                                    <p:anim calcmode="lin" valueType="num">
                                      <p:cBhvr>
                                        <p:cTn id="2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H="1">
            <a:off x="3071802" y="0"/>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4643438" y="0"/>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3071802" y="642924"/>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4643438" y="642924"/>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3071802" y="1339463"/>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643438" y="1339463"/>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3071802" y="1982387"/>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643438" y="1982387"/>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3071802" y="2625347"/>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643438" y="2625347"/>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3071802" y="3268271"/>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643438" y="3268271"/>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3071802" y="3911222"/>
            <a:ext cx="1443054"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4643438" y="3911222"/>
            <a:ext cx="1476380" cy="1178709"/>
          </a:xfrm>
          <a:prstGeom prst="diagStripe">
            <a:avLst>
              <a:gd name="adj" fmla="val 5484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9"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0-ppt_w/2"/>
                                          </p:val>
                                        </p:tav>
                                      </p:tavLst>
                                    </p:anim>
                                    <p:anim calcmode="lin" valueType="num">
                                      <p:cBhvr additive="base">
                                        <p:cTn id="95" dur="2000"/>
                                        <p:tgtEl>
                                          <p:spTgt spid="3"/>
                                        </p:tgtEl>
                                        <p:attrNameLst>
                                          <p:attrName>ppt_y</p:attrName>
                                        </p:attrNameLst>
                                      </p:cBhvr>
                                      <p:tavLst>
                                        <p:tav tm="0">
                                          <p:val>
                                            <p:strVal val="ppt_y"/>
                                          </p:val>
                                        </p:tav>
                                        <p:tav tm="100000">
                                          <p:val>
                                            <p:strVal val="0-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0-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0-ppt_w/2"/>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0-ppt_w/2"/>
                                          </p:val>
                                        </p:tav>
                                      </p:tavLst>
                                    </p:anim>
                                    <p:anim calcmode="lin" valueType="num">
                                      <p:cBhvr additive="base">
                                        <p:cTn id="115" dur="2000"/>
                                        <p:tgtEl>
                                          <p:spTgt spid="13"/>
                                        </p:tgtEl>
                                        <p:attrNameLst>
                                          <p:attrName>ppt_y</p:attrName>
                                        </p:attrNameLst>
                                      </p:cBhvr>
                                      <p:tavLst>
                                        <p:tav tm="0">
                                          <p:val>
                                            <p:strVal val="ppt_y"/>
                                          </p:val>
                                        </p:tav>
                                        <p:tav tm="100000">
                                          <p:val>
                                            <p:strVal val="0-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0-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1+ppt_w/2"/>
                                          </p:val>
                                        </p:tav>
                                      </p:tavLst>
                                    </p:anim>
                                    <p:anim calcmode="lin" valueType="num">
                                      <p:cBhvr additive="base">
                                        <p:cTn id="123" dur="2000"/>
                                        <p:tgtEl>
                                          <p:spTgt spid="4"/>
                                        </p:tgtEl>
                                        <p:attrNameLst>
                                          <p:attrName>ppt_y</p:attrName>
                                        </p:attrNameLst>
                                      </p:cBhvr>
                                      <p:tavLst>
                                        <p:tav tm="0">
                                          <p:val>
                                            <p:strVal val="ppt_y"/>
                                          </p:val>
                                        </p:tav>
                                        <p:tav tm="100000">
                                          <p:val>
                                            <p:strVal val="0-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1+ppt_w/2"/>
                                          </p:val>
                                        </p:tav>
                                      </p:tavLst>
                                    </p:anim>
                                    <p:anim calcmode="lin" valueType="num">
                                      <p:cBhvr additive="base">
                                        <p:cTn id="127" dur="2000"/>
                                        <p:tgtEl>
                                          <p:spTgt spid="6"/>
                                        </p:tgtEl>
                                        <p:attrNameLst>
                                          <p:attrName>ppt_y</p:attrName>
                                        </p:attrNameLst>
                                      </p:cBhvr>
                                      <p:tavLst>
                                        <p:tav tm="0">
                                          <p:val>
                                            <p:strVal val="ppt_y"/>
                                          </p:val>
                                        </p:tav>
                                        <p:tav tm="100000">
                                          <p:val>
                                            <p:strVal val="0-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0-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1+ppt_w/2"/>
                                          </p:val>
                                        </p:tav>
                                      </p:tavLst>
                                    </p:anim>
                                    <p:anim calcmode="lin" valueType="num">
                                      <p:cBhvr additive="base">
                                        <p:cTn id="143" dur="2000"/>
                                        <p:tgtEl>
                                          <p:spTgt spid="14"/>
                                        </p:tgtEl>
                                        <p:attrNameLst>
                                          <p:attrName>ppt_y</p:attrName>
                                        </p:attrNameLst>
                                      </p:cBhvr>
                                      <p:tavLst>
                                        <p:tav tm="0">
                                          <p:val>
                                            <p:strVal val="ppt_y"/>
                                          </p:val>
                                        </p:tav>
                                        <p:tav tm="100000">
                                          <p:val>
                                            <p:strVal val="0-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1+ppt_w/2"/>
                                          </p:val>
                                        </p:tav>
                                      </p:tavLst>
                                    </p:anim>
                                    <p:anim calcmode="lin" valueType="num">
                                      <p:cBhvr additive="base">
                                        <p:cTn id="147" dur="2000"/>
                                        <p:tgtEl>
                                          <p:spTgt spid="16"/>
                                        </p:tgtEl>
                                        <p:attrNameLst>
                                          <p:attrName>ppt_y</p:attrName>
                                        </p:attrNameLst>
                                      </p:cBhvr>
                                      <p:tavLst>
                                        <p:tav tm="0">
                                          <p:val>
                                            <p:strVal val="ppt_y"/>
                                          </p:val>
                                        </p:tav>
                                        <p:tav tm="100000">
                                          <p:val>
                                            <p:strVal val="0-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17" presetClass="entr" presetSubtype="4"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ppt_x</p:attrName>
                                        </p:attrNameLst>
                                      </p:cBhvr>
                                      <p:tavLst>
                                        <p:tav tm="0">
                                          <p:val>
                                            <p:strVal val="#ppt_x"/>
                                          </p:val>
                                        </p:tav>
                                        <p:tav tm="100000">
                                          <p:val>
                                            <p:strVal val="#ppt_x"/>
                                          </p:val>
                                        </p:tav>
                                      </p:tavLst>
                                    </p:anim>
                                    <p:anim calcmode="lin" valueType="num">
                                      <p:cBhvr>
                                        <p:cTn id="152" dur="2000" fill="hold"/>
                                        <p:tgtEl>
                                          <p:spTgt spid="2"/>
                                        </p:tgtEl>
                                        <p:attrNameLst>
                                          <p:attrName>ppt_y</p:attrName>
                                        </p:attrNameLst>
                                      </p:cBhvr>
                                      <p:tavLst>
                                        <p:tav tm="0">
                                          <p:val>
                                            <p:strVal val="#ppt_y+#ppt_h/2"/>
                                          </p:val>
                                        </p:tav>
                                        <p:tav tm="100000">
                                          <p:val>
                                            <p:strVal val="#ppt_y"/>
                                          </p:val>
                                        </p:tav>
                                      </p:tavLst>
                                    </p:anim>
                                    <p:anim calcmode="lin" valueType="num">
                                      <p:cBhvr>
                                        <p:cTn id="153" dur="2000" fill="hold"/>
                                        <p:tgtEl>
                                          <p:spTgt spid="2"/>
                                        </p:tgtEl>
                                        <p:attrNameLst>
                                          <p:attrName>ppt_w</p:attrName>
                                        </p:attrNameLst>
                                      </p:cBhvr>
                                      <p:tavLst>
                                        <p:tav tm="0">
                                          <p:val>
                                            <p:strVal val="#ppt_w"/>
                                          </p:val>
                                        </p:tav>
                                        <p:tav tm="100000">
                                          <p:val>
                                            <p:strVal val="#ppt_w"/>
                                          </p:val>
                                        </p:tav>
                                      </p:tavLst>
                                    </p:anim>
                                    <p:anim calcmode="lin" valueType="num">
                                      <p:cBhvr>
                                        <p:cTn id="15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642924"/>
            <a:ext cx="2571768" cy="3107553"/>
          </a:xfrm>
          <a:prstGeom prst="curvedRightArrow">
            <a:avLst>
              <a:gd name="adj1" fmla="val 46605"/>
              <a:gd name="adj2" fmla="val 41061"/>
              <a:gd name="adj3" fmla="val 1053"/>
            </a:avLst>
          </a:prstGeom>
          <a:gradFill flip="none" rotWithShape="1">
            <a:gsLst>
              <a:gs pos="0">
                <a:srgbClr val="7E5100"/>
              </a:gs>
              <a:gs pos="64999">
                <a:srgbClr val="F0EBD5"/>
              </a:gs>
              <a:gs pos="100000">
                <a:srgbClr val="D1C39F"/>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642924"/>
            <a:ext cx="2571768" cy="3107553"/>
          </a:xfrm>
          <a:prstGeom prst="curvedRightArrow">
            <a:avLst>
              <a:gd name="adj1" fmla="val 46605"/>
              <a:gd name="adj2" fmla="val 41061"/>
              <a:gd name="adj3" fmla="val 1053"/>
            </a:avLst>
          </a:prstGeom>
          <a:gradFill flip="none" rotWithShape="1">
            <a:gsLst>
              <a:gs pos="0">
                <a:srgbClr val="7E5100"/>
              </a:gs>
              <a:gs pos="64999">
                <a:srgbClr val="F0EBD5"/>
              </a:gs>
              <a:gs pos="100000">
                <a:srgbClr val="D1C39F"/>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20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par>
                                <p:cTn id="14" presetID="2" presetClass="entr" presetSubtype="2"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000" fill="hold"/>
                                        <p:tgtEl>
                                          <p:spTgt spid="3"/>
                                        </p:tgtEl>
                                        <p:attrNameLst>
                                          <p:attrName>ppt_x</p:attrName>
                                        </p:attrNameLst>
                                      </p:cBhvr>
                                      <p:tavLst>
                                        <p:tav tm="0">
                                          <p:val>
                                            <p:strVal val="1+#ppt_w/2"/>
                                          </p:val>
                                        </p:tav>
                                        <p:tav tm="100000">
                                          <p:val>
                                            <p:strVal val="#ppt_x"/>
                                          </p:val>
                                        </p:tav>
                                      </p:tavLst>
                                    </p:anim>
                                    <p:anim calcmode="lin" valueType="num">
                                      <p:cBhvr additive="base">
                                        <p:cTn id="17" dur="2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8"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000" fill="hold"/>
                                        <p:tgtEl>
                                          <p:spTgt spid="4"/>
                                        </p:tgtEl>
                                        <p:attrNameLst>
                                          <p:attrName>ppt_x</p:attrName>
                                        </p:attrNameLst>
                                      </p:cBhvr>
                                      <p:tavLst>
                                        <p:tav tm="0">
                                          <p:val>
                                            <p:strVal val="0-#ppt_w/2"/>
                                          </p:val>
                                        </p:tav>
                                        <p:tav tm="100000">
                                          <p:val>
                                            <p:strVal val="#ppt_x"/>
                                          </p:val>
                                        </p:tav>
                                      </p:tavLst>
                                    </p:anim>
                                    <p:anim calcmode="lin" valueType="num">
                                      <p:cBhvr additive="base">
                                        <p:cTn id="21" dur="2000" fill="hold"/>
                                        <p:tgtEl>
                                          <p:spTgt spid="4"/>
                                        </p:tgtEl>
                                        <p:attrNameLst>
                                          <p:attrName>ppt_y</p:attrName>
                                        </p:attrNameLst>
                                      </p:cBhvr>
                                      <p:tavLst>
                                        <p:tav tm="0">
                                          <p:val>
                                            <p:strVal val="#ppt_y"/>
                                          </p:val>
                                        </p:tav>
                                        <p:tav tm="100000">
                                          <p:val>
                                            <p:strVal val="#ppt_y"/>
                                          </p:val>
                                        </p:tav>
                                      </p:tavLst>
                                    </p:anim>
                                  </p:childTnLst>
                                </p:cTn>
                              </p:par>
                              <p:par>
                                <p:cTn id="22" presetID="8" presetClass="emph" presetSubtype="0" fill="hold" grpId="2" nodeType="withEffect">
                                  <p:stCondLst>
                                    <p:cond delay="0"/>
                                  </p:stCondLst>
                                  <p:childTnLst>
                                    <p:animRot by="21600000">
                                      <p:cBhvr>
                                        <p:cTn id="23" dur="2000" fill="hold"/>
                                        <p:tgtEl>
                                          <p:spTgt spid="3"/>
                                        </p:tgtEl>
                                        <p:attrNameLst>
                                          <p:attrName>r</p:attrName>
                                        </p:attrNameLst>
                                      </p:cBhvr>
                                    </p:animRot>
                                  </p:childTnLst>
                                </p:cTn>
                              </p:par>
                              <p:par>
                                <p:cTn id="24" presetID="8" presetClass="emph" presetSubtype="0" fill="hold" grpId="2" nodeType="withEffect">
                                  <p:stCondLst>
                                    <p:cond delay="0"/>
                                  </p:stCondLst>
                                  <p:childTnLst>
                                    <p:animRot by="21600000">
                                      <p:cBhvr>
                                        <p:cTn id="25" dur="2000" fill="hold"/>
                                        <p:tgtEl>
                                          <p:spTgt spid="4"/>
                                        </p:tgtEl>
                                        <p:attrNameLst>
                                          <p:attrName>r</p:attrName>
                                        </p:attrNameLst>
                                      </p:cBhvr>
                                    </p:animRot>
                                  </p:childTnLst>
                                </p:cTn>
                              </p:par>
                            </p:childTnLst>
                          </p:cTn>
                        </p:par>
                        <p:par>
                          <p:cTn id="26" fill="hold">
                            <p:stCondLst>
                              <p:cond delay="2000"/>
                            </p:stCondLst>
                            <p:childTnLst>
                              <p:par>
                                <p:cTn id="27" presetID="9" presetClass="exit" presetSubtype="0" fill="hold" grpId="3" nodeType="afterEffect">
                                  <p:stCondLst>
                                    <p:cond delay="0"/>
                                  </p:stCondLst>
                                  <p:childTnLst>
                                    <p:animEffect transition="out" filter="dissolve">
                                      <p:cBhvr>
                                        <p:cTn id="28" dur="2000"/>
                                        <p:tgtEl>
                                          <p:spTgt spid="3"/>
                                        </p:tgtEl>
                                      </p:cBhvr>
                                    </p:animEffect>
                                    <p:set>
                                      <p:cBhvr>
                                        <p:cTn id="29" dur="1" fill="hold">
                                          <p:stCondLst>
                                            <p:cond delay="1999"/>
                                          </p:stCondLst>
                                        </p:cTn>
                                        <p:tgtEl>
                                          <p:spTgt spid="3"/>
                                        </p:tgtEl>
                                        <p:attrNameLst>
                                          <p:attrName>style.visibility</p:attrName>
                                        </p:attrNameLst>
                                      </p:cBhvr>
                                      <p:to>
                                        <p:strVal val="hidden"/>
                                      </p:to>
                                    </p:set>
                                  </p:childTnLst>
                                </p:cTn>
                              </p:par>
                              <p:par>
                                <p:cTn id="30" presetID="9" presetClass="exit" presetSubtype="0" fill="hold" grpId="3" nodeType="withEffect">
                                  <p:stCondLst>
                                    <p:cond delay="0"/>
                                  </p:stCondLst>
                                  <p:childTnLst>
                                    <p:animEffect transition="out" filter="dissolve">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8" presetClass="emph" presetSubtype="0" fill="hold" grpId="4" nodeType="withEffect">
                                  <p:stCondLst>
                                    <p:cond delay="0"/>
                                  </p:stCondLst>
                                  <p:childTnLst>
                                    <p:animRot by="21600000">
                                      <p:cBhvr>
                                        <p:cTn id="34" dur="2000" fill="hold"/>
                                        <p:tgtEl>
                                          <p:spTgt spid="3"/>
                                        </p:tgtEl>
                                        <p:attrNameLst>
                                          <p:attrName>r</p:attrName>
                                        </p:attrNameLst>
                                      </p:cBhvr>
                                    </p:animRot>
                                  </p:childTnLst>
                                </p:cTn>
                              </p:par>
                              <p:par>
                                <p:cTn id="35" presetID="8" presetClass="emph" presetSubtype="0" fill="hold" grpId="4" nodeType="withEffect">
                                  <p:stCondLst>
                                    <p:cond delay="0"/>
                                  </p:stCondLst>
                                  <p:childTnLst>
                                    <p:animRot by="21600000">
                                      <p:cBhvr>
                                        <p:cTn id="36" dur="2000" fill="hold"/>
                                        <p:tgtEl>
                                          <p:spTgt spid="4"/>
                                        </p:tgtEl>
                                        <p:attrNameLst>
                                          <p:attrName>r</p:attrName>
                                        </p:attrNameLst>
                                      </p:cBhvr>
                                    </p:animRot>
                                  </p:childTnLst>
                                </p:cTn>
                              </p:par>
                              <p:par>
                                <p:cTn id="37" presetID="23" presetClass="exit" presetSubtype="544" fill="hold" grpId="5" nodeType="withEffect">
                                  <p:stCondLst>
                                    <p:cond delay="0"/>
                                  </p:stCondLst>
                                  <p:childTnLst>
                                    <p:anim calcmode="lin" valueType="num">
                                      <p:cBhvr>
                                        <p:cTn id="38" dur="2000"/>
                                        <p:tgtEl>
                                          <p:spTgt spid="3"/>
                                        </p:tgtEl>
                                        <p:attrNameLst>
                                          <p:attrName>ppt_w</p:attrName>
                                        </p:attrNameLst>
                                      </p:cBhvr>
                                      <p:tavLst>
                                        <p:tav tm="0">
                                          <p:val>
                                            <p:strVal val="ppt_w"/>
                                          </p:val>
                                        </p:tav>
                                        <p:tav tm="100000">
                                          <p:val>
                                            <p:fltVal val="0"/>
                                          </p:val>
                                        </p:tav>
                                      </p:tavLst>
                                    </p:anim>
                                    <p:anim calcmode="lin" valueType="num">
                                      <p:cBhvr>
                                        <p:cTn id="39" dur="2000"/>
                                        <p:tgtEl>
                                          <p:spTgt spid="3"/>
                                        </p:tgtEl>
                                        <p:attrNameLst>
                                          <p:attrName>ppt_h</p:attrName>
                                        </p:attrNameLst>
                                      </p:cBhvr>
                                      <p:tavLst>
                                        <p:tav tm="0">
                                          <p:val>
                                            <p:strVal val="ppt_h"/>
                                          </p:val>
                                        </p:tav>
                                        <p:tav tm="100000">
                                          <p:val>
                                            <p:fltVal val="0"/>
                                          </p:val>
                                        </p:tav>
                                      </p:tavLst>
                                    </p:anim>
                                    <p:anim calcmode="lin" valueType="num">
                                      <p:cBhvr>
                                        <p:cTn id="40" dur="2000"/>
                                        <p:tgtEl>
                                          <p:spTgt spid="3"/>
                                        </p:tgtEl>
                                        <p:attrNameLst>
                                          <p:attrName>ppt_x</p:attrName>
                                        </p:attrNameLst>
                                      </p:cBhvr>
                                      <p:tavLst>
                                        <p:tav tm="0">
                                          <p:val>
                                            <p:strVal val="ppt_x"/>
                                          </p:val>
                                        </p:tav>
                                        <p:tav tm="100000">
                                          <p:val>
                                            <p:fltVal val="0.5"/>
                                          </p:val>
                                        </p:tav>
                                      </p:tavLst>
                                    </p:anim>
                                    <p:anim calcmode="lin" valueType="num">
                                      <p:cBhvr>
                                        <p:cTn id="41" dur="2000"/>
                                        <p:tgtEl>
                                          <p:spTgt spid="3"/>
                                        </p:tgtEl>
                                        <p:attrNameLst>
                                          <p:attrName>ppt_y</p:attrName>
                                        </p:attrNameLst>
                                      </p:cBhvr>
                                      <p:tavLst>
                                        <p:tav tm="0">
                                          <p:val>
                                            <p:strVal val="ppt_y"/>
                                          </p:val>
                                        </p:tav>
                                        <p:tav tm="100000">
                                          <p:val>
                                            <p:fltVal val="0.5"/>
                                          </p:val>
                                        </p:tav>
                                      </p:tavLst>
                                    </p:anim>
                                    <p:set>
                                      <p:cBhvr>
                                        <p:cTn id="42" dur="1" fill="hold">
                                          <p:stCondLst>
                                            <p:cond delay="1999"/>
                                          </p:stCondLst>
                                        </p:cTn>
                                        <p:tgtEl>
                                          <p:spTgt spid="3"/>
                                        </p:tgtEl>
                                        <p:attrNameLst>
                                          <p:attrName>style.visibility</p:attrName>
                                        </p:attrNameLst>
                                      </p:cBhvr>
                                      <p:to>
                                        <p:strVal val="hidden"/>
                                      </p:to>
                                    </p:set>
                                  </p:childTnLst>
                                </p:cTn>
                              </p:par>
                              <p:par>
                                <p:cTn id="43" presetID="23" presetClass="exit" presetSubtype="544" fill="hold" grpId="5" nodeType="withEffect">
                                  <p:stCondLst>
                                    <p:cond delay="0"/>
                                  </p:stCondLst>
                                  <p:childTnLst>
                                    <p:anim calcmode="lin" valueType="num">
                                      <p:cBhvr>
                                        <p:cTn id="44" dur="2000"/>
                                        <p:tgtEl>
                                          <p:spTgt spid="4"/>
                                        </p:tgtEl>
                                        <p:attrNameLst>
                                          <p:attrName>ppt_w</p:attrName>
                                        </p:attrNameLst>
                                      </p:cBhvr>
                                      <p:tavLst>
                                        <p:tav tm="0">
                                          <p:val>
                                            <p:strVal val="ppt_w"/>
                                          </p:val>
                                        </p:tav>
                                        <p:tav tm="100000">
                                          <p:val>
                                            <p:fltVal val="0"/>
                                          </p:val>
                                        </p:tav>
                                      </p:tavLst>
                                    </p:anim>
                                    <p:anim calcmode="lin" valueType="num">
                                      <p:cBhvr>
                                        <p:cTn id="45" dur="2000"/>
                                        <p:tgtEl>
                                          <p:spTgt spid="4"/>
                                        </p:tgtEl>
                                        <p:attrNameLst>
                                          <p:attrName>ppt_h</p:attrName>
                                        </p:attrNameLst>
                                      </p:cBhvr>
                                      <p:tavLst>
                                        <p:tav tm="0">
                                          <p:val>
                                            <p:strVal val="ppt_h"/>
                                          </p:val>
                                        </p:tav>
                                        <p:tav tm="100000">
                                          <p:val>
                                            <p:fltVal val="0"/>
                                          </p:val>
                                        </p:tav>
                                      </p:tavLst>
                                    </p:anim>
                                    <p:anim calcmode="lin" valueType="num">
                                      <p:cBhvr>
                                        <p:cTn id="46" dur="2000"/>
                                        <p:tgtEl>
                                          <p:spTgt spid="4"/>
                                        </p:tgtEl>
                                        <p:attrNameLst>
                                          <p:attrName>ppt_x</p:attrName>
                                        </p:attrNameLst>
                                      </p:cBhvr>
                                      <p:tavLst>
                                        <p:tav tm="0">
                                          <p:val>
                                            <p:strVal val="ppt_x"/>
                                          </p:val>
                                        </p:tav>
                                        <p:tav tm="100000">
                                          <p:val>
                                            <p:fltVal val="0.5"/>
                                          </p:val>
                                        </p:tav>
                                      </p:tavLst>
                                    </p:anim>
                                    <p:anim calcmode="lin" valueType="num">
                                      <p:cBhvr>
                                        <p:cTn id="47" dur="2000"/>
                                        <p:tgtEl>
                                          <p:spTgt spid="4"/>
                                        </p:tgtEl>
                                        <p:attrNameLst>
                                          <p:attrName>ppt_y</p:attrName>
                                        </p:attrNameLst>
                                      </p:cBhvr>
                                      <p:tavLst>
                                        <p:tav tm="0">
                                          <p:val>
                                            <p:strVal val="ppt_y"/>
                                          </p:val>
                                        </p:tav>
                                        <p:tav tm="100000">
                                          <p:val>
                                            <p:fltVal val="0.5"/>
                                          </p:val>
                                        </p:tav>
                                      </p:tavLst>
                                    </p:anim>
                                    <p:set>
                                      <p:cBhvr>
                                        <p:cTn id="48" dur="1" fill="hold">
                                          <p:stCondLst>
                                            <p:cond delay="1999"/>
                                          </p:stCondLst>
                                        </p:cTn>
                                        <p:tgtEl>
                                          <p:spTgt spid="4"/>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4/3*#ppt_w"/>
                                          </p:val>
                                        </p:tav>
                                        <p:tav tm="100000">
                                          <p:val>
                                            <p:strVal val="#ppt_w"/>
                                          </p:val>
                                        </p:tav>
                                      </p:tavLst>
                                    </p:anim>
                                    <p:anim calcmode="lin" valueType="num">
                                      <p:cBhvr>
                                        <p:cTn id="52" dur="2000" fill="hold"/>
                                        <p:tgtEl>
                                          <p:spTgt spid="2"/>
                                        </p:tgtEl>
                                        <p:attrNameLst>
                                          <p:attrName>ppt_h</p:attrName>
                                        </p:attrNameLst>
                                      </p:cBhvr>
                                      <p:tavLst>
                                        <p:tav tm="0">
                                          <p:val>
                                            <p:strVal val="4/3*#ppt_h"/>
                                          </p:val>
                                        </p:tav>
                                        <p:tav tm="100000">
                                          <p:val>
                                            <p:strVal val="#ppt_h"/>
                                          </p:val>
                                        </p:tav>
                                      </p:tavLst>
                                    </p:anim>
                                  </p:childTnLst>
                                </p:cTn>
                              </p:par>
                              <p:par>
                                <p:cTn id="53" presetID="21" presetClass="entr" presetSubtype="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heel(2)">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BC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15000">
                <a:srgbClr val="2F1BC3"/>
              </a:gs>
              <a:gs pos="45000">
                <a:srgbClr val="FF7A00"/>
              </a:gs>
              <a:gs pos="70000">
                <a:srgbClr val="FF0300"/>
              </a:gs>
              <a:gs pos="100000">
                <a:srgbClr val="4D0808"/>
              </a:gs>
            </a:gsLst>
            <a:lin ang="1080000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15000">
                <a:srgbClr val="2F1BC3"/>
              </a:gs>
              <a:gs pos="45000">
                <a:srgbClr val="FF7A00"/>
              </a:gs>
              <a:gs pos="70000">
                <a:srgbClr val="FF0300"/>
              </a:gs>
              <a:gs pos="100000">
                <a:srgbClr val="4D0808"/>
              </a:gs>
            </a:gsLst>
            <a:lin ang="0" scaled="0"/>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ppt_x"/>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2000" fill="hold"/>
                                        <p:tgtEl>
                                          <p:spTgt spid="15"/>
                                        </p:tgtEl>
                                        <p:attrNameLst>
                                          <p:attrName>ppt_x</p:attrName>
                                        </p:attrNameLst>
                                      </p:cBhvr>
                                      <p:tavLst>
                                        <p:tav tm="0">
                                          <p:val>
                                            <p:strVal val="#ppt_x"/>
                                          </p:val>
                                        </p:tav>
                                        <p:tav tm="100000">
                                          <p:val>
                                            <p:strVal val="#ppt_x"/>
                                          </p:val>
                                        </p:tav>
                                      </p:tavLst>
                                    </p:anim>
                                    <p:anim calcmode="lin" valueType="num">
                                      <p:cBhvr additive="base">
                                        <p:cTn id="15" dur="2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ppt_x"/>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ppt_x"/>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ppt_x"/>
                                          </p:val>
                                        </p:tav>
                                        <p:tav tm="100000">
                                          <p:val>
                                            <p:strVal val="#ppt_x"/>
                                          </p:val>
                                        </p:tav>
                                      </p:tavLst>
                                    </p:anim>
                                    <p:anim calcmode="lin" valueType="num">
                                      <p:cBhvr additive="base">
                                        <p:cTn id="47" dur="2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2000" fill="hold"/>
                                        <p:tgtEl>
                                          <p:spTgt spid="4"/>
                                        </p:tgtEl>
                                        <p:attrNameLst>
                                          <p:attrName>ppt_x</p:attrName>
                                        </p:attrNameLst>
                                      </p:cBhvr>
                                      <p:tavLst>
                                        <p:tav tm="0">
                                          <p:val>
                                            <p:strVal val="#ppt_x"/>
                                          </p:val>
                                        </p:tav>
                                        <p:tav tm="100000">
                                          <p:val>
                                            <p:strVal val="#ppt_x"/>
                                          </p:val>
                                        </p:tav>
                                      </p:tavLst>
                                    </p:anim>
                                    <p:anim calcmode="lin" valueType="num">
                                      <p:cBhvr additive="base">
                                        <p:cTn id="51" dur="2000" fill="hold"/>
                                        <p:tgtEl>
                                          <p:spTgt spid="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ppt_x"/>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ppt_x"/>
                                          </p:val>
                                        </p:tav>
                                        <p:tav tm="100000">
                                          <p:val>
                                            <p:strVal val="#ppt_x"/>
                                          </p:val>
                                        </p:tav>
                                      </p:tavLst>
                                    </p:anim>
                                    <p:anim calcmode="lin" valueType="num">
                                      <p:cBhvr additive="base">
                                        <p:cTn id="63" dur="2000" fill="hold"/>
                                        <p:tgtEl>
                                          <p:spTgt spid="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ppt_x"/>
                                          </p:val>
                                        </p:tav>
                                        <p:tav tm="100000">
                                          <p:val>
                                            <p:strVal val="#ppt_x"/>
                                          </p:val>
                                        </p:tav>
                                      </p:tavLst>
                                    </p:anim>
                                    <p:anim calcmode="lin" valueType="num">
                                      <p:cBhvr additive="base">
                                        <p:cTn id="67" dur="2000" fill="hold"/>
                                        <p:tgtEl>
                                          <p:spTgt spid="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ppt_x"/>
                                          </p:val>
                                        </p:tav>
                                        <p:tav tm="100000">
                                          <p:val>
                                            <p:strVal val="#ppt_x"/>
                                          </p:val>
                                        </p:tav>
                                      </p:tavLst>
                                    </p:anim>
                                    <p:anim calcmode="lin" valueType="num">
                                      <p:cBhvr additive="base">
                                        <p:cTn id="71" dur="2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2000" fill="hold"/>
                                        <p:tgtEl>
                                          <p:spTgt spid="10"/>
                                        </p:tgtEl>
                                        <p:attrNameLst>
                                          <p:attrName>ppt_x</p:attrName>
                                        </p:attrNameLst>
                                      </p:cBhvr>
                                      <p:tavLst>
                                        <p:tav tm="0">
                                          <p:val>
                                            <p:strVal val="#ppt_x"/>
                                          </p:val>
                                        </p:tav>
                                        <p:tav tm="100000">
                                          <p:val>
                                            <p:strVal val="#ppt_x"/>
                                          </p:val>
                                        </p:tav>
                                      </p:tavLst>
                                    </p:anim>
                                    <p:anim calcmode="lin" valueType="num">
                                      <p:cBhvr additive="base">
                                        <p:cTn id="75" dur="2000" fill="hold"/>
                                        <p:tgtEl>
                                          <p:spTgt spid="1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2000" fill="hold"/>
                                        <p:tgtEl>
                                          <p:spTgt spid="11"/>
                                        </p:tgtEl>
                                        <p:attrNameLst>
                                          <p:attrName>ppt_x</p:attrName>
                                        </p:attrNameLst>
                                      </p:cBhvr>
                                      <p:tavLst>
                                        <p:tav tm="0">
                                          <p:val>
                                            <p:strVal val="#ppt_x"/>
                                          </p:val>
                                        </p:tav>
                                        <p:tav tm="100000">
                                          <p:val>
                                            <p:strVal val="#ppt_x"/>
                                          </p:val>
                                        </p:tav>
                                      </p:tavLst>
                                    </p:anim>
                                    <p:anim calcmode="lin" valueType="num">
                                      <p:cBhvr additive="base">
                                        <p:cTn id="79" dur="2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ppt_x"/>
                                          </p:val>
                                        </p:tav>
                                        <p:tav tm="100000">
                                          <p:val>
                                            <p:strVal val="#ppt_x"/>
                                          </p:val>
                                        </p:tav>
                                      </p:tavLst>
                                    </p:anim>
                                    <p:anim calcmode="lin" valueType="num">
                                      <p:cBhvr additive="base">
                                        <p:cTn id="83" dur="2000" fill="hold"/>
                                        <p:tgtEl>
                                          <p:spTgt spid="12"/>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000" fill="hold"/>
                                        <p:tgtEl>
                                          <p:spTgt spid="13"/>
                                        </p:tgtEl>
                                        <p:attrNameLst>
                                          <p:attrName>ppt_x</p:attrName>
                                        </p:attrNameLst>
                                      </p:cBhvr>
                                      <p:tavLst>
                                        <p:tav tm="0">
                                          <p:val>
                                            <p:strVal val="#ppt_x"/>
                                          </p:val>
                                        </p:tav>
                                        <p:tav tm="100000">
                                          <p:val>
                                            <p:strVal val="#ppt_x"/>
                                          </p:val>
                                        </p:tav>
                                      </p:tavLst>
                                    </p:anim>
                                    <p:anim calcmode="lin" valueType="num">
                                      <p:cBhvr additive="base">
                                        <p:cTn id="87" dur="2000" fill="hold"/>
                                        <p:tgtEl>
                                          <p:spTgt spid="13"/>
                                        </p:tgtEl>
                                        <p:attrNameLst>
                                          <p:attrName>ppt_y</p:attrName>
                                        </p:attrNameLst>
                                      </p:cBhvr>
                                      <p:tavLst>
                                        <p:tav tm="0">
                                          <p:val>
                                            <p:strVal val="0-#ppt_h/2"/>
                                          </p:val>
                                        </p:tav>
                                        <p:tav tm="100000">
                                          <p:val>
                                            <p:strVal val="#ppt_y"/>
                                          </p:val>
                                        </p:tav>
                                      </p:tavLst>
                                    </p:anim>
                                  </p:childTnLst>
                                </p:cTn>
                              </p:par>
                              <p:par>
                                <p:cTn id="88" presetID="13" presetClass="entr" presetSubtype="1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2000"/>
                                        <p:tgtEl>
                                          <p:spTgt spid="14"/>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2000"/>
                                        <p:tgtEl>
                                          <p:spTgt spid="15"/>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2000"/>
                                        <p:tgtEl>
                                          <p:spTgt spid="16"/>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2000"/>
                                        <p:tgtEl>
                                          <p:spTgt spid="17"/>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2000"/>
                                        <p:tgtEl>
                                          <p:spTgt spid="18"/>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plus(in)">
                                      <p:cBhvr>
                                        <p:cTn id="105" dur="2000"/>
                                        <p:tgtEl>
                                          <p:spTgt spid="19"/>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plus(in)">
                                      <p:cBhvr>
                                        <p:cTn id="108" dur="2000"/>
                                        <p:tgtEl>
                                          <p:spTgt spid="20"/>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plus(in)">
                                      <p:cBhvr>
                                        <p:cTn id="111" dur="2000"/>
                                        <p:tgtEl>
                                          <p:spTgt spid="21"/>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plus(in)">
                                      <p:cBhvr>
                                        <p:cTn id="114" dur="2000"/>
                                        <p:tgtEl>
                                          <p:spTgt spid="22"/>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plus(in)">
                                      <p:cBhvr>
                                        <p:cTn id="117" dur="2000"/>
                                        <p:tgtEl>
                                          <p:spTgt spid="23"/>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plus(in)">
                                      <p:cBhvr>
                                        <p:cTn id="120" dur="2000"/>
                                        <p:tgtEl>
                                          <p:spTgt spid="4"/>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plus(in)">
                                      <p:cBhvr>
                                        <p:cTn id="123" dur="2000"/>
                                        <p:tgtEl>
                                          <p:spTgt spid="5"/>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plus(in)">
                                      <p:cBhvr>
                                        <p:cTn id="126" dur="2000"/>
                                        <p:tgtEl>
                                          <p:spTgt spid="6"/>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plus(in)">
                                      <p:cBhvr>
                                        <p:cTn id="129" dur="2000"/>
                                        <p:tgtEl>
                                          <p:spTgt spid="7"/>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plus(in)">
                                      <p:cBhvr>
                                        <p:cTn id="132" dur="2000"/>
                                        <p:tgtEl>
                                          <p:spTgt spid="8"/>
                                        </p:tgtEl>
                                      </p:cBhvr>
                                    </p:animEffect>
                                  </p:childTnLst>
                                </p:cTn>
                              </p:par>
                              <p:par>
                                <p:cTn id="133" presetID="13" presetClass="entr" presetSubtype="16" fill="hold" grpId="1" nodeType="withEffect">
                                  <p:stCondLst>
                                    <p:cond delay="0"/>
                                  </p:stCondLst>
                                  <p:childTnLst>
                                    <p:set>
                                      <p:cBhvr>
                                        <p:cTn id="134" dur="1" fill="hold">
                                          <p:stCondLst>
                                            <p:cond delay="0"/>
                                          </p:stCondLst>
                                        </p:cTn>
                                        <p:tgtEl>
                                          <p:spTgt spid="9"/>
                                        </p:tgtEl>
                                        <p:attrNameLst>
                                          <p:attrName>style.visibility</p:attrName>
                                        </p:attrNameLst>
                                      </p:cBhvr>
                                      <p:to>
                                        <p:strVal val="visible"/>
                                      </p:to>
                                    </p:set>
                                    <p:animEffect transition="in" filter="plus(in)">
                                      <p:cBhvr>
                                        <p:cTn id="135" dur="2000"/>
                                        <p:tgtEl>
                                          <p:spTgt spid="9"/>
                                        </p:tgtEl>
                                      </p:cBhvr>
                                    </p:animEffect>
                                  </p:childTnLst>
                                </p:cTn>
                              </p:par>
                              <p:par>
                                <p:cTn id="136" presetID="13" presetClass="entr" presetSubtype="16" fill="hold" grpId="1"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plus(in)">
                                      <p:cBhvr>
                                        <p:cTn id="138" dur="2000"/>
                                        <p:tgtEl>
                                          <p:spTgt spid="10"/>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plus(in)">
                                      <p:cBhvr>
                                        <p:cTn id="141" dur="2000"/>
                                        <p:tgtEl>
                                          <p:spTgt spid="11"/>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12"/>
                                        </p:tgtEl>
                                        <p:attrNameLst>
                                          <p:attrName>style.visibility</p:attrName>
                                        </p:attrNameLst>
                                      </p:cBhvr>
                                      <p:to>
                                        <p:strVal val="visible"/>
                                      </p:to>
                                    </p:set>
                                    <p:animEffect transition="in" filter="plus(in)">
                                      <p:cBhvr>
                                        <p:cTn id="144" dur="2000"/>
                                        <p:tgtEl>
                                          <p:spTgt spid="12"/>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plus(in)">
                                      <p:cBhvr>
                                        <p:cTn id="147" dur="2000"/>
                                        <p:tgtEl>
                                          <p:spTgt spid="13"/>
                                        </p:tgtEl>
                                      </p:cBhvr>
                                    </p:animEffect>
                                  </p:childTnLst>
                                </p:cTn>
                              </p:par>
                            </p:childTnLst>
                          </p:cTn>
                        </p:par>
                        <p:par>
                          <p:cTn id="148" fill="hold">
                            <p:stCondLst>
                              <p:cond delay="2000"/>
                            </p:stCondLst>
                            <p:childTnLst>
                              <p:par>
                                <p:cTn id="149" presetID="2" presetClass="exit" presetSubtype="4" fill="hold" grpId="2" nodeType="after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ppt_x"/>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2000"/>
                                        <p:tgtEl>
                                          <p:spTgt spid="15"/>
                                        </p:tgtEl>
                                        <p:attrNameLst>
                                          <p:attrName>ppt_x</p:attrName>
                                        </p:attrNameLst>
                                      </p:cBhvr>
                                      <p:tavLst>
                                        <p:tav tm="0">
                                          <p:val>
                                            <p:strVal val="ppt_x"/>
                                          </p:val>
                                        </p:tav>
                                        <p:tav tm="100000">
                                          <p:val>
                                            <p:strVal val="ppt_x"/>
                                          </p:val>
                                        </p:tav>
                                      </p:tavLst>
                                    </p:anim>
                                    <p:anim calcmode="lin" valueType="num">
                                      <p:cBhvr additive="base">
                                        <p:cTn id="155" dur="2000"/>
                                        <p:tgtEl>
                                          <p:spTgt spid="15"/>
                                        </p:tgtEl>
                                        <p:attrNameLst>
                                          <p:attrName>ppt_y</p:attrName>
                                        </p:attrNameLst>
                                      </p:cBhvr>
                                      <p:tavLst>
                                        <p:tav tm="0">
                                          <p:val>
                                            <p:strVal val="ppt_y"/>
                                          </p:val>
                                        </p:tav>
                                        <p:tav tm="100000">
                                          <p:val>
                                            <p:strVal val="1+ppt_h/2"/>
                                          </p:val>
                                        </p:tav>
                                      </p:tavLst>
                                    </p:anim>
                                    <p:set>
                                      <p:cBhvr>
                                        <p:cTn id="156" dur="1" fill="hold">
                                          <p:stCondLst>
                                            <p:cond delay="1999"/>
                                          </p:stCondLst>
                                        </p:cTn>
                                        <p:tgtEl>
                                          <p:spTgt spid="15"/>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ppt_x"/>
                                          </p:val>
                                        </p:tav>
                                      </p:tavLst>
                                    </p:anim>
                                    <p:anim calcmode="lin" valueType="num">
                                      <p:cBhvr additive="base">
                                        <p:cTn id="159" dur="2000"/>
                                        <p:tgtEl>
                                          <p:spTgt spid="16"/>
                                        </p:tgtEl>
                                        <p:attrNameLst>
                                          <p:attrName>ppt_y</p:attrName>
                                        </p:attrNameLst>
                                      </p:cBhvr>
                                      <p:tavLst>
                                        <p:tav tm="0">
                                          <p:val>
                                            <p:strVal val="ppt_y"/>
                                          </p:val>
                                        </p:tav>
                                        <p:tav tm="100000">
                                          <p:val>
                                            <p:strVal val="1+ppt_h/2"/>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ppt_x"/>
                                          </p:val>
                                        </p:tav>
                                      </p:tavLst>
                                    </p:anim>
                                    <p:anim calcmode="lin" valueType="num">
                                      <p:cBhvr additive="base">
                                        <p:cTn id="163" dur="2000"/>
                                        <p:tgtEl>
                                          <p:spTgt spid="17"/>
                                        </p:tgtEl>
                                        <p:attrNameLst>
                                          <p:attrName>ppt_y</p:attrName>
                                        </p:attrNameLst>
                                      </p:cBhvr>
                                      <p:tavLst>
                                        <p:tav tm="0">
                                          <p:val>
                                            <p:strVal val="ppt_y"/>
                                          </p:val>
                                        </p:tav>
                                        <p:tav tm="100000">
                                          <p:val>
                                            <p:strVal val="1+ppt_h/2"/>
                                          </p:val>
                                        </p:tav>
                                      </p:tavLst>
                                    </p:anim>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ppt_x"/>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ppt_x"/>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ppt_x"/>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21"/>
                                        </p:tgtEl>
                                        <p:attrNameLst>
                                          <p:attrName>ppt_x</p:attrName>
                                        </p:attrNameLst>
                                      </p:cBhvr>
                                      <p:tavLst>
                                        <p:tav tm="0">
                                          <p:val>
                                            <p:strVal val="ppt_x"/>
                                          </p:val>
                                        </p:tav>
                                        <p:tav tm="100000">
                                          <p:val>
                                            <p:strVal val="ppt_x"/>
                                          </p:val>
                                        </p:tav>
                                      </p:tavLst>
                                    </p:anim>
                                    <p:anim calcmode="lin" valueType="num">
                                      <p:cBhvr additive="base">
                                        <p:cTn id="179" dur="2000"/>
                                        <p:tgtEl>
                                          <p:spTgt spid="21"/>
                                        </p:tgtEl>
                                        <p:attrNameLst>
                                          <p:attrName>ppt_y</p:attrName>
                                        </p:attrNameLst>
                                      </p:cBhvr>
                                      <p:tavLst>
                                        <p:tav tm="0">
                                          <p:val>
                                            <p:strVal val="ppt_y"/>
                                          </p:val>
                                        </p:tav>
                                        <p:tav tm="100000">
                                          <p:val>
                                            <p:strVal val="1+ppt_h/2"/>
                                          </p:val>
                                        </p:tav>
                                      </p:tavLst>
                                    </p:anim>
                                    <p:set>
                                      <p:cBhvr>
                                        <p:cTn id="180" dur="1" fill="hold">
                                          <p:stCondLst>
                                            <p:cond delay="1999"/>
                                          </p:stCondLst>
                                        </p:cTn>
                                        <p:tgtEl>
                                          <p:spTgt spid="21"/>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22"/>
                                        </p:tgtEl>
                                        <p:attrNameLst>
                                          <p:attrName>ppt_x</p:attrName>
                                        </p:attrNameLst>
                                      </p:cBhvr>
                                      <p:tavLst>
                                        <p:tav tm="0">
                                          <p:val>
                                            <p:strVal val="ppt_x"/>
                                          </p:val>
                                        </p:tav>
                                        <p:tav tm="100000">
                                          <p:val>
                                            <p:strVal val="ppt_x"/>
                                          </p:val>
                                        </p:tav>
                                      </p:tavLst>
                                    </p:anim>
                                    <p:anim calcmode="lin" valueType="num">
                                      <p:cBhvr additive="base">
                                        <p:cTn id="183" dur="2000"/>
                                        <p:tgtEl>
                                          <p:spTgt spid="22"/>
                                        </p:tgtEl>
                                        <p:attrNameLst>
                                          <p:attrName>ppt_y</p:attrName>
                                        </p:attrNameLst>
                                      </p:cBhvr>
                                      <p:tavLst>
                                        <p:tav tm="0">
                                          <p:val>
                                            <p:strVal val="ppt_y"/>
                                          </p:val>
                                        </p:tav>
                                        <p:tav tm="100000">
                                          <p:val>
                                            <p:strVal val="1+ppt_h/2"/>
                                          </p:val>
                                        </p:tav>
                                      </p:tavLst>
                                    </p:anim>
                                    <p:set>
                                      <p:cBhvr>
                                        <p:cTn id="184" dur="1" fill="hold">
                                          <p:stCondLst>
                                            <p:cond delay="1999"/>
                                          </p:stCondLst>
                                        </p:cTn>
                                        <p:tgtEl>
                                          <p:spTgt spid="22"/>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3"/>
                                        </p:tgtEl>
                                        <p:attrNameLst>
                                          <p:attrName>ppt_x</p:attrName>
                                        </p:attrNameLst>
                                      </p:cBhvr>
                                      <p:tavLst>
                                        <p:tav tm="0">
                                          <p:val>
                                            <p:strVal val="ppt_x"/>
                                          </p:val>
                                        </p:tav>
                                        <p:tav tm="100000">
                                          <p:val>
                                            <p:strVal val="ppt_x"/>
                                          </p:val>
                                        </p:tav>
                                      </p:tavLst>
                                    </p:anim>
                                    <p:anim calcmode="lin" valueType="num">
                                      <p:cBhvr additive="base">
                                        <p:cTn id="187" dur="2000"/>
                                        <p:tgtEl>
                                          <p:spTgt spid="23"/>
                                        </p:tgtEl>
                                        <p:attrNameLst>
                                          <p:attrName>ppt_y</p:attrName>
                                        </p:attrNameLst>
                                      </p:cBhvr>
                                      <p:tavLst>
                                        <p:tav tm="0">
                                          <p:val>
                                            <p:strVal val="ppt_y"/>
                                          </p:val>
                                        </p:tav>
                                        <p:tav tm="100000">
                                          <p:val>
                                            <p:strVal val="1+ppt_h/2"/>
                                          </p:val>
                                        </p:tav>
                                      </p:tavLst>
                                    </p:anim>
                                    <p:set>
                                      <p:cBhvr>
                                        <p:cTn id="188" dur="1" fill="hold">
                                          <p:stCondLst>
                                            <p:cond delay="1999"/>
                                          </p:stCondLst>
                                        </p:cTn>
                                        <p:tgtEl>
                                          <p:spTgt spid="23"/>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2000"/>
                                        <p:tgtEl>
                                          <p:spTgt spid="4"/>
                                        </p:tgtEl>
                                        <p:attrNameLst>
                                          <p:attrName>ppt_x</p:attrName>
                                        </p:attrNameLst>
                                      </p:cBhvr>
                                      <p:tavLst>
                                        <p:tav tm="0">
                                          <p:val>
                                            <p:strVal val="ppt_x"/>
                                          </p:val>
                                        </p:tav>
                                        <p:tav tm="100000">
                                          <p:val>
                                            <p:strVal val="ppt_x"/>
                                          </p:val>
                                        </p:tav>
                                      </p:tavLst>
                                    </p:anim>
                                    <p:anim calcmode="lin" valueType="num">
                                      <p:cBhvr additive="base">
                                        <p:cTn id="191" dur="2000"/>
                                        <p:tgtEl>
                                          <p:spTgt spid="4"/>
                                        </p:tgtEl>
                                        <p:attrNameLst>
                                          <p:attrName>ppt_y</p:attrName>
                                        </p:attrNameLst>
                                      </p:cBhvr>
                                      <p:tavLst>
                                        <p:tav tm="0">
                                          <p:val>
                                            <p:strVal val="ppt_y"/>
                                          </p:val>
                                        </p:tav>
                                        <p:tav tm="100000">
                                          <p:val>
                                            <p:strVal val="0-ppt_h/2"/>
                                          </p:val>
                                        </p:tav>
                                      </p:tavLst>
                                    </p:anim>
                                    <p:set>
                                      <p:cBhvr>
                                        <p:cTn id="192" dur="1" fill="hold">
                                          <p:stCondLst>
                                            <p:cond delay="1999"/>
                                          </p:stCondLst>
                                        </p:cTn>
                                        <p:tgtEl>
                                          <p:spTgt spid="4"/>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2000"/>
                                        <p:tgtEl>
                                          <p:spTgt spid="5"/>
                                        </p:tgtEl>
                                        <p:attrNameLst>
                                          <p:attrName>ppt_x</p:attrName>
                                        </p:attrNameLst>
                                      </p:cBhvr>
                                      <p:tavLst>
                                        <p:tav tm="0">
                                          <p:val>
                                            <p:strVal val="ppt_x"/>
                                          </p:val>
                                        </p:tav>
                                        <p:tav tm="100000">
                                          <p:val>
                                            <p:strVal val="ppt_x"/>
                                          </p:val>
                                        </p:tav>
                                      </p:tavLst>
                                    </p:anim>
                                    <p:anim calcmode="lin" valueType="num">
                                      <p:cBhvr additive="base">
                                        <p:cTn id="195" dur="2000"/>
                                        <p:tgtEl>
                                          <p:spTgt spid="5"/>
                                        </p:tgtEl>
                                        <p:attrNameLst>
                                          <p:attrName>ppt_y</p:attrName>
                                        </p:attrNameLst>
                                      </p:cBhvr>
                                      <p:tavLst>
                                        <p:tav tm="0">
                                          <p:val>
                                            <p:strVal val="ppt_y"/>
                                          </p:val>
                                        </p:tav>
                                        <p:tav tm="100000">
                                          <p:val>
                                            <p:strVal val="0-ppt_h/2"/>
                                          </p:val>
                                        </p:tav>
                                      </p:tavLst>
                                    </p:anim>
                                    <p:set>
                                      <p:cBhvr>
                                        <p:cTn id="196" dur="1" fill="hold">
                                          <p:stCondLst>
                                            <p:cond delay="1999"/>
                                          </p:stCondLst>
                                        </p:cTn>
                                        <p:tgtEl>
                                          <p:spTgt spid="5"/>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2000"/>
                                        <p:tgtEl>
                                          <p:spTgt spid="6"/>
                                        </p:tgtEl>
                                        <p:attrNameLst>
                                          <p:attrName>ppt_x</p:attrName>
                                        </p:attrNameLst>
                                      </p:cBhvr>
                                      <p:tavLst>
                                        <p:tav tm="0">
                                          <p:val>
                                            <p:strVal val="ppt_x"/>
                                          </p:val>
                                        </p:tav>
                                        <p:tav tm="100000">
                                          <p:val>
                                            <p:strVal val="ppt_x"/>
                                          </p:val>
                                        </p:tav>
                                      </p:tavLst>
                                    </p:anim>
                                    <p:anim calcmode="lin" valueType="num">
                                      <p:cBhvr additive="base">
                                        <p:cTn id="199" dur="2000"/>
                                        <p:tgtEl>
                                          <p:spTgt spid="6"/>
                                        </p:tgtEl>
                                        <p:attrNameLst>
                                          <p:attrName>ppt_y</p:attrName>
                                        </p:attrNameLst>
                                      </p:cBhvr>
                                      <p:tavLst>
                                        <p:tav tm="0">
                                          <p:val>
                                            <p:strVal val="ppt_y"/>
                                          </p:val>
                                        </p:tav>
                                        <p:tav tm="100000">
                                          <p:val>
                                            <p:strVal val="0-ppt_h/2"/>
                                          </p:val>
                                        </p:tav>
                                      </p:tavLst>
                                    </p:anim>
                                    <p:set>
                                      <p:cBhvr>
                                        <p:cTn id="200" dur="1" fill="hold">
                                          <p:stCondLst>
                                            <p:cond delay="1999"/>
                                          </p:stCondLst>
                                        </p:cTn>
                                        <p:tgtEl>
                                          <p:spTgt spid="6"/>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ppt_x"/>
                                          </p:val>
                                        </p:tav>
                                      </p:tavLst>
                                    </p:anim>
                                    <p:anim calcmode="lin" valueType="num">
                                      <p:cBhvr additive="base">
                                        <p:cTn id="211" dur="2000"/>
                                        <p:tgtEl>
                                          <p:spTgt spid="9"/>
                                        </p:tgtEl>
                                        <p:attrNameLst>
                                          <p:attrName>ppt_y</p:attrName>
                                        </p:attrNameLst>
                                      </p:cBhvr>
                                      <p:tavLst>
                                        <p:tav tm="0">
                                          <p:val>
                                            <p:strVal val="ppt_y"/>
                                          </p:val>
                                        </p:tav>
                                        <p:tav tm="100000">
                                          <p:val>
                                            <p:strVal val="0-ppt_h/2"/>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ppt_x"/>
                                          </p:val>
                                        </p:tav>
                                      </p:tavLst>
                                    </p:anim>
                                    <p:anim calcmode="lin" valueType="num">
                                      <p:cBhvr additive="base">
                                        <p:cTn id="215" dur="2000"/>
                                        <p:tgtEl>
                                          <p:spTgt spid="10"/>
                                        </p:tgtEl>
                                        <p:attrNameLst>
                                          <p:attrName>ppt_y</p:attrName>
                                        </p:attrNameLst>
                                      </p:cBhvr>
                                      <p:tavLst>
                                        <p:tav tm="0">
                                          <p:val>
                                            <p:strVal val="ppt_y"/>
                                          </p:val>
                                        </p:tav>
                                        <p:tav tm="100000">
                                          <p:val>
                                            <p:strVal val="0-ppt_h/2"/>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1"/>
                                        </p:tgtEl>
                                        <p:attrNameLst>
                                          <p:attrName>ppt_x</p:attrName>
                                        </p:attrNameLst>
                                      </p:cBhvr>
                                      <p:tavLst>
                                        <p:tav tm="0">
                                          <p:val>
                                            <p:strVal val="ppt_x"/>
                                          </p:val>
                                        </p:tav>
                                        <p:tav tm="100000">
                                          <p:val>
                                            <p:strVal val="ppt_x"/>
                                          </p:val>
                                        </p:tav>
                                      </p:tavLst>
                                    </p:anim>
                                    <p:anim calcmode="lin" valueType="num">
                                      <p:cBhvr additive="base">
                                        <p:cTn id="219" dur="2000"/>
                                        <p:tgtEl>
                                          <p:spTgt spid="11"/>
                                        </p:tgtEl>
                                        <p:attrNameLst>
                                          <p:attrName>ppt_y</p:attrName>
                                        </p:attrNameLst>
                                      </p:cBhvr>
                                      <p:tavLst>
                                        <p:tav tm="0">
                                          <p:val>
                                            <p:strVal val="ppt_y"/>
                                          </p:val>
                                        </p:tav>
                                        <p:tav tm="100000">
                                          <p:val>
                                            <p:strVal val="0-ppt_h/2"/>
                                          </p:val>
                                        </p:tav>
                                      </p:tavLst>
                                    </p:anim>
                                    <p:set>
                                      <p:cBhvr>
                                        <p:cTn id="220" dur="1" fill="hold">
                                          <p:stCondLst>
                                            <p:cond delay="1999"/>
                                          </p:stCondLst>
                                        </p:cTn>
                                        <p:tgtEl>
                                          <p:spTgt spid="11"/>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12"/>
                                        </p:tgtEl>
                                        <p:attrNameLst>
                                          <p:attrName>ppt_x</p:attrName>
                                        </p:attrNameLst>
                                      </p:cBhvr>
                                      <p:tavLst>
                                        <p:tav tm="0">
                                          <p:val>
                                            <p:strVal val="ppt_x"/>
                                          </p:val>
                                        </p:tav>
                                        <p:tav tm="100000">
                                          <p:val>
                                            <p:strVal val="ppt_x"/>
                                          </p:val>
                                        </p:tav>
                                      </p:tavLst>
                                    </p:anim>
                                    <p:anim calcmode="lin" valueType="num">
                                      <p:cBhvr additive="base">
                                        <p:cTn id="223" dur="2000"/>
                                        <p:tgtEl>
                                          <p:spTgt spid="12"/>
                                        </p:tgtEl>
                                        <p:attrNameLst>
                                          <p:attrName>ppt_y</p:attrName>
                                        </p:attrNameLst>
                                      </p:cBhvr>
                                      <p:tavLst>
                                        <p:tav tm="0">
                                          <p:val>
                                            <p:strVal val="ppt_y"/>
                                          </p:val>
                                        </p:tav>
                                        <p:tav tm="100000">
                                          <p:val>
                                            <p:strVal val="0-ppt_h/2"/>
                                          </p:val>
                                        </p:tav>
                                      </p:tavLst>
                                    </p:anim>
                                    <p:set>
                                      <p:cBhvr>
                                        <p:cTn id="224" dur="1" fill="hold">
                                          <p:stCondLst>
                                            <p:cond delay="1999"/>
                                          </p:stCondLst>
                                        </p:cTn>
                                        <p:tgtEl>
                                          <p:spTgt spid="12"/>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13"/>
                                        </p:tgtEl>
                                        <p:attrNameLst>
                                          <p:attrName>ppt_x</p:attrName>
                                        </p:attrNameLst>
                                      </p:cBhvr>
                                      <p:tavLst>
                                        <p:tav tm="0">
                                          <p:val>
                                            <p:strVal val="ppt_x"/>
                                          </p:val>
                                        </p:tav>
                                        <p:tav tm="100000">
                                          <p:val>
                                            <p:strVal val="ppt_x"/>
                                          </p:val>
                                        </p:tav>
                                      </p:tavLst>
                                    </p:anim>
                                    <p:anim calcmode="lin" valueType="num">
                                      <p:cBhvr additive="base">
                                        <p:cTn id="227" dur="2000"/>
                                        <p:tgtEl>
                                          <p:spTgt spid="13"/>
                                        </p:tgtEl>
                                        <p:attrNameLst>
                                          <p:attrName>ppt_y</p:attrName>
                                        </p:attrNameLst>
                                      </p:cBhvr>
                                      <p:tavLst>
                                        <p:tav tm="0">
                                          <p:val>
                                            <p:strVal val="ppt_y"/>
                                          </p:val>
                                        </p:tav>
                                        <p:tav tm="100000">
                                          <p:val>
                                            <p:strVal val="0-ppt_h/2"/>
                                          </p:val>
                                        </p:tav>
                                      </p:tavLst>
                                    </p:anim>
                                    <p:set>
                                      <p:cBhvr>
                                        <p:cTn id="228" dur="1" fill="hold">
                                          <p:stCondLst>
                                            <p:cond delay="1999"/>
                                          </p:stCondLst>
                                        </p:cTn>
                                        <p:tgtEl>
                                          <p:spTgt spid="13"/>
                                        </p:tgtEl>
                                        <p:attrNameLst>
                                          <p:attrName>style.visibility</p:attrName>
                                        </p:attrNameLst>
                                      </p:cBhvr>
                                      <p:to>
                                        <p:strVal val="hidden"/>
                                      </p:to>
                                    </p:set>
                                  </p:childTnLst>
                                </p:cTn>
                              </p:par>
                              <p:par>
                                <p:cTn id="229" presetID="13" presetClass="exit" presetSubtype="32" fill="hold" grpId="3" nodeType="withEffect">
                                  <p:stCondLst>
                                    <p:cond delay="0"/>
                                  </p:stCondLst>
                                  <p:childTnLst>
                                    <p:animEffect transition="out" filter="plus(out)">
                                      <p:cBhvr>
                                        <p:cTn id="230" dur="2000"/>
                                        <p:tgtEl>
                                          <p:spTgt spid="14"/>
                                        </p:tgtEl>
                                      </p:cBhvr>
                                    </p:animEffect>
                                    <p:set>
                                      <p:cBhvr>
                                        <p:cTn id="231" dur="1" fill="hold">
                                          <p:stCondLst>
                                            <p:cond delay="1999"/>
                                          </p:stCondLst>
                                        </p:cTn>
                                        <p:tgtEl>
                                          <p:spTgt spid="14"/>
                                        </p:tgtEl>
                                        <p:attrNameLst>
                                          <p:attrName>style.visibility</p:attrName>
                                        </p:attrNameLst>
                                      </p:cBhvr>
                                      <p:to>
                                        <p:strVal val="hidden"/>
                                      </p:to>
                                    </p:set>
                                  </p:childTnLst>
                                </p:cTn>
                              </p:par>
                              <p:par>
                                <p:cTn id="232" presetID="13" presetClass="exit" presetSubtype="32" fill="hold" grpId="3" nodeType="withEffect">
                                  <p:stCondLst>
                                    <p:cond delay="0"/>
                                  </p:stCondLst>
                                  <p:childTnLst>
                                    <p:animEffect transition="out" filter="plus(out)">
                                      <p:cBhvr>
                                        <p:cTn id="233" dur="2000"/>
                                        <p:tgtEl>
                                          <p:spTgt spid="15"/>
                                        </p:tgtEl>
                                      </p:cBhvr>
                                    </p:animEffect>
                                    <p:set>
                                      <p:cBhvr>
                                        <p:cTn id="234" dur="1" fill="hold">
                                          <p:stCondLst>
                                            <p:cond delay="1999"/>
                                          </p:stCondLst>
                                        </p:cTn>
                                        <p:tgtEl>
                                          <p:spTgt spid="15"/>
                                        </p:tgtEl>
                                        <p:attrNameLst>
                                          <p:attrName>style.visibility</p:attrName>
                                        </p:attrNameLst>
                                      </p:cBhvr>
                                      <p:to>
                                        <p:strVal val="hidden"/>
                                      </p:to>
                                    </p:set>
                                  </p:childTnLst>
                                </p:cTn>
                              </p:par>
                              <p:par>
                                <p:cTn id="235" presetID="13" presetClass="exit" presetSubtype="32" fill="hold" grpId="3" nodeType="withEffect">
                                  <p:stCondLst>
                                    <p:cond delay="0"/>
                                  </p:stCondLst>
                                  <p:childTnLst>
                                    <p:animEffect transition="out" filter="plus(out)">
                                      <p:cBhvr>
                                        <p:cTn id="236" dur="2000"/>
                                        <p:tgtEl>
                                          <p:spTgt spid="16"/>
                                        </p:tgtEl>
                                      </p:cBhvr>
                                    </p:animEffect>
                                    <p:set>
                                      <p:cBhvr>
                                        <p:cTn id="237" dur="1" fill="hold">
                                          <p:stCondLst>
                                            <p:cond delay="1999"/>
                                          </p:stCondLst>
                                        </p:cTn>
                                        <p:tgtEl>
                                          <p:spTgt spid="16"/>
                                        </p:tgtEl>
                                        <p:attrNameLst>
                                          <p:attrName>style.visibility</p:attrName>
                                        </p:attrNameLst>
                                      </p:cBhvr>
                                      <p:to>
                                        <p:strVal val="hidden"/>
                                      </p:to>
                                    </p:set>
                                  </p:childTnLst>
                                </p:cTn>
                              </p:par>
                              <p:par>
                                <p:cTn id="238" presetID="13" presetClass="exit" presetSubtype="32" fill="hold" grpId="3" nodeType="withEffect">
                                  <p:stCondLst>
                                    <p:cond delay="0"/>
                                  </p:stCondLst>
                                  <p:childTnLst>
                                    <p:animEffect transition="out" filter="plus(out)">
                                      <p:cBhvr>
                                        <p:cTn id="239" dur="2000"/>
                                        <p:tgtEl>
                                          <p:spTgt spid="17"/>
                                        </p:tgtEl>
                                      </p:cBhvr>
                                    </p:animEffect>
                                    <p:set>
                                      <p:cBhvr>
                                        <p:cTn id="240" dur="1" fill="hold">
                                          <p:stCondLst>
                                            <p:cond delay="1999"/>
                                          </p:stCondLst>
                                        </p:cTn>
                                        <p:tgtEl>
                                          <p:spTgt spid="17"/>
                                        </p:tgtEl>
                                        <p:attrNameLst>
                                          <p:attrName>style.visibility</p:attrName>
                                        </p:attrNameLst>
                                      </p:cBhvr>
                                      <p:to>
                                        <p:strVal val="hidden"/>
                                      </p:to>
                                    </p:set>
                                  </p:childTnLst>
                                </p:cTn>
                              </p:par>
                              <p:par>
                                <p:cTn id="241" presetID="13" presetClass="exit" presetSubtype="32" fill="hold" grpId="3" nodeType="withEffect">
                                  <p:stCondLst>
                                    <p:cond delay="0"/>
                                  </p:stCondLst>
                                  <p:childTnLst>
                                    <p:animEffect transition="out" filter="plus(out)">
                                      <p:cBhvr>
                                        <p:cTn id="242" dur="2000"/>
                                        <p:tgtEl>
                                          <p:spTgt spid="18"/>
                                        </p:tgtEl>
                                      </p:cBhvr>
                                    </p:animEffect>
                                    <p:set>
                                      <p:cBhvr>
                                        <p:cTn id="243" dur="1" fill="hold">
                                          <p:stCondLst>
                                            <p:cond delay="1999"/>
                                          </p:stCondLst>
                                        </p:cTn>
                                        <p:tgtEl>
                                          <p:spTgt spid="18"/>
                                        </p:tgtEl>
                                        <p:attrNameLst>
                                          <p:attrName>style.visibility</p:attrName>
                                        </p:attrNameLst>
                                      </p:cBhvr>
                                      <p:to>
                                        <p:strVal val="hidden"/>
                                      </p:to>
                                    </p:set>
                                  </p:childTnLst>
                                </p:cTn>
                              </p:par>
                              <p:par>
                                <p:cTn id="244" presetID="13" presetClass="exit" presetSubtype="32" fill="hold" grpId="3" nodeType="withEffect">
                                  <p:stCondLst>
                                    <p:cond delay="0"/>
                                  </p:stCondLst>
                                  <p:childTnLst>
                                    <p:animEffect transition="out" filter="plus(out)">
                                      <p:cBhvr>
                                        <p:cTn id="245" dur="2000"/>
                                        <p:tgtEl>
                                          <p:spTgt spid="19"/>
                                        </p:tgtEl>
                                      </p:cBhvr>
                                    </p:animEffect>
                                    <p:set>
                                      <p:cBhvr>
                                        <p:cTn id="246" dur="1" fill="hold">
                                          <p:stCondLst>
                                            <p:cond delay="1999"/>
                                          </p:stCondLst>
                                        </p:cTn>
                                        <p:tgtEl>
                                          <p:spTgt spid="19"/>
                                        </p:tgtEl>
                                        <p:attrNameLst>
                                          <p:attrName>style.visibility</p:attrName>
                                        </p:attrNameLst>
                                      </p:cBhvr>
                                      <p:to>
                                        <p:strVal val="hidden"/>
                                      </p:to>
                                    </p:set>
                                  </p:childTnLst>
                                </p:cTn>
                              </p:par>
                              <p:par>
                                <p:cTn id="247" presetID="13" presetClass="exit" presetSubtype="32" fill="hold" grpId="3" nodeType="withEffect">
                                  <p:stCondLst>
                                    <p:cond delay="0"/>
                                  </p:stCondLst>
                                  <p:childTnLst>
                                    <p:animEffect transition="out" filter="plus(out)">
                                      <p:cBhvr>
                                        <p:cTn id="248" dur="2000"/>
                                        <p:tgtEl>
                                          <p:spTgt spid="20"/>
                                        </p:tgtEl>
                                      </p:cBhvr>
                                    </p:animEffect>
                                    <p:set>
                                      <p:cBhvr>
                                        <p:cTn id="249" dur="1" fill="hold">
                                          <p:stCondLst>
                                            <p:cond delay="1999"/>
                                          </p:stCondLst>
                                        </p:cTn>
                                        <p:tgtEl>
                                          <p:spTgt spid="20"/>
                                        </p:tgtEl>
                                        <p:attrNameLst>
                                          <p:attrName>style.visibility</p:attrName>
                                        </p:attrNameLst>
                                      </p:cBhvr>
                                      <p:to>
                                        <p:strVal val="hidden"/>
                                      </p:to>
                                    </p:set>
                                  </p:childTnLst>
                                </p:cTn>
                              </p:par>
                              <p:par>
                                <p:cTn id="250" presetID="13" presetClass="exit" presetSubtype="32" fill="hold" grpId="3" nodeType="withEffect">
                                  <p:stCondLst>
                                    <p:cond delay="0"/>
                                  </p:stCondLst>
                                  <p:childTnLst>
                                    <p:animEffect transition="out" filter="plus(out)">
                                      <p:cBhvr>
                                        <p:cTn id="251" dur="2000"/>
                                        <p:tgtEl>
                                          <p:spTgt spid="21"/>
                                        </p:tgtEl>
                                      </p:cBhvr>
                                    </p:animEffect>
                                    <p:set>
                                      <p:cBhvr>
                                        <p:cTn id="252" dur="1" fill="hold">
                                          <p:stCondLst>
                                            <p:cond delay="1999"/>
                                          </p:stCondLst>
                                        </p:cTn>
                                        <p:tgtEl>
                                          <p:spTgt spid="21"/>
                                        </p:tgtEl>
                                        <p:attrNameLst>
                                          <p:attrName>style.visibility</p:attrName>
                                        </p:attrNameLst>
                                      </p:cBhvr>
                                      <p:to>
                                        <p:strVal val="hidden"/>
                                      </p:to>
                                    </p:set>
                                  </p:childTnLst>
                                </p:cTn>
                              </p:par>
                              <p:par>
                                <p:cTn id="253" presetID="13" presetClass="exit" presetSubtype="32" fill="hold" grpId="3" nodeType="withEffect">
                                  <p:stCondLst>
                                    <p:cond delay="0"/>
                                  </p:stCondLst>
                                  <p:childTnLst>
                                    <p:animEffect transition="out" filter="plus(out)">
                                      <p:cBhvr>
                                        <p:cTn id="254" dur="2000"/>
                                        <p:tgtEl>
                                          <p:spTgt spid="22"/>
                                        </p:tgtEl>
                                      </p:cBhvr>
                                    </p:animEffect>
                                    <p:set>
                                      <p:cBhvr>
                                        <p:cTn id="255" dur="1" fill="hold">
                                          <p:stCondLst>
                                            <p:cond delay="1999"/>
                                          </p:stCondLst>
                                        </p:cTn>
                                        <p:tgtEl>
                                          <p:spTgt spid="22"/>
                                        </p:tgtEl>
                                        <p:attrNameLst>
                                          <p:attrName>style.visibility</p:attrName>
                                        </p:attrNameLst>
                                      </p:cBhvr>
                                      <p:to>
                                        <p:strVal val="hidden"/>
                                      </p:to>
                                    </p:set>
                                  </p:childTnLst>
                                </p:cTn>
                              </p:par>
                              <p:par>
                                <p:cTn id="256" presetID="13" presetClass="exit" presetSubtype="32" fill="hold" grpId="3"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3" nodeType="withEffect">
                                  <p:stCondLst>
                                    <p:cond delay="0"/>
                                  </p:stCondLst>
                                  <p:childTnLst>
                                    <p:animEffect transition="out" filter="plus(out)">
                                      <p:cBhvr>
                                        <p:cTn id="260" dur="2000"/>
                                        <p:tgtEl>
                                          <p:spTgt spid="4"/>
                                        </p:tgtEl>
                                      </p:cBhvr>
                                    </p:animEffect>
                                    <p:set>
                                      <p:cBhvr>
                                        <p:cTn id="261" dur="1" fill="hold">
                                          <p:stCondLst>
                                            <p:cond delay="1999"/>
                                          </p:stCondLst>
                                        </p:cTn>
                                        <p:tgtEl>
                                          <p:spTgt spid="4"/>
                                        </p:tgtEl>
                                        <p:attrNameLst>
                                          <p:attrName>style.visibility</p:attrName>
                                        </p:attrNameLst>
                                      </p:cBhvr>
                                      <p:to>
                                        <p:strVal val="hidden"/>
                                      </p:to>
                                    </p:set>
                                  </p:childTnLst>
                                </p:cTn>
                              </p:par>
                              <p:par>
                                <p:cTn id="262" presetID="13" presetClass="exit" presetSubtype="32" fill="hold" grpId="3" nodeType="withEffect">
                                  <p:stCondLst>
                                    <p:cond delay="0"/>
                                  </p:stCondLst>
                                  <p:childTnLst>
                                    <p:animEffect transition="out" filter="plus(out)">
                                      <p:cBhvr>
                                        <p:cTn id="263" dur="2000"/>
                                        <p:tgtEl>
                                          <p:spTgt spid="5"/>
                                        </p:tgtEl>
                                      </p:cBhvr>
                                    </p:animEffect>
                                    <p:set>
                                      <p:cBhvr>
                                        <p:cTn id="264" dur="1" fill="hold">
                                          <p:stCondLst>
                                            <p:cond delay="1999"/>
                                          </p:stCondLst>
                                        </p:cTn>
                                        <p:tgtEl>
                                          <p:spTgt spid="5"/>
                                        </p:tgtEl>
                                        <p:attrNameLst>
                                          <p:attrName>style.visibility</p:attrName>
                                        </p:attrNameLst>
                                      </p:cBhvr>
                                      <p:to>
                                        <p:strVal val="hidden"/>
                                      </p:to>
                                    </p:set>
                                  </p:childTnLst>
                                </p:cTn>
                              </p:par>
                              <p:par>
                                <p:cTn id="265" presetID="13" presetClass="exit" presetSubtype="32" fill="hold" grpId="3" nodeType="withEffect">
                                  <p:stCondLst>
                                    <p:cond delay="0"/>
                                  </p:stCondLst>
                                  <p:childTnLst>
                                    <p:animEffect transition="out" filter="plus(out)">
                                      <p:cBhvr>
                                        <p:cTn id="266" dur="2000"/>
                                        <p:tgtEl>
                                          <p:spTgt spid="6"/>
                                        </p:tgtEl>
                                      </p:cBhvr>
                                    </p:animEffect>
                                    <p:set>
                                      <p:cBhvr>
                                        <p:cTn id="267" dur="1" fill="hold">
                                          <p:stCondLst>
                                            <p:cond delay="1999"/>
                                          </p:stCondLst>
                                        </p:cTn>
                                        <p:tgtEl>
                                          <p:spTgt spid="6"/>
                                        </p:tgtEl>
                                        <p:attrNameLst>
                                          <p:attrName>style.visibility</p:attrName>
                                        </p:attrNameLst>
                                      </p:cBhvr>
                                      <p:to>
                                        <p:strVal val="hidden"/>
                                      </p:to>
                                    </p:set>
                                  </p:childTnLst>
                                </p:cTn>
                              </p:par>
                              <p:par>
                                <p:cTn id="268" presetID="13" presetClass="exit" presetSubtype="32" fill="hold" grpId="3" nodeType="withEffect">
                                  <p:stCondLst>
                                    <p:cond delay="0"/>
                                  </p:stCondLst>
                                  <p:childTnLst>
                                    <p:animEffect transition="out" filter="plus(out)">
                                      <p:cBhvr>
                                        <p:cTn id="269" dur="2000"/>
                                        <p:tgtEl>
                                          <p:spTgt spid="7"/>
                                        </p:tgtEl>
                                      </p:cBhvr>
                                    </p:animEffect>
                                    <p:set>
                                      <p:cBhvr>
                                        <p:cTn id="270" dur="1" fill="hold">
                                          <p:stCondLst>
                                            <p:cond delay="1999"/>
                                          </p:stCondLst>
                                        </p:cTn>
                                        <p:tgtEl>
                                          <p:spTgt spid="7"/>
                                        </p:tgtEl>
                                        <p:attrNameLst>
                                          <p:attrName>style.visibility</p:attrName>
                                        </p:attrNameLst>
                                      </p:cBhvr>
                                      <p:to>
                                        <p:strVal val="hidden"/>
                                      </p:to>
                                    </p:set>
                                  </p:childTnLst>
                                </p:cTn>
                              </p:par>
                              <p:par>
                                <p:cTn id="271" presetID="13" presetClass="exit" presetSubtype="32" fill="hold" grpId="3" nodeType="withEffect">
                                  <p:stCondLst>
                                    <p:cond delay="0"/>
                                  </p:stCondLst>
                                  <p:childTnLst>
                                    <p:animEffect transition="out" filter="plus(out)">
                                      <p:cBhvr>
                                        <p:cTn id="272" dur="2000"/>
                                        <p:tgtEl>
                                          <p:spTgt spid="8"/>
                                        </p:tgtEl>
                                      </p:cBhvr>
                                    </p:animEffect>
                                    <p:set>
                                      <p:cBhvr>
                                        <p:cTn id="273" dur="1" fill="hold">
                                          <p:stCondLst>
                                            <p:cond delay="1999"/>
                                          </p:stCondLst>
                                        </p:cTn>
                                        <p:tgtEl>
                                          <p:spTgt spid="8"/>
                                        </p:tgtEl>
                                        <p:attrNameLst>
                                          <p:attrName>style.visibility</p:attrName>
                                        </p:attrNameLst>
                                      </p:cBhvr>
                                      <p:to>
                                        <p:strVal val="hidden"/>
                                      </p:to>
                                    </p:set>
                                  </p:childTnLst>
                                </p:cTn>
                              </p:par>
                              <p:par>
                                <p:cTn id="274" presetID="13" presetClass="exit" presetSubtype="32" fill="hold" grpId="3" nodeType="withEffect">
                                  <p:stCondLst>
                                    <p:cond delay="0"/>
                                  </p:stCondLst>
                                  <p:childTnLst>
                                    <p:animEffect transition="out" filter="plus(out)">
                                      <p:cBhvr>
                                        <p:cTn id="275" dur="2000"/>
                                        <p:tgtEl>
                                          <p:spTgt spid="9"/>
                                        </p:tgtEl>
                                      </p:cBhvr>
                                    </p:animEffect>
                                    <p:set>
                                      <p:cBhvr>
                                        <p:cTn id="276" dur="1" fill="hold">
                                          <p:stCondLst>
                                            <p:cond delay="1999"/>
                                          </p:stCondLst>
                                        </p:cTn>
                                        <p:tgtEl>
                                          <p:spTgt spid="9"/>
                                        </p:tgtEl>
                                        <p:attrNameLst>
                                          <p:attrName>style.visibility</p:attrName>
                                        </p:attrNameLst>
                                      </p:cBhvr>
                                      <p:to>
                                        <p:strVal val="hidden"/>
                                      </p:to>
                                    </p:set>
                                  </p:childTnLst>
                                </p:cTn>
                              </p:par>
                              <p:par>
                                <p:cTn id="277" presetID="13" presetClass="exit" presetSubtype="32" fill="hold" grpId="3" nodeType="withEffect">
                                  <p:stCondLst>
                                    <p:cond delay="0"/>
                                  </p:stCondLst>
                                  <p:childTnLst>
                                    <p:animEffect transition="out" filter="plus(out)">
                                      <p:cBhvr>
                                        <p:cTn id="278" dur="2000"/>
                                        <p:tgtEl>
                                          <p:spTgt spid="10"/>
                                        </p:tgtEl>
                                      </p:cBhvr>
                                    </p:animEffect>
                                    <p:set>
                                      <p:cBhvr>
                                        <p:cTn id="279" dur="1" fill="hold">
                                          <p:stCondLst>
                                            <p:cond delay="1999"/>
                                          </p:stCondLst>
                                        </p:cTn>
                                        <p:tgtEl>
                                          <p:spTgt spid="10"/>
                                        </p:tgtEl>
                                        <p:attrNameLst>
                                          <p:attrName>style.visibility</p:attrName>
                                        </p:attrNameLst>
                                      </p:cBhvr>
                                      <p:to>
                                        <p:strVal val="hidden"/>
                                      </p:to>
                                    </p:set>
                                  </p:childTnLst>
                                </p:cTn>
                              </p:par>
                              <p:par>
                                <p:cTn id="280" presetID="13" presetClass="exit" presetSubtype="32" fill="hold" grpId="3" nodeType="withEffect">
                                  <p:stCondLst>
                                    <p:cond delay="0"/>
                                  </p:stCondLst>
                                  <p:childTnLst>
                                    <p:animEffect transition="out" filter="plus(out)">
                                      <p:cBhvr>
                                        <p:cTn id="281" dur="2000"/>
                                        <p:tgtEl>
                                          <p:spTgt spid="11"/>
                                        </p:tgtEl>
                                      </p:cBhvr>
                                    </p:animEffect>
                                    <p:set>
                                      <p:cBhvr>
                                        <p:cTn id="282" dur="1" fill="hold">
                                          <p:stCondLst>
                                            <p:cond delay="1999"/>
                                          </p:stCondLst>
                                        </p:cTn>
                                        <p:tgtEl>
                                          <p:spTgt spid="11"/>
                                        </p:tgtEl>
                                        <p:attrNameLst>
                                          <p:attrName>style.visibility</p:attrName>
                                        </p:attrNameLst>
                                      </p:cBhvr>
                                      <p:to>
                                        <p:strVal val="hidden"/>
                                      </p:to>
                                    </p:set>
                                  </p:childTnLst>
                                </p:cTn>
                              </p:par>
                              <p:par>
                                <p:cTn id="283" presetID="13" presetClass="exit" presetSubtype="32" fill="hold" grpId="3" nodeType="withEffect">
                                  <p:stCondLst>
                                    <p:cond delay="0"/>
                                  </p:stCondLst>
                                  <p:childTnLst>
                                    <p:animEffect transition="out" filter="plus(out)">
                                      <p:cBhvr>
                                        <p:cTn id="284" dur="2000"/>
                                        <p:tgtEl>
                                          <p:spTgt spid="12"/>
                                        </p:tgtEl>
                                      </p:cBhvr>
                                    </p:animEffect>
                                    <p:set>
                                      <p:cBhvr>
                                        <p:cTn id="285" dur="1" fill="hold">
                                          <p:stCondLst>
                                            <p:cond delay="1999"/>
                                          </p:stCondLst>
                                        </p:cTn>
                                        <p:tgtEl>
                                          <p:spTgt spid="12"/>
                                        </p:tgtEl>
                                        <p:attrNameLst>
                                          <p:attrName>style.visibility</p:attrName>
                                        </p:attrNameLst>
                                      </p:cBhvr>
                                      <p:to>
                                        <p:strVal val="hidden"/>
                                      </p:to>
                                    </p:set>
                                  </p:childTnLst>
                                </p:cTn>
                              </p:par>
                              <p:par>
                                <p:cTn id="286" presetID="13" presetClass="exit" presetSubtype="32" fill="hold" grpId="3" nodeType="withEffect">
                                  <p:stCondLst>
                                    <p:cond delay="0"/>
                                  </p:stCondLst>
                                  <p:childTnLst>
                                    <p:animEffect transition="out" filter="plus(out)">
                                      <p:cBhvr>
                                        <p:cTn id="287" dur="2000"/>
                                        <p:tgtEl>
                                          <p:spTgt spid="13"/>
                                        </p:tgtEl>
                                      </p:cBhvr>
                                    </p:animEffect>
                                    <p:set>
                                      <p:cBhvr>
                                        <p:cTn id="288" dur="1" fill="hold">
                                          <p:stCondLst>
                                            <p:cond delay="1999"/>
                                          </p:stCondLst>
                                        </p:cTn>
                                        <p:tgtEl>
                                          <p:spTgt spid="1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2000" fill="hold"/>
                                        <p:tgtEl>
                                          <p:spTgt spid="2"/>
                                        </p:tgtEl>
                                        <p:attrNameLst>
                                          <p:attrName>ppt_w</p:attrName>
                                        </p:attrNameLst>
                                      </p:cBhvr>
                                      <p:tavLst>
                                        <p:tav tm="0">
                                          <p:val>
                                            <p:strVal val="4/3*#ppt_w"/>
                                          </p:val>
                                        </p:tav>
                                        <p:tav tm="100000">
                                          <p:val>
                                            <p:strVal val="#ppt_w"/>
                                          </p:val>
                                        </p:tav>
                                      </p:tavLst>
                                    </p:anim>
                                    <p:anim calcmode="lin" valueType="num">
                                      <p:cBhvr>
                                        <p:cTn id="292" dur="2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42"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Horizontal)">
                                      <p:cBhvr>
                                        <p:cTn id="2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E51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7E5100"/>
              </a:gs>
              <a:gs pos="64999">
                <a:srgbClr val="F0EBD5"/>
              </a:gs>
              <a:gs pos="100000">
                <a:srgbClr val="D1C39F"/>
              </a:gs>
            </a:gsLst>
            <a:lin ang="10800000" scaled="0"/>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664373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plus(in)">
                                      <p:cBhvr>
                                        <p:cTn id="25" dur="3000"/>
                                        <p:tgtEl>
                                          <p:spTgt spid="13"/>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plus(in)">
                                      <p:cBhvr>
                                        <p:cTn id="31" dur="3000"/>
                                        <p:tgtEl>
                                          <p:spTgt spid="6"/>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plus(in)">
                                      <p:cBhvr>
                                        <p:cTn id="34" dur="3000"/>
                                        <p:tgtEl>
                                          <p:spTgt spid="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plus(in)">
                                      <p:cBhvr>
                                        <p:cTn id="37" dur="3000"/>
                                        <p:tgtEl>
                                          <p:spTgt spid="10"/>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plus(in)">
                                      <p:cBhvr>
                                        <p:cTn id="40" dur="3000"/>
                                        <p:tgtEl>
                                          <p:spTgt spid="12"/>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5"/>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2" presetClass="entr" presetSubtype="9" fill="hold" grpId="2" nodeType="with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3000" fill="hold"/>
                                        <p:tgtEl>
                                          <p:spTgt spid="3"/>
                                        </p:tgtEl>
                                        <p:attrNameLst>
                                          <p:attrName>ppt_x</p:attrName>
                                        </p:attrNameLst>
                                      </p:cBhvr>
                                      <p:tavLst>
                                        <p:tav tm="0">
                                          <p:val>
                                            <p:strVal val="0-#ppt_w/2"/>
                                          </p:val>
                                        </p:tav>
                                        <p:tav tm="100000">
                                          <p:val>
                                            <p:strVal val="#ppt_x"/>
                                          </p:val>
                                        </p:tav>
                                      </p:tavLst>
                                    </p:anim>
                                    <p:anim calcmode="lin" valueType="num">
                                      <p:cBhvr additive="base">
                                        <p:cTn id="71" dur="3000" fill="hold"/>
                                        <p:tgtEl>
                                          <p:spTgt spid="3"/>
                                        </p:tgtEl>
                                        <p:attrNameLst>
                                          <p:attrName>ppt_y</p:attrName>
                                        </p:attrNameLst>
                                      </p:cBhvr>
                                      <p:tavLst>
                                        <p:tav tm="0">
                                          <p:val>
                                            <p:strVal val="0-#ppt_h/2"/>
                                          </p:val>
                                        </p:tav>
                                        <p:tav tm="100000">
                                          <p:val>
                                            <p:strVal val="#ppt_y"/>
                                          </p:val>
                                        </p:tav>
                                      </p:tavLst>
                                    </p:anim>
                                  </p:childTnLst>
                                </p:cTn>
                              </p:par>
                              <p:par>
                                <p:cTn id="72" presetID="2" presetClass="entr" presetSubtype="9" fill="hold" grpId="2"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9" fill="hold" grpId="2"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0-#ppt_w/2"/>
                                          </p:val>
                                        </p:tav>
                                        <p:tav tm="100000">
                                          <p:val>
                                            <p:strVal val="#ppt_x"/>
                                          </p:val>
                                        </p:tav>
                                      </p:tavLst>
                                    </p:anim>
                                    <p:anim calcmode="lin" valueType="num">
                                      <p:cBhvr additive="base">
                                        <p:cTn id="79" dur="3000" fill="hold"/>
                                        <p:tgtEl>
                                          <p:spTgt spid="7"/>
                                        </p:tgtEl>
                                        <p:attrNameLst>
                                          <p:attrName>ppt_y</p:attrName>
                                        </p:attrNameLst>
                                      </p:cBhvr>
                                      <p:tavLst>
                                        <p:tav tm="0">
                                          <p:val>
                                            <p:strVal val="0-#ppt_h/2"/>
                                          </p:val>
                                        </p:tav>
                                        <p:tav tm="100000">
                                          <p:val>
                                            <p:strVal val="#ppt_y"/>
                                          </p:val>
                                        </p:tav>
                                      </p:tavLst>
                                    </p:anim>
                                  </p:childTnLst>
                                </p:cTn>
                              </p:par>
                              <p:par>
                                <p:cTn id="80" presetID="2" presetClass="entr" presetSubtype="9"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0-#ppt_w/2"/>
                                          </p:val>
                                        </p:tav>
                                        <p:tav tm="100000">
                                          <p:val>
                                            <p:strVal val="#ppt_x"/>
                                          </p:val>
                                        </p:tav>
                                      </p:tavLst>
                                    </p:anim>
                                    <p:anim calcmode="lin" valueType="num">
                                      <p:cBhvr additive="base">
                                        <p:cTn id="83" dur="3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2"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2"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0-#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1+#ppt_w/2"/>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3"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1+#ppt_w/2"/>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3"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1+#ppt_w/2"/>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ntr" presetSubtype="288"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 calcmode="lin" valueType="num">
                                      <p:cBhvr>
                                        <p:cTn id="167" dur="3000" fill="hold"/>
                                        <p:tgtEl>
                                          <p:spTgt spid="2"/>
                                        </p:tgtEl>
                                        <p:attrNameLst>
                                          <p:attrName>ppt_w</p:attrName>
                                        </p:attrNameLst>
                                      </p:cBhvr>
                                      <p:tavLst>
                                        <p:tav tm="0">
                                          <p:val>
                                            <p:strVal val="4/3*#ppt_w"/>
                                          </p:val>
                                        </p:tav>
                                        <p:tav tm="100000">
                                          <p:val>
                                            <p:strVal val="#ppt_w"/>
                                          </p:val>
                                        </p:tav>
                                      </p:tavLst>
                                    </p:anim>
                                    <p:anim calcmode="lin" valueType="num">
                                      <p:cBhvr>
                                        <p:cTn id="168" dur="3000" fill="hold"/>
                                        <p:tgtEl>
                                          <p:spTgt spid="2"/>
                                        </p:tgtEl>
                                        <p:attrNameLst>
                                          <p:attrName>ppt_h</p:attrName>
                                        </p:attrNameLst>
                                      </p:cBhvr>
                                      <p:tavLst>
                                        <p:tav tm="0">
                                          <p:val>
                                            <p:strVal val="4/3*#ppt_h"/>
                                          </p:val>
                                        </p:tav>
                                        <p:tav tm="100000">
                                          <p:val>
                                            <p:strVal val="#ppt_h"/>
                                          </p:val>
                                        </p:tav>
                                      </p:tavLst>
                                    </p:anim>
                                  </p:childTnLst>
                                </p:cTn>
                              </p:par>
                              <p:par>
                                <p:cTn id="169" presetID="16" presetClass="entr" presetSubtype="37"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Effect transition="in" filter="barn(outVertical)">
                                      <p:cBhvr>
                                        <p:cTn id="1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357563" y="-1357331"/>
            <a:ext cx="2571750" cy="5286412"/>
          </a:xfrm>
          <a:prstGeom prst="chevron">
            <a:avLst>
              <a:gd name="adj" fmla="val 9160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402212" y="1187630"/>
            <a:ext cx="2625329" cy="5286412"/>
          </a:xfrm>
          <a:prstGeom prst="chevron">
            <a:avLst>
              <a:gd name="adj" fmla="val 9349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598666" y="-1598434"/>
            <a:ext cx="2089544" cy="5286412"/>
          </a:xfrm>
          <a:prstGeom prst="chevron">
            <a:avLst>
              <a:gd name="adj" fmla="val 92386"/>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643315" y="1428733"/>
            <a:ext cx="2143122" cy="5286412"/>
          </a:xfrm>
          <a:prstGeom prst="chevron">
            <a:avLst>
              <a:gd name="adj" fmla="val 92212"/>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12980" y="-1812748"/>
            <a:ext cx="1660916" cy="5286412"/>
          </a:xfrm>
          <a:prstGeom prst="chevron">
            <a:avLst>
              <a:gd name="adj" fmla="val 91008"/>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30840" y="1616258"/>
            <a:ext cx="1768073" cy="5286412"/>
          </a:xfrm>
          <a:prstGeom prst="chevron">
            <a:avLst>
              <a:gd name="adj" fmla="val 90655"/>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54084" y="-2053852"/>
            <a:ext cx="1178709" cy="5286412"/>
          </a:xfrm>
          <a:prstGeom prst="chevron">
            <a:avLst>
              <a:gd name="adj" fmla="val 86694"/>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91575" y="1776993"/>
            <a:ext cx="1446602" cy="5286412"/>
          </a:xfrm>
          <a:prstGeom prst="chevron">
            <a:avLst>
              <a:gd name="adj" fmla="val 90680"/>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313046" y="-2241376"/>
            <a:ext cx="803660" cy="5286412"/>
          </a:xfrm>
          <a:prstGeom prst="chevron">
            <a:avLst>
              <a:gd name="adj" fmla="val 8438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277327" y="1991307"/>
            <a:ext cx="1017974" cy="5286412"/>
          </a:xfrm>
          <a:prstGeom prst="chevron">
            <a:avLst>
              <a:gd name="adj" fmla="val 88561"/>
            </a:avLst>
          </a:prstGeom>
          <a:gradFill flip="none" rotWithShape="1">
            <a:gsLst>
              <a:gs pos="6900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ppt_x"/>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ppt_x"/>
                                          </p:val>
                                        </p:tav>
                                        <p:tav tm="100000">
                                          <p:val>
                                            <p:strVal val="#ppt_x"/>
                                          </p:val>
                                        </p:tav>
                                      </p:tavLst>
                                    </p:anim>
                                    <p:anim calcmode="lin" valueType="num">
                                      <p:cBhvr additive="base">
                                        <p:cTn id="31" dur="2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ppt_x"/>
                                          </p:val>
                                        </p:tav>
                                        <p:tav tm="100000">
                                          <p:val>
                                            <p:strVal val="#ppt_x"/>
                                          </p:val>
                                        </p:tav>
                                      </p:tavLst>
                                    </p:anim>
                                    <p:anim calcmode="lin" valueType="num">
                                      <p:cBhvr additive="base">
                                        <p:cTn id="35" dur="2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ppt_x"/>
                                          </p:val>
                                        </p:tav>
                                        <p:tav tm="100000">
                                          <p:val>
                                            <p:strVal val="#ppt_x"/>
                                          </p:val>
                                        </p:tav>
                                      </p:tavLst>
                                    </p:anim>
                                    <p:anim calcmode="lin" valueType="num">
                                      <p:cBhvr additive="base">
                                        <p:cTn id="39" dur="2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ppt_x"/>
                                          </p:val>
                                        </p:tav>
                                        <p:tav tm="100000">
                                          <p:val>
                                            <p:strVal val="#ppt_x"/>
                                          </p:val>
                                        </p:tav>
                                      </p:tavLst>
                                    </p:anim>
                                    <p:anim calcmode="lin" valueType="num">
                                      <p:cBhvr additive="base">
                                        <p:cTn id="43" dur="2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16" presetClass="entr" presetSubtype="26" fill="hold" grpId="1"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barn(inHorizontal)">
                                      <p:cBhvr>
                                        <p:cTn id="50" dur="2000"/>
                                        <p:tgtEl>
                                          <p:spTgt spid="3"/>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arn(inHorizontal)">
                                      <p:cBhvr>
                                        <p:cTn id="53" dur="2000"/>
                                        <p:tgtEl>
                                          <p:spTgt spid="5"/>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arn(inHorizontal)">
                                      <p:cBhvr>
                                        <p:cTn id="56" dur="2000"/>
                                        <p:tgtEl>
                                          <p:spTgt spid="7"/>
                                        </p:tgtEl>
                                      </p:cBhvr>
                                    </p:animEffect>
                                  </p:childTnLst>
                                </p:cTn>
                              </p:par>
                              <p:par>
                                <p:cTn id="57" presetID="16" presetClass="entr" presetSubtype="2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arn(inHorizontal)">
                                      <p:cBhvr>
                                        <p:cTn id="59" dur="2000"/>
                                        <p:tgtEl>
                                          <p:spTgt spid="9"/>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Horizontal)">
                                      <p:cBhvr>
                                        <p:cTn id="62" dur="2000"/>
                                        <p:tgtEl>
                                          <p:spTgt spid="11"/>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Horizontal)">
                                      <p:cBhvr>
                                        <p:cTn id="65" dur="2000"/>
                                        <p:tgtEl>
                                          <p:spTgt spid="4"/>
                                        </p:tgtEl>
                                      </p:cBhvr>
                                    </p:animEffect>
                                  </p:childTnLst>
                                </p:cTn>
                              </p:par>
                              <p:par>
                                <p:cTn id="66" presetID="16" presetClass="entr" presetSubtype="26"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barn(inHorizontal)">
                                      <p:cBhvr>
                                        <p:cTn id="68" dur="2000"/>
                                        <p:tgtEl>
                                          <p:spTgt spid="6"/>
                                        </p:tgtEl>
                                      </p:cBhvr>
                                    </p:animEffect>
                                  </p:childTnLst>
                                </p:cTn>
                              </p:par>
                              <p:par>
                                <p:cTn id="69" presetID="16" presetClass="entr" presetSubtype="26"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inHorizontal)">
                                      <p:cBhvr>
                                        <p:cTn id="71" dur="2000"/>
                                        <p:tgtEl>
                                          <p:spTgt spid="8"/>
                                        </p:tgtEl>
                                      </p:cBhvr>
                                    </p:animEffect>
                                  </p:childTnLst>
                                </p:cTn>
                              </p:par>
                              <p:par>
                                <p:cTn id="72" presetID="16" presetClass="entr" presetSubtype="26"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barn(inHorizontal)">
                                      <p:cBhvr>
                                        <p:cTn id="74" dur="2000"/>
                                        <p:tgtEl>
                                          <p:spTgt spid="10"/>
                                        </p:tgtEl>
                                      </p:cBhvr>
                                    </p:animEffect>
                                  </p:childTnLst>
                                </p:cTn>
                              </p:par>
                              <p:par>
                                <p:cTn id="75" presetID="16" presetClass="entr" presetSubtype="26"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barn(inHorizontal)">
                                      <p:cBhvr>
                                        <p:cTn id="77" dur="2000"/>
                                        <p:tgtEl>
                                          <p:spTgt spid="12"/>
                                        </p:tgtEl>
                                      </p:cBhvr>
                                    </p:animEffect>
                                  </p:childTnLst>
                                </p:cTn>
                              </p:par>
                              <p:par>
                                <p:cTn id="78" presetID="3" presetClass="entr" presetSubtype="10" fill="hold" grpId="3" nodeType="with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blinds(horizontal)">
                                      <p:cBhvr>
                                        <p:cTn id="80" dur="2000"/>
                                        <p:tgtEl>
                                          <p:spTgt spid="3"/>
                                        </p:tgtEl>
                                      </p:cBhvr>
                                    </p:animEffect>
                                  </p:childTnLst>
                                </p:cTn>
                              </p:par>
                              <p:par>
                                <p:cTn id="81" presetID="3" presetClass="entr" presetSubtype="10" fill="hold" grpId="3"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linds(horizontal)">
                                      <p:cBhvr>
                                        <p:cTn id="83" dur="2000"/>
                                        <p:tgtEl>
                                          <p:spTgt spid="4"/>
                                        </p:tgtEl>
                                      </p:cBhvr>
                                    </p:animEffect>
                                  </p:childTnLst>
                                </p:cTn>
                              </p:par>
                              <p:par>
                                <p:cTn id="84" presetID="3" presetClass="entr" presetSubtype="10" fill="hold" grpId="3"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blinds(horizontal)">
                                      <p:cBhvr>
                                        <p:cTn id="86" dur="2000"/>
                                        <p:tgtEl>
                                          <p:spTgt spid="5"/>
                                        </p:tgtEl>
                                      </p:cBhvr>
                                    </p:animEffect>
                                  </p:childTnLst>
                                </p:cTn>
                              </p:par>
                              <p:par>
                                <p:cTn id="87" presetID="3" presetClass="entr" presetSubtype="10" fill="hold" grpId="3" nodeType="with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blinds(horizontal)">
                                      <p:cBhvr>
                                        <p:cTn id="89" dur="2000"/>
                                        <p:tgtEl>
                                          <p:spTgt spid="6"/>
                                        </p:tgtEl>
                                      </p:cBhvr>
                                    </p:animEffect>
                                  </p:childTnLst>
                                </p:cTn>
                              </p:par>
                              <p:par>
                                <p:cTn id="90" presetID="3" presetClass="entr" presetSubtype="10" fill="hold" grpId="3"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blinds(horizontal)">
                                      <p:cBhvr>
                                        <p:cTn id="92" dur="2000"/>
                                        <p:tgtEl>
                                          <p:spTgt spid="7"/>
                                        </p:tgtEl>
                                      </p:cBhvr>
                                    </p:animEffect>
                                  </p:childTnLst>
                                </p:cTn>
                              </p:par>
                              <p:par>
                                <p:cTn id="93" presetID="3" presetClass="entr" presetSubtype="10" fill="hold" grpId="3" nodeType="with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blinds(horizontal)">
                                      <p:cBhvr>
                                        <p:cTn id="95" dur="2000"/>
                                        <p:tgtEl>
                                          <p:spTgt spid="8"/>
                                        </p:tgtEl>
                                      </p:cBhvr>
                                    </p:animEffect>
                                  </p:childTnLst>
                                </p:cTn>
                              </p:par>
                              <p:par>
                                <p:cTn id="96" presetID="3" presetClass="entr" presetSubtype="10" fill="hold" grpId="3" nodeType="withEffect">
                                  <p:stCondLst>
                                    <p:cond delay="0"/>
                                  </p:stCondLst>
                                  <p:childTnLst>
                                    <p:set>
                                      <p:cBhvr>
                                        <p:cTn id="97" dur="1" fill="hold">
                                          <p:stCondLst>
                                            <p:cond delay="0"/>
                                          </p:stCondLst>
                                        </p:cTn>
                                        <p:tgtEl>
                                          <p:spTgt spid="9"/>
                                        </p:tgtEl>
                                        <p:attrNameLst>
                                          <p:attrName>style.visibility</p:attrName>
                                        </p:attrNameLst>
                                      </p:cBhvr>
                                      <p:to>
                                        <p:strVal val="visible"/>
                                      </p:to>
                                    </p:set>
                                    <p:animEffect transition="in" filter="blinds(horizontal)">
                                      <p:cBhvr>
                                        <p:cTn id="98" dur="2000"/>
                                        <p:tgtEl>
                                          <p:spTgt spid="9"/>
                                        </p:tgtEl>
                                      </p:cBhvr>
                                    </p:animEffect>
                                  </p:childTnLst>
                                </p:cTn>
                              </p:par>
                              <p:par>
                                <p:cTn id="99" presetID="3" presetClass="entr" presetSubtype="10" fill="hold" grpId="3" nodeType="withEffect">
                                  <p:stCondLst>
                                    <p:cond delay="0"/>
                                  </p:stCondLst>
                                  <p:childTnLst>
                                    <p:set>
                                      <p:cBhvr>
                                        <p:cTn id="100" dur="1" fill="hold">
                                          <p:stCondLst>
                                            <p:cond delay="0"/>
                                          </p:stCondLst>
                                        </p:cTn>
                                        <p:tgtEl>
                                          <p:spTgt spid="10"/>
                                        </p:tgtEl>
                                        <p:attrNameLst>
                                          <p:attrName>style.visibility</p:attrName>
                                        </p:attrNameLst>
                                      </p:cBhvr>
                                      <p:to>
                                        <p:strVal val="visible"/>
                                      </p:to>
                                    </p:set>
                                    <p:animEffect transition="in" filter="blinds(horizontal)">
                                      <p:cBhvr>
                                        <p:cTn id="101" dur="2000"/>
                                        <p:tgtEl>
                                          <p:spTgt spid="10"/>
                                        </p:tgtEl>
                                      </p:cBhvr>
                                    </p:animEffect>
                                  </p:childTnLst>
                                </p:cTn>
                              </p:par>
                              <p:par>
                                <p:cTn id="102" presetID="3" presetClass="entr" presetSubtype="10" fill="hold" grpId="3"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blinds(horizontal)">
                                      <p:cBhvr>
                                        <p:cTn id="104" dur="2000"/>
                                        <p:tgtEl>
                                          <p:spTgt spid="11"/>
                                        </p:tgtEl>
                                      </p:cBhvr>
                                    </p:animEffect>
                                  </p:childTnLst>
                                </p:cTn>
                              </p:par>
                              <p:par>
                                <p:cTn id="105" presetID="3" presetClass="entr" presetSubtype="10" fill="hold" grpId="3"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blinds(horizontal)">
                                      <p:cBhvr>
                                        <p:cTn id="107" dur="2000"/>
                                        <p:tgtEl>
                                          <p:spTgt spid="12"/>
                                        </p:tgtEl>
                                      </p:cBhvr>
                                    </p:animEffect>
                                  </p:childTnLst>
                                </p:cTn>
                              </p:par>
                            </p:childTnLst>
                          </p:cTn>
                        </p:par>
                        <p:par>
                          <p:cTn id="108" fill="hold">
                            <p:stCondLst>
                              <p:cond delay="2000"/>
                            </p:stCondLst>
                            <p:childTnLst>
                              <p:par>
                                <p:cTn id="109" presetID="2" presetClass="exit" presetSubtype="4" fill="hold" grpId="2" nodeType="afterEffect">
                                  <p:stCondLst>
                                    <p:cond delay="0"/>
                                  </p:stCondLst>
                                  <p:childTnLst>
                                    <p:anim calcmode="lin" valueType="num">
                                      <p:cBhvr additive="base">
                                        <p:cTn id="110" dur="2000"/>
                                        <p:tgtEl>
                                          <p:spTgt spid="3"/>
                                        </p:tgtEl>
                                        <p:attrNameLst>
                                          <p:attrName>ppt_x</p:attrName>
                                        </p:attrNameLst>
                                      </p:cBhvr>
                                      <p:tavLst>
                                        <p:tav tm="0">
                                          <p:val>
                                            <p:strVal val="ppt_x"/>
                                          </p:val>
                                        </p:tav>
                                        <p:tav tm="100000">
                                          <p:val>
                                            <p:strVal val="ppt_x"/>
                                          </p:val>
                                        </p:tav>
                                      </p:tavLst>
                                    </p:anim>
                                    <p:anim calcmode="lin" valueType="num">
                                      <p:cBhvr additive="base">
                                        <p:cTn id="111" dur="2000"/>
                                        <p:tgtEl>
                                          <p:spTgt spid="3"/>
                                        </p:tgtEl>
                                        <p:attrNameLst>
                                          <p:attrName>ppt_y</p:attrName>
                                        </p:attrNameLst>
                                      </p:cBhvr>
                                      <p:tavLst>
                                        <p:tav tm="0">
                                          <p:val>
                                            <p:strVal val="ppt_y"/>
                                          </p:val>
                                        </p:tav>
                                        <p:tav tm="100000">
                                          <p:val>
                                            <p:strVal val="1+ppt_h/2"/>
                                          </p:val>
                                        </p:tav>
                                      </p:tavLst>
                                    </p:anim>
                                    <p:set>
                                      <p:cBhvr>
                                        <p:cTn id="112" dur="1" fill="hold">
                                          <p:stCondLst>
                                            <p:cond delay="1999"/>
                                          </p:stCondLst>
                                        </p:cTn>
                                        <p:tgtEl>
                                          <p:spTgt spid="3"/>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ppt_x"/>
                                          </p:val>
                                        </p:tav>
                                      </p:tavLst>
                                    </p:anim>
                                    <p:anim calcmode="lin" valueType="num">
                                      <p:cBhvr additive="base">
                                        <p:cTn id="115" dur="2000"/>
                                        <p:tgtEl>
                                          <p:spTgt spid="5"/>
                                        </p:tgtEl>
                                        <p:attrNameLst>
                                          <p:attrName>ppt_y</p:attrName>
                                        </p:attrNameLst>
                                      </p:cBhvr>
                                      <p:tavLst>
                                        <p:tav tm="0">
                                          <p:val>
                                            <p:strVal val="ppt_y"/>
                                          </p:val>
                                        </p:tav>
                                        <p:tav tm="100000">
                                          <p:val>
                                            <p:strVal val="1+ppt_h/2"/>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1+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ppt_x"/>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ppt_x"/>
                                          </p:val>
                                        </p:tav>
                                      </p:tavLst>
                                    </p:anim>
                                    <p:anim calcmode="lin" valueType="num">
                                      <p:cBhvr additive="base">
                                        <p:cTn id="127" dur="2000"/>
                                        <p:tgtEl>
                                          <p:spTgt spid="11"/>
                                        </p:tgtEl>
                                        <p:attrNameLst>
                                          <p:attrName>ppt_y</p:attrName>
                                        </p:attrNameLst>
                                      </p:cBhvr>
                                      <p:tavLst>
                                        <p:tav tm="0">
                                          <p:val>
                                            <p:strVal val="ppt_y"/>
                                          </p:val>
                                        </p:tav>
                                        <p:tav tm="100000">
                                          <p:val>
                                            <p:strVal val="1+ppt_h/2"/>
                                          </p:val>
                                        </p:tav>
                                      </p:tavLst>
                                    </p:anim>
                                    <p:set>
                                      <p:cBhvr>
                                        <p:cTn id="128" dur="1" fill="hold">
                                          <p:stCondLst>
                                            <p:cond delay="1999"/>
                                          </p:stCondLst>
                                        </p:cTn>
                                        <p:tgtEl>
                                          <p:spTgt spid="11"/>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ppt_x"/>
                                          </p:val>
                                        </p:tav>
                                      </p:tavLst>
                                    </p:anim>
                                    <p:anim calcmode="lin" valueType="num">
                                      <p:cBhvr additive="base">
                                        <p:cTn id="131" dur="2000"/>
                                        <p:tgtEl>
                                          <p:spTgt spid="4"/>
                                        </p:tgtEl>
                                        <p:attrNameLst>
                                          <p:attrName>ppt_y</p:attrName>
                                        </p:attrNameLst>
                                      </p:cBhvr>
                                      <p:tavLst>
                                        <p:tav tm="0">
                                          <p:val>
                                            <p:strVal val="ppt_y"/>
                                          </p:val>
                                        </p:tav>
                                        <p:tav tm="100000">
                                          <p:val>
                                            <p:strVal val="0-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0-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0-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0-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ppt_x"/>
                                          </p:val>
                                        </p:tav>
                                      </p:tavLst>
                                    </p:anim>
                                    <p:anim calcmode="lin" valueType="num">
                                      <p:cBhvr additive="base">
                                        <p:cTn id="147" dur="2000"/>
                                        <p:tgtEl>
                                          <p:spTgt spid="12"/>
                                        </p:tgtEl>
                                        <p:attrNameLst>
                                          <p:attrName>ppt_y</p:attrName>
                                        </p:attrNameLst>
                                      </p:cBhvr>
                                      <p:tavLst>
                                        <p:tav tm="0">
                                          <p:val>
                                            <p:strVal val="ppt_y"/>
                                          </p:val>
                                        </p:tav>
                                        <p:tav tm="100000">
                                          <p:val>
                                            <p:strVal val="0-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3" presetClass="exit" presetSubtype="5" fill="hold" grpId="4" nodeType="withEffect">
                                  <p:stCondLst>
                                    <p:cond delay="0"/>
                                  </p:stCondLst>
                                  <p:childTnLst>
                                    <p:animEffect transition="out" filter="blinds(vertical)">
                                      <p:cBhvr>
                                        <p:cTn id="150" dur="2000"/>
                                        <p:tgtEl>
                                          <p:spTgt spid="3"/>
                                        </p:tgtEl>
                                      </p:cBhvr>
                                    </p:animEffect>
                                    <p:set>
                                      <p:cBhvr>
                                        <p:cTn id="151" dur="1" fill="hold">
                                          <p:stCondLst>
                                            <p:cond delay="1999"/>
                                          </p:stCondLst>
                                        </p:cTn>
                                        <p:tgtEl>
                                          <p:spTgt spid="3"/>
                                        </p:tgtEl>
                                        <p:attrNameLst>
                                          <p:attrName>style.visibility</p:attrName>
                                        </p:attrNameLst>
                                      </p:cBhvr>
                                      <p:to>
                                        <p:strVal val="hidden"/>
                                      </p:to>
                                    </p:set>
                                  </p:childTnLst>
                                </p:cTn>
                              </p:par>
                              <p:par>
                                <p:cTn id="152" presetID="3" presetClass="exit" presetSubtype="5" fill="hold" grpId="4" nodeType="withEffect">
                                  <p:stCondLst>
                                    <p:cond delay="0"/>
                                  </p:stCondLst>
                                  <p:childTnLst>
                                    <p:animEffect transition="out" filter="blinds(vertical)">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3" presetClass="exit" presetSubtype="5" fill="hold" grpId="4" nodeType="withEffect">
                                  <p:stCondLst>
                                    <p:cond delay="0"/>
                                  </p:stCondLst>
                                  <p:childTnLst>
                                    <p:animEffect transition="out" filter="blinds(vertical)">
                                      <p:cBhvr>
                                        <p:cTn id="156" dur="2000"/>
                                        <p:tgtEl>
                                          <p:spTgt spid="5"/>
                                        </p:tgtEl>
                                      </p:cBhvr>
                                    </p:animEffect>
                                    <p:set>
                                      <p:cBhvr>
                                        <p:cTn id="157" dur="1" fill="hold">
                                          <p:stCondLst>
                                            <p:cond delay="1999"/>
                                          </p:stCondLst>
                                        </p:cTn>
                                        <p:tgtEl>
                                          <p:spTgt spid="5"/>
                                        </p:tgtEl>
                                        <p:attrNameLst>
                                          <p:attrName>style.visibility</p:attrName>
                                        </p:attrNameLst>
                                      </p:cBhvr>
                                      <p:to>
                                        <p:strVal val="hidden"/>
                                      </p:to>
                                    </p:set>
                                  </p:childTnLst>
                                </p:cTn>
                              </p:par>
                              <p:par>
                                <p:cTn id="158" presetID="3" presetClass="exit" presetSubtype="5" fill="hold" grpId="4" nodeType="withEffect">
                                  <p:stCondLst>
                                    <p:cond delay="0"/>
                                  </p:stCondLst>
                                  <p:childTnLst>
                                    <p:animEffect transition="out" filter="blinds(vertical)">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3" presetClass="exit" presetSubtype="5" fill="hold" grpId="4" nodeType="withEffect">
                                  <p:stCondLst>
                                    <p:cond delay="0"/>
                                  </p:stCondLst>
                                  <p:childTnLst>
                                    <p:animEffect transition="out" filter="blinds(vertical)">
                                      <p:cBhvr>
                                        <p:cTn id="162" dur="2000"/>
                                        <p:tgtEl>
                                          <p:spTgt spid="7"/>
                                        </p:tgtEl>
                                      </p:cBhvr>
                                    </p:animEffect>
                                    <p:set>
                                      <p:cBhvr>
                                        <p:cTn id="163" dur="1" fill="hold">
                                          <p:stCondLst>
                                            <p:cond delay="1999"/>
                                          </p:stCondLst>
                                        </p:cTn>
                                        <p:tgtEl>
                                          <p:spTgt spid="7"/>
                                        </p:tgtEl>
                                        <p:attrNameLst>
                                          <p:attrName>style.visibility</p:attrName>
                                        </p:attrNameLst>
                                      </p:cBhvr>
                                      <p:to>
                                        <p:strVal val="hidden"/>
                                      </p:to>
                                    </p:set>
                                  </p:childTnLst>
                                </p:cTn>
                              </p:par>
                              <p:par>
                                <p:cTn id="164" presetID="3" presetClass="exit" presetSubtype="5" fill="hold" grpId="4" nodeType="withEffect">
                                  <p:stCondLst>
                                    <p:cond delay="0"/>
                                  </p:stCondLst>
                                  <p:childTnLst>
                                    <p:animEffect transition="out" filter="blinds(vertical)">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3" presetClass="exit" presetSubtype="5" fill="hold" grpId="4" nodeType="withEffect">
                                  <p:stCondLst>
                                    <p:cond delay="0"/>
                                  </p:stCondLst>
                                  <p:childTnLst>
                                    <p:animEffect transition="out" filter="blinds(vertical)">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3" presetClass="exit" presetSubtype="5" fill="hold" grpId="4" nodeType="withEffect">
                                  <p:stCondLst>
                                    <p:cond delay="0"/>
                                  </p:stCondLst>
                                  <p:childTnLst>
                                    <p:animEffect transition="out" filter="blinds(vertical)">
                                      <p:cBhvr>
                                        <p:cTn id="171" dur="2000"/>
                                        <p:tgtEl>
                                          <p:spTgt spid="10"/>
                                        </p:tgtEl>
                                      </p:cBhvr>
                                    </p:animEffect>
                                    <p:set>
                                      <p:cBhvr>
                                        <p:cTn id="172" dur="1" fill="hold">
                                          <p:stCondLst>
                                            <p:cond delay="1999"/>
                                          </p:stCondLst>
                                        </p:cTn>
                                        <p:tgtEl>
                                          <p:spTgt spid="10"/>
                                        </p:tgtEl>
                                        <p:attrNameLst>
                                          <p:attrName>style.visibility</p:attrName>
                                        </p:attrNameLst>
                                      </p:cBhvr>
                                      <p:to>
                                        <p:strVal val="hidden"/>
                                      </p:to>
                                    </p:set>
                                  </p:childTnLst>
                                </p:cTn>
                              </p:par>
                              <p:par>
                                <p:cTn id="173" presetID="3" presetClass="exit" presetSubtype="5" fill="hold" grpId="4" nodeType="withEffect">
                                  <p:stCondLst>
                                    <p:cond delay="0"/>
                                  </p:stCondLst>
                                  <p:childTnLst>
                                    <p:animEffect transition="out" filter="blinds(vertical)">
                                      <p:cBhvr>
                                        <p:cTn id="174" dur="2000"/>
                                        <p:tgtEl>
                                          <p:spTgt spid="11"/>
                                        </p:tgtEl>
                                      </p:cBhvr>
                                    </p:animEffect>
                                    <p:set>
                                      <p:cBhvr>
                                        <p:cTn id="175" dur="1" fill="hold">
                                          <p:stCondLst>
                                            <p:cond delay="1999"/>
                                          </p:stCondLst>
                                        </p:cTn>
                                        <p:tgtEl>
                                          <p:spTgt spid="11"/>
                                        </p:tgtEl>
                                        <p:attrNameLst>
                                          <p:attrName>style.visibility</p:attrName>
                                        </p:attrNameLst>
                                      </p:cBhvr>
                                      <p:to>
                                        <p:strVal val="hidden"/>
                                      </p:to>
                                    </p:set>
                                  </p:childTnLst>
                                </p:cTn>
                              </p:par>
                              <p:par>
                                <p:cTn id="176" presetID="3" presetClass="exit" presetSubtype="5" fill="hold" grpId="4" nodeType="withEffect">
                                  <p:stCondLst>
                                    <p:cond delay="0"/>
                                  </p:stCondLst>
                                  <p:childTnLst>
                                    <p:animEffect transition="out" filter="blinds(vertical)">
                                      <p:cBhvr>
                                        <p:cTn id="177" dur="2000"/>
                                        <p:tgtEl>
                                          <p:spTgt spid="12"/>
                                        </p:tgtEl>
                                      </p:cBhvr>
                                    </p:animEffect>
                                    <p:set>
                                      <p:cBhvr>
                                        <p:cTn id="178" dur="1" fill="hold">
                                          <p:stCondLst>
                                            <p:cond delay="1999"/>
                                          </p:stCondLst>
                                        </p:cTn>
                                        <p:tgtEl>
                                          <p:spTgt spid="12"/>
                                        </p:tgtEl>
                                        <p:attrNameLst>
                                          <p:attrName>style.visibility</p:attrName>
                                        </p:attrNameLst>
                                      </p:cBhvr>
                                      <p:to>
                                        <p:strVal val="hidden"/>
                                      </p:to>
                                    </p:set>
                                  </p:childTnLst>
                                </p:cTn>
                              </p:par>
                              <p:par>
                                <p:cTn id="179" presetID="23" presetClass="entr" presetSubtype="288" fill="hold" nodeType="withEffect">
                                  <p:stCondLst>
                                    <p:cond delay="0"/>
                                  </p:stCondLst>
                                  <p:childTnLst>
                                    <p:set>
                                      <p:cBhvr>
                                        <p:cTn id="180" dur="1" fill="hold">
                                          <p:stCondLst>
                                            <p:cond delay="0"/>
                                          </p:stCondLst>
                                        </p:cTn>
                                        <p:tgtEl>
                                          <p:spTgt spid="2"/>
                                        </p:tgtEl>
                                        <p:attrNameLst>
                                          <p:attrName>style.visibility</p:attrName>
                                        </p:attrNameLst>
                                      </p:cBhvr>
                                      <p:to>
                                        <p:strVal val="visible"/>
                                      </p:to>
                                    </p:set>
                                    <p:anim calcmode="lin" valueType="num">
                                      <p:cBhvr>
                                        <p:cTn id="181" dur="2000" fill="hold"/>
                                        <p:tgtEl>
                                          <p:spTgt spid="2"/>
                                        </p:tgtEl>
                                        <p:attrNameLst>
                                          <p:attrName>ppt_w</p:attrName>
                                        </p:attrNameLst>
                                      </p:cBhvr>
                                      <p:tavLst>
                                        <p:tav tm="0">
                                          <p:val>
                                            <p:strVal val="4/3*#ppt_w"/>
                                          </p:val>
                                        </p:tav>
                                        <p:tav tm="100000">
                                          <p:val>
                                            <p:strVal val="#ppt_w"/>
                                          </p:val>
                                        </p:tav>
                                      </p:tavLst>
                                    </p:anim>
                                    <p:anim calcmode="lin" valueType="num">
                                      <p:cBhvr>
                                        <p:cTn id="182" dur="2000" fill="hold"/>
                                        <p:tgtEl>
                                          <p:spTgt spid="2"/>
                                        </p:tgtEl>
                                        <p:attrNameLst>
                                          <p:attrName>ppt_h</p:attrName>
                                        </p:attrNameLst>
                                      </p:cBhvr>
                                      <p:tavLst>
                                        <p:tav tm="0">
                                          <p:val>
                                            <p:strVal val="4/3*#ppt_h"/>
                                          </p:val>
                                        </p:tav>
                                        <p:tav tm="100000">
                                          <p:val>
                                            <p:strVal val="#ppt_h"/>
                                          </p:val>
                                        </p:tav>
                                      </p:tavLst>
                                    </p:anim>
                                  </p:childTnLst>
                                </p:cTn>
                              </p:par>
                              <p:par>
                                <p:cTn id="183" presetID="16" presetClass="entr" presetSubtype="4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Effect transition="in" filter="barn(outHorizontal)">
                                      <p:cBhvr>
                                        <p:cTn id="18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5" presetClass="entr" presetSubtype="10"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checkerboard(across)">
                                      <p:cBhvr>
                                        <p:cTn id="74" dur="3000"/>
                                        <p:tgtEl>
                                          <p:spTgt spid="4"/>
                                        </p:tgtEl>
                                      </p:cBhvr>
                                    </p:animEffect>
                                  </p:childTnLst>
                                </p:cTn>
                              </p:par>
                              <p:par>
                                <p:cTn id="75" presetID="5" presetClass="entr" presetSubtype="10"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checkerboard(across)">
                                      <p:cBhvr>
                                        <p:cTn id="77" dur="3000"/>
                                        <p:tgtEl>
                                          <p:spTgt spid="5"/>
                                        </p:tgtEl>
                                      </p:cBhvr>
                                    </p:animEffect>
                                  </p:childTnLst>
                                </p:cTn>
                              </p:par>
                              <p:par>
                                <p:cTn id="78" presetID="5" presetClass="entr" presetSubtype="10" fill="hold" grpId="1"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checkerboard(across)">
                                      <p:cBhvr>
                                        <p:cTn id="80" dur="3000"/>
                                        <p:tgtEl>
                                          <p:spTgt spid="6"/>
                                        </p:tgtEl>
                                      </p:cBhvr>
                                    </p:animEffect>
                                  </p:childTnLst>
                                </p:cTn>
                              </p:par>
                              <p:par>
                                <p:cTn id="81" presetID="5" presetClass="entr" presetSubtype="10" fill="hold" grpId="1"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checkerboard(across)">
                                      <p:cBhvr>
                                        <p:cTn id="83" dur="3000"/>
                                        <p:tgtEl>
                                          <p:spTgt spid="7"/>
                                        </p:tgtEl>
                                      </p:cBhvr>
                                    </p:animEffect>
                                  </p:childTnLst>
                                </p:cTn>
                              </p:par>
                              <p:par>
                                <p:cTn id="84" presetID="5"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checkerboard(across)">
                                      <p:cBhvr>
                                        <p:cTn id="86" dur="3000"/>
                                        <p:tgtEl>
                                          <p:spTgt spid="8"/>
                                        </p:tgtEl>
                                      </p:cBhvr>
                                    </p:animEffect>
                                  </p:childTnLst>
                                </p:cTn>
                              </p:par>
                              <p:par>
                                <p:cTn id="87" presetID="5" presetClass="entr" presetSubtype="10"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checkerboard(across)">
                                      <p:cBhvr>
                                        <p:cTn id="89" dur="3000"/>
                                        <p:tgtEl>
                                          <p:spTgt spid="9"/>
                                        </p:tgtEl>
                                      </p:cBhvr>
                                    </p:animEffect>
                                  </p:childTnLst>
                                </p:cTn>
                              </p:par>
                              <p:par>
                                <p:cTn id="90" presetID="5" presetClass="entr" presetSubtype="10"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checkerboard(across)">
                                      <p:cBhvr>
                                        <p:cTn id="92" dur="3000"/>
                                        <p:tgtEl>
                                          <p:spTgt spid="10"/>
                                        </p:tgtEl>
                                      </p:cBhvr>
                                    </p:animEffect>
                                  </p:childTnLst>
                                </p:cTn>
                              </p:par>
                              <p:par>
                                <p:cTn id="93" presetID="5" presetClass="entr" presetSubtype="10"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checkerboard(across)">
                                      <p:cBhvr>
                                        <p:cTn id="95" dur="3000"/>
                                        <p:tgtEl>
                                          <p:spTgt spid="11"/>
                                        </p:tgtEl>
                                      </p:cBhvr>
                                    </p:animEffect>
                                  </p:childTnLst>
                                </p:cTn>
                              </p:par>
                              <p:par>
                                <p:cTn id="96" presetID="5"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checkerboard(across)">
                                      <p:cBhvr>
                                        <p:cTn id="98" dur="3000"/>
                                        <p:tgtEl>
                                          <p:spTgt spid="12"/>
                                        </p:tgtEl>
                                      </p:cBhvr>
                                    </p:animEffect>
                                  </p:childTnLst>
                                </p:cTn>
                              </p:par>
                              <p:par>
                                <p:cTn id="99" presetID="5" presetClass="entr" presetSubtype="10"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checkerboard(across)">
                                      <p:cBhvr>
                                        <p:cTn id="101" dur="3000"/>
                                        <p:tgtEl>
                                          <p:spTgt spid="13"/>
                                        </p:tgtEl>
                                      </p:cBhvr>
                                    </p:animEffect>
                                  </p:childTnLst>
                                </p:cTn>
                              </p:par>
                              <p:par>
                                <p:cTn id="102" presetID="5" presetClass="entr" presetSubtype="10"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checkerboard(across)">
                                      <p:cBhvr>
                                        <p:cTn id="104" dur="3000"/>
                                        <p:tgtEl>
                                          <p:spTgt spid="14"/>
                                        </p:tgtEl>
                                      </p:cBhvr>
                                    </p:animEffect>
                                  </p:childTnLst>
                                </p:cTn>
                              </p:par>
                              <p:par>
                                <p:cTn id="105" presetID="5" presetClass="entr" presetSubtype="10"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checkerboard(across)">
                                      <p:cBhvr>
                                        <p:cTn id="107" dur="3000"/>
                                        <p:tgtEl>
                                          <p:spTgt spid="15"/>
                                        </p:tgtEl>
                                      </p:cBhvr>
                                    </p:animEffect>
                                  </p:childTnLst>
                                </p:cTn>
                              </p:par>
                              <p:par>
                                <p:cTn id="108" presetID="5" presetClass="entr" presetSubtype="10"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checkerboard(across)">
                                      <p:cBhvr>
                                        <p:cTn id="110" dur="3000"/>
                                        <p:tgtEl>
                                          <p:spTgt spid="16"/>
                                        </p:tgtEl>
                                      </p:cBhvr>
                                    </p:animEffect>
                                  </p:childTnLst>
                                </p:cTn>
                              </p:par>
                              <p:par>
                                <p:cTn id="111" presetID="5" presetClass="entr" presetSubtype="10"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checkerboard(across)">
                                      <p:cBhvr>
                                        <p:cTn id="113" dur="3000"/>
                                        <p:tgtEl>
                                          <p:spTgt spid="17"/>
                                        </p:tgtEl>
                                      </p:cBhvr>
                                    </p:animEffect>
                                  </p:childTnLst>
                                </p:cTn>
                              </p:par>
                              <p:par>
                                <p:cTn id="114" presetID="5" presetClass="entr" presetSubtype="10"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checkerboard(across)">
                                      <p:cBhvr>
                                        <p:cTn id="116" dur="3000"/>
                                        <p:tgtEl>
                                          <p:spTgt spid="18"/>
                                        </p:tgtEl>
                                      </p:cBhvr>
                                    </p:animEffect>
                                  </p:childTnLst>
                                </p:cTn>
                              </p:par>
                              <p:par>
                                <p:cTn id="117" presetID="5" presetClass="entr" presetSubtype="10"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checkerboard(across)">
                                      <p:cBhvr>
                                        <p:cTn id="119" dur="3000"/>
                                        <p:tgtEl>
                                          <p:spTgt spid="19"/>
                                        </p:tgtEl>
                                      </p:cBhvr>
                                    </p:animEffect>
                                  </p:childTnLst>
                                </p:cTn>
                              </p:par>
                            </p:childTnLst>
                          </p:cTn>
                        </p:par>
                        <p:par>
                          <p:cTn id="120" fill="hold">
                            <p:stCondLst>
                              <p:cond delay="3000"/>
                            </p:stCondLst>
                            <p:childTnLst>
                              <p:par>
                                <p:cTn id="121" presetID="2" presetClass="exit" presetSubtype="8" fill="hold" grpId="2" nodeType="afterEffect">
                                  <p:stCondLst>
                                    <p:cond delay="0"/>
                                  </p:stCondLst>
                                  <p:childTnLst>
                                    <p:anim calcmode="lin" valueType="num">
                                      <p:cBhvr additive="base">
                                        <p:cTn id="122" dur="3000"/>
                                        <p:tgtEl>
                                          <p:spTgt spid="4"/>
                                        </p:tgtEl>
                                        <p:attrNameLst>
                                          <p:attrName>ppt_x</p:attrName>
                                        </p:attrNameLst>
                                      </p:cBhvr>
                                      <p:tavLst>
                                        <p:tav tm="0">
                                          <p:val>
                                            <p:strVal val="ppt_x"/>
                                          </p:val>
                                        </p:tav>
                                        <p:tav tm="100000">
                                          <p:val>
                                            <p:strVal val="0-ppt_w/2"/>
                                          </p:val>
                                        </p:tav>
                                      </p:tavLst>
                                    </p:anim>
                                    <p:anim calcmode="lin" valueType="num">
                                      <p:cBhvr additive="base">
                                        <p:cTn id="123" dur="3000"/>
                                        <p:tgtEl>
                                          <p:spTgt spid="4"/>
                                        </p:tgtEl>
                                        <p:attrNameLst>
                                          <p:attrName>ppt_y</p:attrName>
                                        </p:attrNameLst>
                                      </p:cBhvr>
                                      <p:tavLst>
                                        <p:tav tm="0">
                                          <p:val>
                                            <p:strVal val="ppt_y"/>
                                          </p:val>
                                        </p:tav>
                                        <p:tav tm="100000">
                                          <p:val>
                                            <p:strVal val="ppt_y"/>
                                          </p:val>
                                        </p:tav>
                                      </p:tavLst>
                                    </p:anim>
                                    <p:set>
                                      <p:cBhvr>
                                        <p:cTn id="124" dur="1" fill="hold">
                                          <p:stCondLst>
                                            <p:cond delay="2999"/>
                                          </p:stCondLst>
                                        </p:cTn>
                                        <p:tgtEl>
                                          <p:spTgt spid="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5"/>
                                        </p:tgtEl>
                                        <p:attrNameLst>
                                          <p:attrName>ppt_x</p:attrName>
                                        </p:attrNameLst>
                                      </p:cBhvr>
                                      <p:tavLst>
                                        <p:tav tm="0">
                                          <p:val>
                                            <p:strVal val="ppt_x"/>
                                          </p:val>
                                        </p:tav>
                                        <p:tav tm="100000">
                                          <p:val>
                                            <p:strVal val="1+ppt_w/2"/>
                                          </p:val>
                                        </p:tav>
                                      </p:tavLst>
                                    </p:anim>
                                    <p:anim calcmode="lin" valueType="num">
                                      <p:cBhvr additive="base">
                                        <p:cTn id="127" dur="3000"/>
                                        <p:tgtEl>
                                          <p:spTgt spid="5"/>
                                        </p:tgtEl>
                                        <p:attrNameLst>
                                          <p:attrName>ppt_y</p:attrName>
                                        </p:attrNameLst>
                                      </p:cBhvr>
                                      <p:tavLst>
                                        <p:tav tm="0">
                                          <p:val>
                                            <p:strVal val="ppt_y"/>
                                          </p:val>
                                        </p:tav>
                                        <p:tav tm="100000">
                                          <p:val>
                                            <p:strVal val="ppt_y"/>
                                          </p:val>
                                        </p:tav>
                                      </p:tavLst>
                                    </p:anim>
                                    <p:set>
                                      <p:cBhvr>
                                        <p:cTn id="128" dur="1" fill="hold">
                                          <p:stCondLst>
                                            <p:cond delay="2999"/>
                                          </p:stCondLst>
                                        </p:cTn>
                                        <p:tgtEl>
                                          <p:spTgt spid="5"/>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0-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1+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0-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4"/>
                                        </p:tgtEl>
                                      </p:cBhvr>
                                    </p:animEffect>
                                    <p:set>
                                      <p:cBhvr>
                                        <p:cTn id="187" dur="1" fill="hold">
                                          <p:stCondLst>
                                            <p:cond delay="2999"/>
                                          </p:stCondLst>
                                        </p:cTn>
                                        <p:tgtEl>
                                          <p:spTgt spid="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6"/>
                                        </p:tgtEl>
                                      </p:cBhvr>
                                    </p:animEffect>
                                    <p:set>
                                      <p:cBhvr>
                                        <p:cTn id="193" dur="1" fill="hold">
                                          <p:stCondLst>
                                            <p:cond delay="2999"/>
                                          </p:stCondLst>
                                        </p:cTn>
                                        <p:tgtEl>
                                          <p:spTgt spid="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7"/>
                                        </p:tgtEl>
                                      </p:cBhvr>
                                    </p:animEffect>
                                    <p:set>
                                      <p:cBhvr>
                                        <p:cTn id="196" dur="1" fill="hold">
                                          <p:stCondLst>
                                            <p:cond delay="2999"/>
                                          </p:stCondLst>
                                        </p:cTn>
                                        <p:tgtEl>
                                          <p:spTgt spid="7"/>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8"/>
                                        </p:tgtEl>
                                      </p:cBhvr>
                                    </p:animEffect>
                                    <p:set>
                                      <p:cBhvr>
                                        <p:cTn id="199" dur="1" fill="hold">
                                          <p:stCondLst>
                                            <p:cond delay="2999"/>
                                          </p:stCondLst>
                                        </p:cTn>
                                        <p:tgtEl>
                                          <p:spTgt spid="8"/>
                                        </p:tgtEl>
                                        <p:attrNameLst>
                                          <p:attrName>style.visibility</p:attrName>
                                        </p:attrNameLst>
                                      </p:cBhvr>
                                      <p:to>
                                        <p:strVal val="hidden"/>
                                      </p:to>
                                    </p:set>
                                  </p:childTnLst>
                                </p:cTn>
                              </p:par>
                              <p:par>
                                <p:cTn id="200" presetID="5" presetClass="exit" presetSubtype="10" fill="hold" grpId="3" nodeType="withEffect">
                                  <p:stCondLst>
                                    <p:cond delay="0"/>
                                  </p:stCondLst>
                                  <p:childTnLst>
                                    <p:animEffect transition="out" filter="checkerboard(across)">
                                      <p:cBhvr>
                                        <p:cTn id="201" dur="3000"/>
                                        <p:tgtEl>
                                          <p:spTgt spid="9"/>
                                        </p:tgtEl>
                                      </p:cBhvr>
                                    </p:animEffect>
                                    <p:set>
                                      <p:cBhvr>
                                        <p:cTn id="202" dur="1" fill="hold">
                                          <p:stCondLst>
                                            <p:cond delay="2999"/>
                                          </p:stCondLst>
                                        </p:cTn>
                                        <p:tgtEl>
                                          <p:spTgt spid="9"/>
                                        </p:tgtEl>
                                        <p:attrNameLst>
                                          <p:attrName>style.visibility</p:attrName>
                                        </p:attrNameLst>
                                      </p:cBhvr>
                                      <p:to>
                                        <p:strVal val="hidden"/>
                                      </p:to>
                                    </p:set>
                                  </p:childTnLst>
                                </p:cTn>
                              </p:par>
                              <p:par>
                                <p:cTn id="203" presetID="5" presetClass="exit" presetSubtype="10" fill="hold" grpId="3" nodeType="withEffect">
                                  <p:stCondLst>
                                    <p:cond delay="0"/>
                                  </p:stCondLst>
                                  <p:childTnLst>
                                    <p:animEffect transition="out" filter="checkerboard(across)">
                                      <p:cBhvr>
                                        <p:cTn id="204" dur="3000"/>
                                        <p:tgtEl>
                                          <p:spTgt spid="10"/>
                                        </p:tgtEl>
                                      </p:cBhvr>
                                    </p:animEffect>
                                    <p:set>
                                      <p:cBhvr>
                                        <p:cTn id="205" dur="1" fill="hold">
                                          <p:stCondLst>
                                            <p:cond delay="2999"/>
                                          </p:stCondLst>
                                        </p:cTn>
                                        <p:tgtEl>
                                          <p:spTgt spid="10"/>
                                        </p:tgtEl>
                                        <p:attrNameLst>
                                          <p:attrName>style.visibility</p:attrName>
                                        </p:attrNameLst>
                                      </p:cBhvr>
                                      <p:to>
                                        <p:strVal val="hidden"/>
                                      </p:to>
                                    </p:set>
                                  </p:childTnLst>
                                </p:cTn>
                              </p:par>
                              <p:par>
                                <p:cTn id="206" presetID="5" presetClass="exit" presetSubtype="10" fill="hold" grpId="3" nodeType="withEffect">
                                  <p:stCondLst>
                                    <p:cond delay="0"/>
                                  </p:stCondLst>
                                  <p:childTnLst>
                                    <p:animEffect transition="out" filter="checkerboard(across)">
                                      <p:cBhvr>
                                        <p:cTn id="207" dur="3000"/>
                                        <p:tgtEl>
                                          <p:spTgt spid="11"/>
                                        </p:tgtEl>
                                      </p:cBhvr>
                                    </p:animEffect>
                                    <p:set>
                                      <p:cBhvr>
                                        <p:cTn id="208" dur="1" fill="hold">
                                          <p:stCondLst>
                                            <p:cond delay="2999"/>
                                          </p:stCondLst>
                                        </p:cTn>
                                        <p:tgtEl>
                                          <p:spTgt spid="11"/>
                                        </p:tgtEl>
                                        <p:attrNameLst>
                                          <p:attrName>style.visibility</p:attrName>
                                        </p:attrNameLst>
                                      </p:cBhvr>
                                      <p:to>
                                        <p:strVal val="hidden"/>
                                      </p:to>
                                    </p:set>
                                  </p:childTnLst>
                                </p:cTn>
                              </p:par>
                              <p:par>
                                <p:cTn id="209" presetID="5" presetClass="exit" presetSubtype="10" fill="hold" grpId="3" nodeType="withEffect">
                                  <p:stCondLst>
                                    <p:cond delay="0"/>
                                  </p:stCondLst>
                                  <p:childTnLst>
                                    <p:animEffect transition="out" filter="checkerboard(across)">
                                      <p:cBhvr>
                                        <p:cTn id="210" dur="3000"/>
                                        <p:tgtEl>
                                          <p:spTgt spid="12"/>
                                        </p:tgtEl>
                                      </p:cBhvr>
                                    </p:animEffect>
                                    <p:set>
                                      <p:cBhvr>
                                        <p:cTn id="211" dur="1" fill="hold">
                                          <p:stCondLst>
                                            <p:cond delay="2999"/>
                                          </p:stCondLst>
                                        </p:cTn>
                                        <p:tgtEl>
                                          <p:spTgt spid="12"/>
                                        </p:tgtEl>
                                        <p:attrNameLst>
                                          <p:attrName>style.visibility</p:attrName>
                                        </p:attrNameLst>
                                      </p:cBhvr>
                                      <p:to>
                                        <p:strVal val="hidden"/>
                                      </p:to>
                                    </p:set>
                                  </p:childTnLst>
                                </p:cTn>
                              </p:par>
                              <p:par>
                                <p:cTn id="212" presetID="5" presetClass="exit" presetSubtype="10" fill="hold" grpId="3" nodeType="withEffect">
                                  <p:stCondLst>
                                    <p:cond delay="0"/>
                                  </p:stCondLst>
                                  <p:childTnLst>
                                    <p:animEffect transition="out" filter="checkerboard(across)">
                                      <p:cBhvr>
                                        <p:cTn id="213" dur="3000"/>
                                        <p:tgtEl>
                                          <p:spTgt spid="13"/>
                                        </p:tgtEl>
                                      </p:cBhvr>
                                    </p:animEffect>
                                    <p:set>
                                      <p:cBhvr>
                                        <p:cTn id="214" dur="1" fill="hold">
                                          <p:stCondLst>
                                            <p:cond delay="2999"/>
                                          </p:stCondLst>
                                        </p:cTn>
                                        <p:tgtEl>
                                          <p:spTgt spid="13"/>
                                        </p:tgtEl>
                                        <p:attrNameLst>
                                          <p:attrName>style.visibility</p:attrName>
                                        </p:attrNameLst>
                                      </p:cBhvr>
                                      <p:to>
                                        <p:strVal val="hidden"/>
                                      </p:to>
                                    </p:set>
                                  </p:childTnLst>
                                </p:cTn>
                              </p:par>
                              <p:par>
                                <p:cTn id="215" presetID="5" presetClass="exit" presetSubtype="10" fill="hold" grpId="3" nodeType="withEffect">
                                  <p:stCondLst>
                                    <p:cond delay="0"/>
                                  </p:stCondLst>
                                  <p:childTnLst>
                                    <p:animEffect transition="out" filter="checkerboard(across)">
                                      <p:cBhvr>
                                        <p:cTn id="216" dur="3000"/>
                                        <p:tgtEl>
                                          <p:spTgt spid="14"/>
                                        </p:tgtEl>
                                      </p:cBhvr>
                                    </p:animEffect>
                                    <p:set>
                                      <p:cBhvr>
                                        <p:cTn id="217" dur="1" fill="hold">
                                          <p:stCondLst>
                                            <p:cond delay="2999"/>
                                          </p:stCondLst>
                                        </p:cTn>
                                        <p:tgtEl>
                                          <p:spTgt spid="14"/>
                                        </p:tgtEl>
                                        <p:attrNameLst>
                                          <p:attrName>style.visibility</p:attrName>
                                        </p:attrNameLst>
                                      </p:cBhvr>
                                      <p:to>
                                        <p:strVal val="hidden"/>
                                      </p:to>
                                    </p:set>
                                  </p:childTnLst>
                                </p:cTn>
                              </p:par>
                              <p:par>
                                <p:cTn id="218" presetID="5" presetClass="exit" presetSubtype="10" fill="hold" grpId="3" nodeType="withEffect">
                                  <p:stCondLst>
                                    <p:cond delay="0"/>
                                  </p:stCondLst>
                                  <p:childTnLst>
                                    <p:animEffect transition="out" filter="checkerboard(across)">
                                      <p:cBhvr>
                                        <p:cTn id="219" dur="3000"/>
                                        <p:tgtEl>
                                          <p:spTgt spid="15"/>
                                        </p:tgtEl>
                                      </p:cBhvr>
                                    </p:animEffect>
                                    <p:set>
                                      <p:cBhvr>
                                        <p:cTn id="220" dur="1" fill="hold">
                                          <p:stCondLst>
                                            <p:cond delay="2999"/>
                                          </p:stCondLst>
                                        </p:cTn>
                                        <p:tgtEl>
                                          <p:spTgt spid="15"/>
                                        </p:tgtEl>
                                        <p:attrNameLst>
                                          <p:attrName>style.visibility</p:attrName>
                                        </p:attrNameLst>
                                      </p:cBhvr>
                                      <p:to>
                                        <p:strVal val="hidden"/>
                                      </p:to>
                                    </p:set>
                                  </p:childTnLst>
                                </p:cTn>
                              </p:par>
                              <p:par>
                                <p:cTn id="221" presetID="5" presetClass="exit" presetSubtype="10" fill="hold" grpId="3" nodeType="withEffect">
                                  <p:stCondLst>
                                    <p:cond delay="0"/>
                                  </p:stCondLst>
                                  <p:childTnLst>
                                    <p:animEffect transition="out" filter="checkerboard(across)">
                                      <p:cBhvr>
                                        <p:cTn id="222" dur="3000"/>
                                        <p:tgtEl>
                                          <p:spTgt spid="16"/>
                                        </p:tgtEl>
                                      </p:cBhvr>
                                    </p:animEffect>
                                    <p:set>
                                      <p:cBhvr>
                                        <p:cTn id="223" dur="1" fill="hold">
                                          <p:stCondLst>
                                            <p:cond delay="2999"/>
                                          </p:stCondLst>
                                        </p:cTn>
                                        <p:tgtEl>
                                          <p:spTgt spid="16"/>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3000"/>
                                        <p:tgtEl>
                                          <p:spTgt spid="18"/>
                                        </p:tgtEl>
                                      </p:cBhvr>
                                    </p:animEffect>
                                    <p:set>
                                      <p:cBhvr>
                                        <p:cTn id="229" dur="1" fill="hold">
                                          <p:stCondLst>
                                            <p:cond delay="2999"/>
                                          </p:stCondLst>
                                        </p:cTn>
                                        <p:tgtEl>
                                          <p:spTgt spid="18"/>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3000" fill="hold"/>
                                        <p:tgtEl>
                                          <p:spTgt spid="2"/>
                                        </p:tgtEl>
                                        <p:attrNameLst>
                                          <p:attrName>ppt_w</p:attrName>
                                        </p:attrNameLst>
                                      </p:cBhvr>
                                      <p:tavLst>
                                        <p:tav tm="0">
                                          <p:val>
                                            <p:strVal val="4/3*#ppt_w"/>
                                          </p:val>
                                        </p:tav>
                                        <p:tav tm="100000">
                                          <p:val>
                                            <p:strVal val="#ppt_w"/>
                                          </p:val>
                                        </p:tav>
                                      </p:tavLst>
                                    </p:anim>
                                    <p:anim calcmode="lin" valueType="num">
                                      <p:cBhvr>
                                        <p:cTn id="236" dur="3000" fill="hold"/>
                                        <p:tgtEl>
                                          <p:spTgt spid="2"/>
                                        </p:tgtEl>
                                        <p:attrNameLst>
                                          <p:attrName>ppt_h</p:attrName>
                                        </p:attrNameLst>
                                      </p:cBhvr>
                                      <p:tavLst>
                                        <p:tav tm="0">
                                          <p:val>
                                            <p:strVal val="4/3*#ppt_h"/>
                                          </p:val>
                                        </p:tav>
                                        <p:tav tm="100000">
                                          <p:val>
                                            <p:strVal val="#ppt_h"/>
                                          </p:val>
                                        </p:tav>
                                      </p:tavLst>
                                    </p:anim>
                                  </p:childTnLst>
                                </p:cTn>
                              </p:par>
                              <p:par>
                                <p:cTn id="237" presetID="16" presetClass="entr" presetSubtype="37"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Effect transition="in" filter="barn(outVertical)">
                                      <p:cBhvr>
                                        <p:cTn id="2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0">
                <a:srgbClr val="FF6600"/>
              </a:gs>
              <a:gs pos="20000">
                <a:srgbClr val="000040"/>
              </a:gs>
              <a:gs pos="50000">
                <a:srgbClr val="400040"/>
              </a:gs>
              <a:gs pos="75000">
                <a:srgbClr val="8F0040"/>
              </a:gs>
              <a:gs pos="89999">
                <a:srgbClr val="F27300"/>
              </a:gs>
              <a:gs pos="100000">
                <a:srgbClr val="FFBF00"/>
              </a:gs>
            </a:gsLst>
            <a:lin ang="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5" presetClass="entr" presetSubtype="10" fill="hold" grpId="3"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checkerboard(across)">
                                      <p:cBhvr>
                                        <p:cTn id="90" dur="3000"/>
                                        <p:tgtEl>
                                          <p:spTgt spid="4"/>
                                        </p:tgtEl>
                                      </p:cBhvr>
                                    </p:animEffect>
                                  </p:childTnLst>
                                </p:cTn>
                              </p:par>
                              <p:par>
                                <p:cTn id="91" presetID="5" presetClass="entr" presetSubtype="10" fill="hold" grpId="3"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checkerboard(across)">
                                      <p:cBhvr>
                                        <p:cTn id="93" dur="3000"/>
                                        <p:tgtEl>
                                          <p:spTgt spid="5"/>
                                        </p:tgtEl>
                                      </p:cBhvr>
                                    </p:animEffect>
                                  </p:childTnLst>
                                </p:cTn>
                              </p:par>
                              <p:par>
                                <p:cTn id="94" presetID="5" presetClass="entr" presetSubtype="10" fill="hold" grpId="3"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checkerboard(across)">
                                      <p:cBhvr>
                                        <p:cTn id="96" dur="3000"/>
                                        <p:tgtEl>
                                          <p:spTgt spid="6"/>
                                        </p:tgtEl>
                                      </p:cBhvr>
                                    </p:animEffect>
                                  </p:childTnLst>
                                </p:cTn>
                              </p:par>
                              <p:par>
                                <p:cTn id="97" presetID="5" presetClass="entr" presetSubtype="10" fill="hold" grpId="3" nodeType="with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checkerboard(across)">
                                      <p:cBhvr>
                                        <p:cTn id="99" dur="3000"/>
                                        <p:tgtEl>
                                          <p:spTgt spid="7"/>
                                        </p:tgtEl>
                                      </p:cBhvr>
                                    </p:animEffect>
                                  </p:childTnLst>
                                </p:cTn>
                              </p:par>
                              <p:par>
                                <p:cTn id="100" presetID="5" presetClass="entr" presetSubtype="10" fill="hold" grpId="3" nodeType="withEffect">
                                  <p:stCondLst>
                                    <p:cond delay="0"/>
                                  </p:stCondLst>
                                  <p:childTnLst>
                                    <p:set>
                                      <p:cBhvr>
                                        <p:cTn id="101" dur="1" fill="hold">
                                          <p:stCondLst>
                                            <p:cond delay="0"/>
                                          </p:stCondLst>
                                        </p:cTn>
                                        <p:tgtEl>
                                          <p:spTgt spid="8"/>
                                        </p:tgtEl>
                                        <p:attrNameLst>
                                          <p:attrName>style.visibility</p:attrName>
                                        </p:attrNameLst>
                                      </p:cBhvr>
                                      <p:to>
                                        <p:strVal val="visible"/>
                                      </p:to>
                                    </p:set>
                                    <p:animEffect transition="in" filter="checkerboard(across)">
                                      <p:cBhvr>
                                        <p:cTn id="102" dur="3000"/>
                                        <p:tgtEl>
                                          <p:spTgt spid="8"/>
                                        </p:tgtEl>
                                      </p:cBhvr>
                                    </p:animEffect>
                                  </p:childTnLst>
                                </p:cTn>
                              </p:par>
                              <p:par>
                                <p:cTn id="103" presetID="5" presetClass="entr" presetSubtype="10" fill="hold" grpId="3" nodeType="with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checkerboard(across)">
                                      <p:cBhvr>
                                        <p:cTn id="105" dur="3000"/>
                                        <p:tgtEl>
                                          <p:spTgt spid="9"/>
                                        </p:tgtEl>
                                      </p:cBhvr>
                                    </p:animEffect>
                                  </p:childTnLst>
                                </p:cTn>
                              </p:par>
                              <p:par>
                                <p:cTn id="106" presetID="5" presetClass="entr" presetSubtype="10" fill="hold" grpId="3" nodeType="with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checkerboard(across)">
                                      <p:cBhvr>
                                        <p:cTn id="108" dur="3000"/>
                                        <p:tgtEl>
                                          <p:spTgt spid="10"/>
                                        </p:tgtEl>
                                      </p:cBhvr>
                                    </p:animEffect>
                                  </p:childTnLst>
                                </p:cTn>
                              </p:par>
                              <p:par>
                                <p:cTn id="109" presetID="5" presetClass="entr" presetSubtype="10" fill="hold" grpId="3"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checkerboard(across)">
                                      <p:cBhvr>
                                        <p:cTn id="111" dur="3000"/>
                                        <p:tgtEl>
                                          <p:spTgt spid="11"/>
                                        </p:tgtEl>
                                      </p:cBhvr>
                                    </p:animEffect>
                                  </p:childTnLst>
                                </p:cTn>
                              </p:par>
                              <p:par>
                                <p:cTn id="112" presetID="5" presetClass="entr" presetSubtype="10" fill="hold" grpId="3" nodeType="with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checkerboard(across)">
                                      <p:cBhvr>
                                        <p:cTn id="114" dur="3000"/>
                                        <p:tgtEl>
                                          <p:spTgt spid="12"/>
                                        </p:tgtEl>
                                      </p:cBhvr>
                                    </p:animEffect>
                                  </p:childTnLst>
                                </p:cTn>
                              </p:par>
                              <p:par>
                                <p:cTn id="115" presetID="5" presetClass="entr" presetSubtype="10" fill="hold" grpId="3"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checkerboard(across)">
                                      <p:cBhvr>
                                        <p:cTn id="117" dur="3000"/>
                                        <p:tgtEl>
                                          <p:spTgt spid="13"/>
                                        </p:tgtEl>
                                      </p:cBhvr>
                                    </p:animEffect>
                                  </p:childTnLst>
                                </p:cTn>
                              </p:par>
                              <p:par>
                                <p:cTn id="118" presetID="5" presetClass="entr" presetSubtype="10" fill="hold" grpId="3"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checkerboard(across)">
                                      <p:cBhvr>
                                        <p:cTn id="120" dur="3000"/>
                                        <p:tgtEl>
                                          <p:spTgt spid="14"/>
                                        </p:tgtEl>
                                      </p:cBhvr>
                                    </p:animEffect>
                                  </p:childTnLst>
                                </p:cTn>
                              </p:par>
                              <p:par>
                                <p:cTn id="121" presetID="5" presetClass="entr" presetSubtype="10" fill="hold" grpId="3" nodeType="with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checkerboard(across)">
                                      <p:cBhvr>
                                        <p:cTn id="123" dur="3000"/>
                                        <p:tgtEl>
                                          <p:spTgt spid="15"/>
                                        </p:tgtEl>
                                      </p:cBhvr>
                                    </p:animEffect>
                                  </p:childTnLst>
                                </p:cTn>
                              </p:par>
                              <p:par>
                                <p:cTn id="124" presetID="5" presetClass="entr" presetSubtype="10" fill="hold" grpId="3" nodeType="with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checkerboard(across)">
                                      <p:cBhvr>
                                        <p:cTn id="126" dur="3000"/>
                                        <p:tgtEl>
                                          <p:spTgt spid="16"/>
                                        </p:tgtEl>
                                      </p:cBhvr>
                                    </p:animEffect>
                                  </p:childTnLst>
                                </p:cTn>
                              </p:par>
                              <p:par>
                                <p:cTn id="127" presetID="5" presetClass="entr" presetSubtype="10" fill="hold" grpId="3"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checkerboard(across)">
                                      <p:cBhvr>
                                        <p:cTn id="129" dur="3000"/>
                                        <p:tgtEl>
                                          <p:spTgt spid="17"/>
                                        </p:tgtEl>
                                      </p:cBhvr>
                                    </p:animEffect>
                                  </p:childTnLst>
                                </p:cTn>
                              </p:par>
                              <p:par>
                                <p:cTn id="130" presetID="5" presetClass="entr" presetSubtype="10" fill="hold" grpId="3" nodeType="withEffect">
                                  <p:stCondLst>
                                    <p:cond delay="0"/>
                                  </p:stCondLst>
                                  <p:childTnLst>
                                    <p:set>
                                      <p:cBhvr>
                                        <p:cTn id="131" dur="1" fill="hold">
                                          <p:stCondLst>
                                            <p:cond delay="0"/>
                                          </p:stCondLst>
                                        </p:cTn>
                                        <p:tgtEl>
                                          <p:spTgt spid="18"/>
                                        </p:tgtEl>
                                        <p:attrNameLst>
                                          <p:attrName>style.visibility</p:attrName>
                                        </p:attrNameLst>
                                      </p:cBhvr>
                                      <p:to>
                                        <p:strVal val="visible"/>
                                      </p:to>
                                    </p:set>
                                    <p:animEffect transition="in" filter="checkerboard(across)">
                                      <p:cBhvr>
                                        <p:cTn id="132" dur="3000"/>
                                        <p:tgtEl>
                                          <p:spTgt spid="18"/>
                                        </p:tgtEl>
                                      </p:cBhvr>
                                    </p:animEffect>
                                  </p:childTnLst>
                                </p:cTn>
                              </p:par>
                              <p:par>
                                <p:cTn id="133" presetID="5" presetClass="entr" presetSubtype="10" fill="hold" grpId="3" nodeType="with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checkerboard(across)">
                                      <p:cBhvr>
                                        <p:cTn id="135" dur="3000"/>
                                        <p:tgtEl>
                                          <p:spTgt spid="19"/>
                                        </p:tgtEl>
                                      </p:cBhvr>
                                    </p:animEffect>
                                  </p:childTnLst>
                                </p:cTn>
                              </p:par>
                              <p:par>
                                <p:cTn id="136" presetID="5" presetClass="entr" presetSubtype="10" fill="hold" grpId="3" nodeType="withEffect">
                                  <p:stCondLst>
                                    <p:cond delay="0"/>
                                  </p:stCondLst>
                                  <p:childTnLst>
                                    <p:set>
                                      <p:cBhvr>
                                        <p:cTn id="137" dur="1" fill="hold">
                                          <p:stCondLst>
                                            <p:cond delay="0"/>
                                          </p:stCondLst>
                                        </p:cTn>
                                        <p:tgtEl>
                                          <p:spTgt spid="20"/>
                                        </p:tgtEl>
                                        <p:attrNameLst>
                                          <p:attrName>style.visibility</p:attrName>
                                        </p:attrNameLst>
                                      </p:cBhvr>
                                      <p:to>
                                        <p:strVal val="visible"/>
                                      </p:to>
                                    </p:set>
                                    <p:animEffect transition="in" filter="checkerboard(across)">
                                      <p:cBhvr>
                                        <p:cTn id="138" dur="3000"/>
                                        <p:tgtEl>
                                          <p:spTgt spid="20"/>
                                        </p:tgtEl>
                                      </p:cBhvr>
                                    </p:animEffect>
                                  </p:childTnLst>
                                </p:cTn>
                              </p:par>
                              <p:par>
                                <p:cTn id="139" presetID="5" presetClass="entr" presetSubtype="10" fill="hold" grpId="3" nodeType="withEffect">
                                  <p:stCondLst>
                                    <p:cond delay="0"/>
                                  </p:stCondLst>
                                  <p:childTnLst>
                                    <p:set>
                                      <p:cBhvr>
                                        <p:cTn id="140" dur="1" fill="hold">
                                          <p:stCondLst>
                                            <p:cond delay="0"/>
                                          </p:stCondLst>
                                        </p:cTn>
                                        <p:tgtEl>
                                          <p:spTgt spid="21"/>
                                        </p:tgtEl>
                                        <p:attrNameLst>
                                          <p:attrName>style.visibility</p:attrName>
                                        </p:attrNameLst>
                                      </p:cBhvr>
                                      <p:to>
                                        <p:strVal val="visible"/>
                                      </p:to>
                                    </p:set>
                                    <p:animEffect transition="in" filter="checkerboard(across)">
                                      <p:cBhvr>
                                        <p:cTn id="141" dur="3000"/>
                                        <p:tgtEl>
                                          <p:spTgt spid="21"/>
                                        </p:tgtEl>
                                      </p:cBhvr>
                                    </p:animEffect>
                                  </p:childTnLst>
                                </p:cTn>
                              </p:par>
                              <p:par>
                                <p:cTn id="142" presetID="5" presetClass="entr" presetSubtype="10" fill="hold" grpId="3" nodeType="with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checkerboard(across)">
                                      <p:cBhvr>
                                        <p:cTn id="144" dur="3000"/>
                                        <p:tgtEl>
                                          <p:spTgt spid="22"/>
                                        </p:tgtEl>
                                      </p:cBhvr>
                                    </p:animEffect>
                                  </p:childTnLst>
                                </p:cTn>
                              </p:par>
                              <p:par>
                                <p:cTn id="145" presetID="5" presetClass="entr" presetSubtype="10" fill="hold" grpId="3" nodeType="withEffect">
                                  <p:stCondLst>
                                    <p:cond delay="0"/>
                                  </p:stCondLst>
                                  <p:childTnLst>
                                    <p:set>
                                      <p:cBhvr>
                                        <p:cTn id="146" dur="1" fill="hold">
                                          <p:stCondLst>
                                            <p:cond delay="0"/>
                                          </p:stCondLst>
                                        </p:cTn>
                                        <p:tgtEl>
                                          <p:spTgt spid="23"/>
                                        </p:tgtEl>
                                        <p:attrNameLst>
                                          <p:attrName>style.visibility</p:attrName>
                                        </p:attrNameLst>
                                      </p:cBhvr>
                                      <p:to>
                                        <p:strVal val="visible"/>
                                      </p:to>
                                    </p:set>
                                    <p:animEffect transition="in" filter="checkerboard(across)">
                                      <p:cBhvr>
                                        <p:cTn id="147" dur="3000"/>
                                        <p:tgtEl>
                                          <p:spTgt spid="23"/>
                                        </p:tgtEl>
                                      </p:cBhvr>
                                    </p:animEffect>
                                  </p:childTnLst>
                                </p:cTn>
                              </p:par>
                            </p:childTnLst>
                          </p:cTn>
                        </p:par>
                        <p:par>
                          <p:cTn id="148" fill="hold">
                            <p:stCondLst>
                              <p:cond delay="3000"/>
                            </p:stCondLst>
                            <p:childTnLst>
                              <p:par>
                                <p:cTn id="149" presetID="2" presetClass="exit" presetSubtype="2" fill="hold" grpId="1" nodeType="afterEffect">
                                  <p:stCondLst>
                                    <p:cond delay="0"/>
                                  </p:stCondLst>
                                  <p:childTnLst>
                                    <p:anim calcmode="lin" valueType="num">
                                      <p:cBhvr additive="base">
                                        <p:cTn id="150" dur="3000"/>
                                        <p:tgtEl>
                                          <p:spTgt spid="4"/>
                                        </p:tgtEl>
                                        <p:attrNameLst>
                                          <p:attrName>ppt_x</p:attrName>
                                        </p:attrNameLst>
                                      </p:cBhvr>
                                      <p:tavLst>
                                        <p:tav tm="0">
                                          <p:val>
                                            <p:strVal val="ppt_x"/>
                                          </p:val>
                                        </p:tav>
                                        <p:tav tm="100000">
                                          <p:val>
                                            <p:strVal val="1+ppt_w/2"/>
                                          </p:val>
                                        </p:tav>
                                      </p:tavLst>
                                    </p:anim>
                                    <p:anim calcmode="lin" valueType="num">
                                      <p:cBhvr additive="base">
                                        <p:cTn id="151" dur="3000"/>
                                        <p:tgtEl>
                                          <p:spTgt spid="4"/>
                                        </p:tgtEl>
                                        <p:attrNameLst>
                                          <p:attrName>ppt_y</p:attrName>
                                        </p:attrNameLst>
                                      </p:cBhvr>
                                      <p:tavLst>
                                        <p:tav tm="0">
                                          <p:val>
                                            <p:strVal val="ppt_y"/>
                                          </p:val>
                                        </p:tav>
                                        <p:tav tm="100000">
                                          <p:val>
                                            <p:strVal val="ppt_y"/>
                                          </p:val>
                                        </p:tav>
                                      </p:tavLst>
                                    </p:anim>
                                    <p:set>
                                      <p:cBhvr>
                                        <p:cTn id="152" dur="1" fill="hold">
                                          <p:stCondLst>
                                            <p:cond delay="2999"/>
                                          </p:stCondLst>
                                        </p:cTn>
                                        <p:tgtEl>
                                          <p:spTgt spid="4"/>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1+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1+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1+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1+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1+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xit" presetSubtype="2" fill="hold" grpId="1"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1+ppt_w/2"/>
                                          </p:val>
                                        </p:tav>
                                      </p:tavLst>
                                    </p:anim>
                                    <p:anim calcmode="lin" valueType="num">
                                      <p:cBhvr additive="base">
                                        <p:cTn id="227" dur="3000"/>
                                        <p:tgtEl>
                                          <p:spTgt spid="23"/>
                                        </p:tgtEl>
                                        <p:attrNameLst>
                                          <p:attrName>ppt_y</p:attrName>
                                        </p:attrNameLst>
                                      </p:cBhvr>
                                      <p:tavLst>
                                        <p:tav tm="0">
                                          <p:val>
                                            <p:strVal val="ppt_y"/>
                                          </p:val>
                                        </p:tav>
                                        <p:tav tm="100000">
                                          <p:val>
                                            <p:strVal val="ppt_y"/>
                                          </p:val>
                                        </p:tav>
                                      </p:tavLst>
                                    </p:anim>
                                    <p:set>
                                      <p:cBhvr>
                                        <p:cTn id="228" dur="1" fill="hold">
                                          <p:stCondLst>
                                            <p:cond delay="2999"/>
                                          </p:stCondLst>
                                        </p:cTn>
                                        <p:tgtEl>
                                          <p:spTgt spid="23"/>
                                        </p:tgtEl>
                                        <p:attrNameLst>
                                          <p:attrName>style.visibility</p:attrName>
                                        </p:attrNameLst>
                                      </p:cBhvr>
                                      <p:to>
                                        <p:strVal val="hidden"/>
                                      </p:to>
                                    </p:set>
                                  </p:childTnLst>
                                </p:cTn>
                              </p:par>
                              <p:par>
                                <p:cTn id="229" presetID="5" presetClass="exit" presetSubtype="10" fill="hold" grpId="2" nodeType="withEffect">
                                  <p:stCondLst>
                                    <p:cond delay="0"/>
                                  </p:stCondLst>
                                  <p:childTnLst>
                                    <p:animEffect transition="out" filter="checkerboard(across)">
                                      <p:cBhvr>
                                        <p:cTn id="230" dur="3000"/>
                                        <p:tgtEl>
                                          <p:spTgt spid="4"/>
                                        </p:tgtEl>
                                      </p:cBhvr>
                                    </p:animEffect>
                                    <p:set>
                                      <p:cBhvr>
                                        <p:cTn id="231" dur="1" fill="hold">
                                          <p:stCondLst>
                                            <p:cond delay="2999"/>
                                          </p:stCondLst>
                                        </p:cTn>
                                        <p:tgtEl>
                                          <p:spTgt spid="4"/>
                                        </p:tgtEl>
                                        <p:attrNameLst>
                                          <p:attrName>style.visibility</p:attrName>
                                        </p:attrNameLst>
                                      </p:cBhvr>
                                      <p:to>
                                        <p:strVal val="hidden"/>
                                      </p:to>
                                    </p:set>
                                  </p:childTnLst>
                                </p:cTn>
                              </p:par>
                              <p:par>
                                <p:cTn id="232" presetID="5" presetClass="exit" presetSubtype="10" fill="hold" grpId="2" nodeType="withEffect">
                                  <p:stCondLst>
                                    <p:cond delay="0"/>
                                  </p:stCondLst>
                                  <p:childTnLst>
                                    <p:animEffect transition="out" filter="checkerboard(across)">
                                      <p:cBhvr>
                                        <p:cTn id="233" dur="3000"/>
                                        <p:tgtEl>
                                          <p:spTgt spid="5"/>
                                        </p:tgtEl>
                                      </p:cBhvr>
                                    </p:animEffect>
                                    <p:set>
                                      <p:cBhvr>
                                        <p:cTn id="234" dur="1" fill="hold">
                                          <p:stCondLst>
                                            <p:cond delay="2999"/>
                                          </p:stCondLst>
                                        </p:cTn>
                                        <p:tgtEl>
                                          <p:spTgt spid="5"/>
                                        </p:tgtEl>
                                        <p:attrNameLst>
                                          <p:attrName>style.visibility</p:attrName>
                                        </p:attrNameLst>
                                      </p:cBhvr>
                                      <p:to>
                                        <p:strVal val="hidden"/>
                                      </p:to>
                                    </p:set>
                                  </p:childTnLst>
                                </p:cTn>
                              </p:par>
                              <p:par>
                                <p:cTn id="235" presetID="5" presetClass="exit" presetSubtype="10" fill="hold" grpId="2" nodeType="withEffect">
                                  <p:stCondLst>
                                    <p:cond delay="0"/>
                                  </p:stCondLst>
                                  <p:childTnLst>
                                    <p:animEffect transition="out" filter="checkerboard(across)">
                                      <p:cBhvr>
                                        <p:cTn id="236" dur="3000"/>
                                        <p:tgtEl>
                                          <p:spTgt spid="6"/>
                                        </p:tgtEl>
                                      </p:cBhvr>
                                    </p:animEffect>
                                    <p:set>
                                      <p:cBhvr>
                                        <p:cTn id="237" dur="1" fill="hold">
                                          <p:stCondLst>
                                            <p:cond delay="2999"/>
                                          </p:stCondLst>
                                        </p:cTn>
                                        <p:tgtEl>
                                          <p:spTgt spid="6"/>
                                        </p:tgtEl>
                                        <p:attrNameLst>
                                          <p:attrName>style.visibility</p:attrName>
                                        </p:attrNameLst>
                                      </p:cBhvr>
                                      <p:to>
                                        <p:strVal val="hidden"/>
                                      </p:to>
                                    </p:set>
                                  </p:childTnLst>
                                </p:cTn>
                              </p:par>
                              <p:par>
                                <p:cTn id="238" presetID="5" presetClass="exit" presetSubtype="10" fill="hold" grpId="2" nodeType="withEffect">
                                  <p:stCondLst>
                                    <p:cond delay="0"/>
                                  </p:stCondLst>
                                  <p:childTnLst>
                                    <p:animEffect transition="out" filter="checkerboard(across)">
                                      <p:cBhvr>
                                        <p:cTn id="239" dur="3000"/>
                                        <p:tgtEl>
                                          <p:spTgt spid="7"/>
                                        </p:tgtEl>
                                      </p:cBhvr>
                                    </p:animEffect>
                                    <p:set>
                                      <p:cBhvr>
                                        <p:cTn id="240" dur="1" fill="hold">
                                          <p:stCondLst>
                                            <p:cond delay="2999"/>
                                          </p:stCondLst>
                                        </p:cTn>
                                        <p:tgtEl>
                                          <p:spTgt spid="7"/>
                                        </p:tgtEl>
                                        <p:attrNameLst>
                                          <p:attrName>style.visibility</p:attrName>
                                        </p:attrNameLst>
                                      </p:cBhvr>
                                      <p:to>
                                        <p:strVal val="hidden"/>
                                      </p:to>
                                    </p:set>
                                  </p:childTnLst>
                                </p:cTn>
                              </p:par>
                              <p:par>
                                <p:cTn id="241" presetID="5" presetClass="exit" presetSubtype="10" fill="hold" grpId="2" nodeType="withEffect">
                                  <p:stCondLst>
                                    <p:cond delay="0"/>
                                  </p:stCondLst>
                                  <p:childTnLst>
                                    <p:animEffect transition="out" filter="checkerboard(across)">
                                      <p:cBhvr>
                                        <p:cTn id="242" dur="3000"/>
                                        <p:tgtEl>
                                          <p:spTgt spid="8"/>
                                        </p:tgtEl>
                                      </p:cBhvr>
                                    </p:animEffect>
                                    <p:set>
                                      <p:cBhvr>
                                        <p:cTn id="243" dur="1" fill="hold">
                                          <p:stCondLst>
                                            <p:cond delay="2999"/>
                                          </p:stCondLst>
                                        </p:cTn>
                                        <p:tgtEl>
                                          <p:spTgt spid="8"/>
                                        </p:tgtEl>
                                        <p:attrNameLst>
                                          <p:attrName>style.visibility</p:attrName>
                                        </p:attrNameLst>
                                      </p:cBhvr>
                                      <p:to>
                                        <p:strVal val="hidden"/>
                                      </p:to>
                                    </p:set>
                                  </p:childTnLst>
                                </p:cTn>
                              </p:par>
                              <p:par>
                                <p:cTn id="244" presetID="5" presetClass="exit" presetSubtype="10" fill="hold" grpId="2" nodeType="withEffect">
                                  <p:stCondLst>
                                    <p:cond delay="0"/>
                                  </p:stCondLst>
                                  <p:childTnLst>
                                    <p:animEffect transition="out" filter="checkerboard(across)">
                                      <p:cBhvr>
                                        <p:cTn id="245" dur="3000"/>
                                        <p:tgtEl>
                                          <p:spTgt spid="9"/>
                                        </p:tgtEl>
                                      </p:cBhvr>
                                    </p:animEffect>
                                    <p:set>
                                      <p:cBhvr>
                                        <p:cTn id="246" dur="1" fill="hold">
                                          <p:stCondLst>
                                            <p:cond delay="2999"/>
                                          </p:stCondLst>
                                        </p:cTn>
                                        <p:tgtEl>
                                          <p:spTgt spid="9"/>
                                        </p:tgtEl>
                                        <p:attrNameLst>
                                          <p:attrName>style.visibility</p:attrName>
                                        </p:attrNameLst>
                                      </p:cBhvr>
                                      <p:to>
                                        <p:strVal val="hidden"/>
                                      </p:to>
                                    </p:set>
                                  </p:childTnLst>
                                </p:cTn>
                              </p:par>
                              <p:par>
                                <p:cTn id="247" presetID="5" presetClass="exit" presetSubtype="10" fill="hold" grpId="2" nodeType="withEffect">
                                  <p:stCondLst>
                                    <p:cond delay="0"/>
                                  </p:stCondLst>
                                  <p:childTnLst>
                                    <p:animEffect transition="out" filter="checkerboard(across)">
                                      <p:cBhvr>
                                        <p:cTn id="248" dur="3000"/>
                                        <p:tgtEl>
                                          <p:spTgt spid="10"/>
                                        </p:tgtEl>
                                      </p:cBhvr>
                                    </p:animEffect>
                                    <p:set>
                                      <p:cBhvr>
                                        <p:cTn id="249" dur="1" fill="hold">
                                          <p:stCondLst>
                                            <p:cond delay="2999"/>
                                          </p:stCondLst>
                                        </p:cTn>
                                        <p:tgtEl>
                                          <p:spTgt spid="10"/>
                                        </p:tgtEl>
                                        <p:attrNameLst>
                                          <p:attrName>style.visibility</p:attrName>
                                        </p:attrNameLst>
                                      </p:cBhvr>
                                      <p:to>
                                        <p:strVal val="hidden"/>
                                      </p:to>
                                    </p:set>
                                  </p:childTnLst>
                                </p:cTn>
                              </p:par>
                              <p:par>
                                <p:cTn id="250" presetID="5" presetClass="exit" presetSubtype="10" fill="hold" grpId="2" nodeType="withEffect">
                                  <p:stCondLst>
                                    <p:cond delay="0"/>
                                  </p:stCondLst>
                                  <p:childTnLst>
                                    <p:animEffect transition="out" filter="checkerboard(across)">
                                      <p:cBhvr>
                                        <p:cTn id="251" dur="3000"/>
                                        <p:tgtEl>
                                          <p:spTgt spid="11"/>
                                        </p:tgtEl>
                                      </p:cBhvr>
                                    </p:animEffect>
                                    <p:set>
                                      <p:cBhvr>
                                        <p:cTn id="252" dur="1" fill="hold">
                                          <p:stCondLst>
                                            <p:cond delay="2999"/>
                                          </p:stCondLst>
                                        </p:cTn>
                                        <p:tgtEl>
                                          <p:spTgt spid="11"/>
                                        </p:tgtEl>
                                        <p:attrNameLst>
                                          <p:attrName>style.visibility</p:attrName>
                                        </p:attrNameLst>
                                      </p:cBhvr>
                                      <p:to>
                                        <p:strVal val="hidden"/>
                                      </p:to>
                                    </p:set>
                                  </p:childTnLst>
                                </p:cTn>
                              </p:par>
                              <p:par>
                                <p:cTn id="253" presetID="5" presetClass="exit" presetSubtype="10" fill="hold" grpId="2" nodeType="withEffect">
                                  <p:stCondLst>
                                    <p:cond delay="0"/>
                                  </p:stCondLst>
                                  <p:childTnLst>
                                    <p:animEffect transition="out" filter="checkerboard(across)">
                                      <p:cBhvr>
                                        <p:cTn id="254" dur="3000"/>
                                        <p:tgtEl>
                                          <p:spTgt spid="12"/>
                                        </p:tgtEl>
                                      </p:cBhvr>
                                    </p:animEffect>
                                    <p:set>
                                      <p:cBhvr>
                                        <p:cTn id="255" dur="1" fill="hold">
                                          <p:stCondLst>
                                            <p:cond delay="2999"/>
                                          </p:stCondLst>
                                        </p:cTn>
                                        <p:tgtEl>
                                          <p:spTgt spid="12"/>
                                        </p:tgtEl>
                                        <p:attrNameLst>
                                          <p:attrName>style.visibility</p:attrName>
                                        </p:attrNameLst>
                                      </p:cBhvr>
                                      <p:to>
                                        <p:strVal val="hidden"/>
                                      </p:to>
                                    </p:set>
                                  </p:childTnLst>
                                </p:cTn>
                              </p:par>
                              <p:par>
                                <p:cTn id="256" presetID="5" presetClass="exit" presetSubtype="10" fill="hold" grpId="2" nodeType="withEffect">
                                  <p:stCondLst>
                                    <p:cond delay="0"/>
                                  </p:stCondLst>
                                  <p:childTnLst>
                                    <p:animEffect transition="out" filter="checkerboard(across)">
                                      <p:cBhvr>
                                        <p:cTn id="257" dur="3000"/>
                                        <p:tgtEl>
                                          <p:spTgt spid="13"/>
                                        </p:tgtEl>
                                      </p:cBhvr>
                                    </p:animEffect>
                                    <p:set>
                                      <p:cBhvr>
                                        <p:cTn id="258" dur="1" fill="hold">
                                          <p:stCondLst>
                                            <p:cond delay="2999"/>
                                          </p:stCondLst>
                                        </p:cTn>
                                        <p:tgtEl>
                                          <p:spTgt spid="13"/>
                                        </p:tgtEl>
                                        <p:attrNameLst>
                                          <p:attrName>style.visibility</p:attrName>
                                        </p:attrNameLst>
                                      </p:cBhvr>
                                      <p:to>
                                        <p:strVal val="hidden"/>
                                      </p:to>
                                    </p:set>
                                  </p:childTnLst>
                                </p:cTn>
                              </p:par>
                              <p:par>
                                <p:cTn id="259" presetID="5" presetClass="exit" presetSubtype="10" fill="hold" grpId="2" nodeType="withEffect">
                                  <p:stCondLst>
                                    <p:cond delay="0"/>
                                  </p:stCondLst>
                                  <p:childTnLst>
                                    <p:animEffect transition="out" filter="checkerboard(across)">
                                      <p:cBhvr>
                                        <p:cTn id="260" dur="3000"/>
                                        <p:tgtEl>
                                          <p:spTgt spid="14"/>
                                        </p:tgtEl>
                                      </p:cBhvr>
                                    </p:animEffect>
                                    <p:set>
                                      <p:cBhvr>
                                        <p:cTn id="261" dur="1" fill="hold">
                                          <p:stCondLst>
                                            <p:cond delay="2999"/>
                                          </p:stCondLst>
                                        </p:cTn>
                                        <p:tgtEl>
                                          <p:spTgt spid="14"/>
                                        </p:tgtEl>
                                        <p:attrNameLst>
                                          <p:attrName>style.visibility</p:attrName>
                                        </p:attrNameLst>
                                      </p:cBhvr>
                                      <p:to>
                                        <p:strVal val="hidden"/>
                                      </p:to>
                                    </p:set>
                                  </p:childTnLst>
                                </p:cTn>
                              </p:par>
                              <p:par>
                                <p:cTn id="262" presetID="5" presetClass="exit" presetSubtype="10" fill="hold" grpId="2" nodeType="withEffect">
                                  <p:stCondLst>
                                    <p:cond delay="0"/>
                                  </p:stCondLst>
                                  <p:childTnLst>
                                    <p:animEffect transition="out" filter="checkerboard(across)">
                                      <p:cBhvr>
                                        <p:cTn id="263" dur="3000"/>
                                        <p:tgtEl>
                                          <p:spTgt spid="15"/>
                                        </p:tgtEl>
                                      </p:cBhvr>
                                    </p:animEffect>
                                    <p:set>
                                      <p:cBhvr>
                                        <p:cTn id="264" dur="1" fill="hold">
                                          <p:stCondLst>
                                            <p:cond delay="2999"/>
                                          </p:stCondLst>
                                        </p:cTn>
                                        <p:tgtEl>
                                          <p:spTgt spid="15"/>
                                        </p:tgtEl>
                                        <p:attrNameLst>
                                          <p:attrName>style.visibility</p:attrName>
                                        </p:attrNameLst>
                                      </p:cBhvr>
                                      <p:to>
                                        <p:strVal val="hidden"/>
                                      </p:to>
                                    </p:set>
                                  </p:childTnLst>
                                </p:cTn>
                              </p:par>
                              <p:par>
                                <p:cTn id="265" presetID="5" presetClass="exit" presetSubtype="10" fill="hold" grpId="2" nodeType="withEffect">
                                  <p:stCondLst>
                                    <p:cond delay="0"/>
                                  </p:stCondLst>
                                  <p:childTnLst>
                                    <p:animEffect transition="out" filter="checkerboard(across)">
                                      <p:cBhvr>
                                        <p:cTn id="266" dur="3000"/>
                                        <p:tgtEl>
                                          <p:spTgt spid="16"/>
                                        </p:tgtEl>
                                      </p:cBhvr>
                                    </p:animEffect>
                                    <p:set>
                                      <p:cBhvr>
                                        <p:cTn id="267" dur="1" fill="hold">
                                          <p:stCondLst>
                                            <p:cond delay="2999"/>
                                          </p:stCondLst>
                                        </p:cTn>
                                        <p:tgtEl>
                                          <p:spTgt spid="16"/>
                                        </p:tgtEl>
                                        <p:attrNameLst>
                                          <p:attrName>style.visibility</p:attrName>
                                        </p:attrNameLst>
                                      </p:cBhvr>
                                      <p:to>
                                        <p:strVal val="hidden"/>
                                      </p:to>
                                    </p:set>
                                  </p:childTnLst>
                                </p:cTn>
                              </p:par>
                              <p:par>
                                <p:cTn id="268" presetID="5" presetClass="exit" presetSubtype="10" fill="hold" grpId="2" nodeType="withEffect">
                                  <p:stCondLst>
                                    <p:cond delay="0"/>
                                  </p:stCondLst>
                                  <p:childTnLst>
                                    <p:animEffect transition="out" filter="checkerboard(across)">
                                      <p:cBhvr>
                                        <p:cTn id="269" dur="3000"/>
                                        <p:tgtEl>
                                          <p:spTgt spid="17"/>
                                        </p:tgtEl>
                                      </p:cBhvr>
                                    </p:animEffect>
                                    <p:set>
                                      <p:cBhvr>
                                        <p:cTn id="270" dur="1" fill="hold">
                                          <p:stCondLst>
                                            <p:cond delay="2999"/>
                                          </p:stCondLst>
                                        </p:cTn>
                                        <p:tgtEl>
                                          <p:spTgt spid="17"/>
                                        </p:tgtEl>
                                        <p:attrNameLst>
                                          <p:attrName>style.visibility</p:attrName>
                                        </p:attrNameLst>
                                      </p:cBhvr>
                                      <p:to>
                                        <p:strVal val="hidden"/>
                                      </p:to>
                                    </p:set>
                                  </p:childTnLst>
                                </p:cTn>
                              </p:par>
                              <p:par>
                                <p:cTn id="271" presetID="5" presetClass="exit" presetSubtype="10" fill="hold" grpId="2" nodeType="withEffect">
                                  <p:stCondLst>
                                    <p:cond delay="0"/>
                                  </p:stCondLst>
                                  <p:childTnLst>
                                    <p:animEffect transition="out" filter="checkerboard(across)">
                                      <p:cBhvr>
                                        <p:cTn id="272" dur="3000"/>
                                        <p:tgtEl>
                                          <p:spTgt spid="18"/>
                                        </p:tgtEl>
                                      </p:cBhvr>
                                    </p:animEffect>
                                    <p:set>
                                      <p:cBhvr>
                                        <p:cTn id="273" dur="1" fill="hold">
                                          <p:stCondLst>
                                            <p:cond delay="2999"/>
                                          </p:stCondLst>
                                        </p:cTn>
                                        <p:tgtEl>
                                          <p:spTgt spid="18"/>
                                        </p:tgtEl>
                                        <p:attrNameLst>
                                          <p:attrName>style.visibility</p:attrName>
                                        </p:attrNameLst>
                                      </p:cBhvr>
                                      <p:to>
                                        <p:strVal val="hidden"/>
                                      </p:to>
                                    </p:set>
                                  </p:childTnLst>
                                </p:cTn>
                              </p:par>
                              <p:par>
                                <p:cTn id="274" presetID="5" presetClass="exit" presetSubtype="10" fill="hold" grpId="2" nodeType="withEffect">
                                  <p:stCondLst>
                                    <p:cond delay="0"/>
                                  </p:stCondLst>
                                  <p:childTnLst>
                                    <p:animEffect transition="out" filter="checkerboard(across)">
                                      <p:cBhvr>
                                        <p:cTn id="275" dur="3000"/>
                                        <p:tgtEl>
                                          <p:spTgt spid="19"/>
                                        </p:tgtEl>
                                      </p:cBhvr>
                                    </p:animEffect>
                                    <p:set>
                                      <p:cBhvr>
                                        <p:cTn id="276" dur="1" fill="hold">
                                          <p:stCondLst>
                                            <p:cond delay="2999"/>
                                          </p:stCondLst>
                                        </p:cTn>
                                        <p:tgtEl>
                                          <p:spTgt spid="19"/>
                                        </p:tgtEl>
                                        <p:attrNameLst>
                                          <p:attrName>style.visibility</p:attrName>
                                        </p:attrNameLst>
                                      </p:cBhvr>
                                      <p:to>
                                        <p:strVal val="hidden"/>
                                      </p:to>
                                    </p:set>
                                  </p:childTnLst>
                                </p:cTn>
                              </p:par>
                              <p:par>
                                <p:cTn id="277" presetID="5" presetClass="exit" presetSubtype="10" fill="hold" grpId="2" nodeType="withEffect">
                                  <p:stCondLst>
                                    <p:cond delay="0"/>
                                  </p:stCondLst>
                                  <p:childTnLst>
                                    <p:animEffect transition="out" filter="checkerboard(across)">
                                      <p:cBhvr>
                                        <p:cTn id="278" dur="3000"/>
                                        <p:tgtEl>
                                          <p:spTgt spid="20"/>
                                        </p:tgtEl>
                                      </p:cBhvr>
                                    </p:animEffect>
                                    <p:set>
                                      <p:cBhvr>
                                        <p:cTn id="279" dur="1" fill="hold">
                                          <p:stCondLst>
                                            <p:cond delay="2999"/>
                                          </p:stCondLst>
                                        </p:cTn>
                                        <p:tgtEl>
                                          <p:spTgt spid="20"/>
                                        </p:tgtEl>
                                        <p:attrNameLst>
                                          <p:attrName>style.visibility</p:attrName>
                                        </p:attrNameLst>
                                      </p:cBhvr>
                                      <p:to>
                                        <p:strVal val="hidden"/>
                                      </p:to>
                                    </p:set>
                                  </p:childTnLst>
                                </p:cTn>
                              </p:par>
                              <p:par>
                                <p:cTn id="280" presetID="5" presetClass="exit" presetSubtype="10" fill="hold" grpId="2" nodeType="withEffect">
                                  <p:stCondLst>
                                    <p:cond delay="0"/>
                                  </p:stCondLst>
                                  <p:childTnLst>
                                    <p:animEffect transition="out" filter="checkerboard(across)">
                                      <p:cBhvr>
                                        <p:cTn id="281" dur="3000"/>
                                        <p:tgtEl>
                                          <p:spTgt spid="21"/>
                                        </p:tgtEl>
                                      </p:cBhvr>
                                    </p:animEffect>
                                    <p:set>
                                      <p:cBhvr>
                                        <p:cTn id="282" dur="1" fill="hold">
                                          <p:stCondLst>
                                            <p:cond delay="2999"/>
                                          </p:stCondLst>
                                        </p:cTn>
                                        <p:tgtEl>
                                          <p:spTgt spid="21"/>
                                        </p:tgtEl>
                                        <p:attrNameLst>
                                          <p:attrName>style.visibility</p:attrName>
                                        </p:attrNameLst>
                                      </p:cBhvr>
                                      <p:to>
                                        <p:strVal val="hidden"/>
                                      </p:to>
                                    </p:set>
                                  </p:childTnLst>
                                </p:cTn>
                              </p:par>
                              <p:par>
                                <p:cTn id="283" presetID="5" presetClass="exit" presetSubtype="10" fill="hold" grpId="2" nodeType="withEffect">
                                  <p:stCondLst>
                                    <p:cond delay="0"/>
                                  </p:stCondLst>
                                  <p:childTnLst>
                                    <p:animEffect transition="out" filter="checkerboard(across)">
                                      <p:cBhvr>
                                        <p:cTn id="284" dur="3000"/>
                                        <p:tgtEl>
                                          <p:spTgt spid="22"/>
                                        </p:tgtEl>
                                      </p:cBhvr>
                                    </p:animEffect>
                                    <p:set>
                                      <p:cBhvr>
                                        <p:cTn id="285" dur="1" fill="hold">
                                          <p:stCondLst>
                                            <p:cond delay="2999"/>
                                          </p:stCondLst>
                                        </p:cTn>
                                        <p:tgtEl>
                                          <p:spTgt spid="22"/>
                                        </p:tgtEl>
                                        <p:attrNameLst>
                                          <p:attrName>style.visibility</p:attrName>
                                        </p:attrNameLst>
                                      </p:cBhvr>
                                      <p:to>
                                        <p:strVal val="hidden"/>
                                      </p:to>
                                    </p:set>
                                  </p:childTnLst>
                                </p:cTn>
                              </p:par>
                              <p:par>
                                <p:cTn id="286" presetID="5" presetClass="exit" presetSubtype="10" fill="hold" grpId="2" nodeType="withEffect">
                                  <p:stCondLst>
                                    <p:cond delay="0"/>
                                  </p:stCondLst>
                                  <p:childTnLst>
                                    <p:animEffect transition="out" filter="checkerboard(across)">
                                      <p:cBhvr>
                                        <p:cTn id="287" dur="3000"/>
                                        <p:tgtEl>
                                          <p:spTgt spid="23"/>
                                        </p:tgtEl>
                                      </p:cBhvr>
                                    </p:animEffect>
                                    <p:set>
                                      <p:cBhvr>
                                        <p:cTn id="288" dur="1" fill="hold">
                                          <p:stCondLst>
                                            <p:cond delay="2999"/>
                                          </p:stCondLst>
                                        </p:cTn>
                                        <p:tgtEl>
                                          <p:spTgt spid="23"/>
                                        </p:tgtEl>
                                        <p:attrNameLst>
                                          <p:attrName>style.visibility</p:attrName>
                                        </p:attrNameLst>
                                      </p:cBhvr>
                                      <p:to>
                                        <p:strVal val="hidden"/>
                                      </p:to>
                                    </p:set>
                                  </p:childTnLst>
                                </p:cTn>
                              </p:par>
                              <p:par>
                                <p:cTn id="289" presetID="23" presetClass="entr" presetSubtype="288" fill="hold" nodeType="withEffect">
                                  <p:stCondLst>
                                    <p:cond delay="0"/>
                                  </p:stCondLst>
                                  <p:childTnLst>
                                    <p:set>
                                      <p:cBhvr>
                                        <p:cTn id="290" dur="1" fill="hold">
                                          <p:stCondLst>
                                            <p:cond delay="0"/>
                                          </p:stCondLst>
                                        </p:cTn>
                                        <p:tgtEl>
                                          <p:spTgt spid="2"/>
                                        </p:tgtEl>
                                        <p:attrNameLst>
                                          <p:attrName>style.visibility</p:attrName>
                                        </p:attrNameLst>
                                      </p:cBhvr>
                                      <p:to>
                                        <p:strVal val="visible"/>
                                      </p:to>
                                    </p:set>
                                    <p:anim calcmode="lin" valueType="num">
                                      <p:cBhvr>
                                        <p:cTn id="291" dur="3000" fill="hold"/>
                                        <p:tgtEl>
                                          <p:spTgt spid="2"/>
                                        </p:tgtEl>
                                        <p:attrNameLst>
                                          <p:attrName>ppt_w</p:attrName>
                                        </p:attrNameLst>
                                      </p:cBhvr>
                                      <p:tavLst>
                                        <p:tav tm="0">
                                          <p:val>
                                            <p:strVal val="4/3*#ppt_w"/>
                                          </p:val>
                                        </p:tav>
                                        <p:tav tm="100000">
                                          <p:val>
                                            <p:strVal val="#ppt_w"/>
                                          </p:val>
                                        </p:tav>
                                      </p:tavLst>
                                    </p:anim>
                                    <p:anim calcmode="lin" valueType="num">
                                      <p:cBhvr>
                                        <p:cTn id="292" dur="3000" fill="hold"/>
                                        <p:tgtEl>
                                          <p:spTgt spid="2"/>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Effect transition="in" filter="barn(outVertical)">
                                      <p:cBhvr>
                                        <p:cTn id="2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27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33000">
                <a:schemeClr val="tx1"/>
              </a:gs>
              <a:gs pos="50000">
                <a:schemeClr val="accent6">
                  <a:lumMod val="50000"/>
                  <a:shade val="67500"/>
                  <a:satMod val="115000"/>
                </a:schemeClr>
              </a:gs>
              <a:gs pos="100000">
                <a:schemeClr val="accent6">
                  <a:lumMod val="50000"/>
                  <a:shade val="100000"/>
                  <a:satMod val="115000"/>
                </a:scheme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428646"/>
            <a:ext cx="9858444" cy="628654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0-#ppt_w/2"/>
                                          </p:val>
                                        </p:tav>
                                        <p:tav tm="100000">
                                          <p:val>
                                            <p:strVal val="#ppt_x"/>
                                          </p:val>
                                        </p:tav>
                                      </p:tavLst>
                                    </p:anim>
                                    <p:anim calcmode="lin" valueType="num">
                                      <p:cBhvr additive="base">
                                        <p:cTn id="47" dur="3000" fill="hold"/>
                                        <p:tgtEl>
                                          <p:spTgt spid="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3000" fill="hold"/>
                                        <p:tgtEl>
                                          <p:spTgt spid="3"/>
                                        </p:tgtEl>
                                        <p:attrNameLst>
                                          <p:attrName>ppt_w</p:attrName>
                                        </p:attrNameLst>
                                      </p:cBhvr>
                                      <p:tavLst>
                                        <p:tav tm="0" fmla="#ppt_w*sin(2.5*pi*$)">
                                          <p:val>
                                            <p:fltVal val="0"/>
                                          </p:val>
                                        </p:tav>
                                        <p:tav tm="100000">
                                          <p:val>
                                            <p:fltVal val="1"/>
                                          </p:val>
                                        </p:tav>
                                      </p:tavLst>
                                    </p:anim>
                                    <p:anim calcmode="lin" valueType="num">
                                      <p:cBhvr>
                                        <p:cTn id="83" dur="3000" fill="hold"/>
                                        <p:tgtEl>
                                          <p:spTgt spid="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fmla="#ppt_w*sin(2.5*pi*$)">
                                          <p:val>
                                            <p:fltVal val="0"/>
                                          </p:val>
                                        </p:tav>
                                        <p:tav tm="100000">
                                          <p:val>
                                            <p:fltVal val="1"/>
                                          </p:val>
                                        </p:tav>
                                      </p:tavLst>
                                    </p:anim>
                                    <p:anim calcmode="lin" valueType="num">
                                      <p:cBhvr>
                                        <p:cTn id="87" dur="3000" fill="hold"/>
                                        <p:tgtEl>
                                          <p:spTgt spid="4"/>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fmla="#ppt_w*sin(2.5*pi*$)">
                                          <p:val>
                                            <p:fltVal val="0"/>
                                          </p:val>
                                        </p:tav>
                                        <p:tav tm="100000">
                                          <p:val>
                                            <p:fltVal val="1"/>
                                          </p:val>
                                        </p:tav>
                                      </p:tavLst>
                                    </p:anim>
                                    <p:anim calcmode="lin" valueType="num">
                                      <p:cBhvr>
                                        <p:cTn id="91" dur="3000" fill="hold"/>
                                        <p:tgtEl>
                                          <p:spTgt spid="5"/>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fmla="#ppt_w*sin(2.5*pi*$)">
                                          <p:val>
                                            <p:fltVal val="0"/>
                                          </p:val>
                                        </p:tav>
                                        <p:tav tm="100000">
                                          <p:val>
                                            <p:fltVal val="1"/>
                                          </p:val>
                                        </p:tav>
                                      </p:tavLst>
                                    </p:anim>
                                    <p:anim calcmode="lin" valueType="num">
                                      <p:cBhvr>
                                        <p:cTn id="95" dur="3000" fill="hold"/>
                                        <p:tgtEl>
                                          <p:spTgt spid="6"/>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fmla="#ppt_w*sin(2.5*pi*$)">
                                          <p:val>
                                            <p:fltVal val="0"/>
                                          </p:val>
                                        </p:tav>
                                        <p:tav tm="100000">
                                          <p:val>
                                            <p:fltVal val="1"/>
                                          </p:val>
                                        </p:tav>
                                      </p:tavLst>
                                    </p:anim>
                                    <p:anim calcmode="lin" valueType="num">
                                      <p:cBhvr>
                                        <p:cTn id="99" dur="3000" fill="hold"/>
                                        <p:tgtEl>
                                          <p:spTgt spid="7"/>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fmla="#ppt_w*sin(2.5*pi*$)">
                                          <p:val>
                                            <p:fltVal val="0"/>
                                          </p:val>
                                        </p:tav>
                                        <p:tav tm="100000">
                                          <p:val>
                                            <p:fltVal val="1"/>
                                          </p:val>
                                        </p:tav>
                                      </p:tavLst>
                                    </p:anim>
                                    <p:anim calcmode="lin" valueType="num">
                                      <p:cBhvr>
                                        <p:cTn id="103" dur="3000" fill="hold"/>
                                        <p:tgtEl>
                                          <p:spTgt spid="8"/>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ppt_w</p:attrName>
                                        </p:attrNameLst>
                                      </p:cBhvr>
                                      <p:tavLst>
                                        <p:tav tm="0" fmla="#ppt_w*sin(2.5*pi*$)">
                                          <p:val>
                                            <p:fltVal val="0"/>
                                          </p:val>
                                        </p:tav>
                                        <p:tav tm="100000">
                                          <p:val>
                                            <p:fltVal val="1"/>
                                          </p:val>
                                        </p:tav>
                                      </p:tavLst>
                                    </p:anim>
                                    <p:anim calcmode="lin" valueType="num">
                                      <p:cBhvr>
                                        <p:cTn id="107" dur="3000" fill="hold"/>
                                        <p:tgtEl>
                                          <p:spTgt spid="9"/>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3000" fill="hold"/>
                                        <p:tgtEl>
                                          <p:spTgt spid="10"/>
                                        </p:tgtEl>
                                        <p:attrNameLst>
                                          <p:attrName>ppt_w</p:attrName>
                                        </p:attrNameLst>
                                      </p:cBhvr>
                                      <p:tavLst>
                                        <p:tav tm="0" fmla="#ppt_w*sin(2.5*pi*$)">
                                          <p:val>
                                            <p:fltVal val="0"/>
                                          </p:val>
                                        </p:tav>
                                        <p:tav tm="100000">
                                          <p:val>
                                            <p:fltVal val="1"/>
                                          </p:val>
                                        </p:tav>
                                      </p:tavLst>
                                    </p:anim>
                                    <p:anim calcmode="lin" valueType="num">
                                      <p:cBhvr>
                                        <p:cTn id="111" dur="3000" fill="hold"/>
                                        <p:tgtEl>
                                          <p:spTgt spid="10"/>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3000" fill="hold"/>
                                        <p:tgtEl>
                                          <p:spTgt spid="11"/>
                                        </p:tgtEl>
                                        <p:attrNameLst>
                                          <p:attrName>ppt_w</p:attrName>
                                        </p:attrNameLst>
                                      </p:cBhvr>
                                      <p:tavLst>
                                        <p:tav tm="0" fmla="#ppt_w*sin(2.5*pi*$)">
                                          <p:val>
                                            <p:fltVal val="0"/>
                                          </p:val>
                                        </p:tav>
                                        <p:tav tm="100000">
                                          <p:val>
                                            <p:fltVal val="1"/>
                                          </p:val>
                                        </p:tav>
                                      </p:tavLst>
                                    </p:anim>
                                    <p:anim calcmode="lin" valueType="num">
                                      <p:cBhvr>
                                        <p:cTn id="115" dur="3000" fill="hold"/>
                                        <p:tgtEl>
                                          <p:spTgt spid="11"/>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fmla="#ppt_w*sin(2.5*pi*$)">
                                          <p:val>
                                            <p:fltVal val="0"/>
                                          </p:val>
                                        </p:tav>
                                        <p:tav tm="100000">
                                          <p:val>
                                            <p:fltVal val="1"/>
                                          </p:val>
                                        </p:tav>
                                      </p:tavLst>
                                    </p:anim>
                                    <p:anim calcmode="lin" valueType="num">
                                      <p:cBhvr>
                                        <p:cTn id="119" dur="3000" fill="hold"/>
                                        <p:tgtEl>
                                          <p:spTgt spid="12"/>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fmla="#ppt_w*sin(2.5*pi*$)">
                                          <p:val>
                                            <p:fltVal val="0"/>
                                          </p:val>
                                        </p:tav>
                                        <p:tav tm="100000">
                                          <p:val>
                                            <p:fltVal val="1"/>
                                          </p:val>
                                        </p:tav>
                                      </p:tavLst>
                                    </p:anim>
                                    <p:anim calcmode="lin" valueType="num">
                                      <p:cBhvr>
                                        <p:cTn id="123" dur="3000" fill="hold"/>
                                        <p:tgtEl>
                                          <p:spTgt spid="13"/>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fmla="#ppt_w*sin(2.5*pi*$)">
                                          <p:val>
                                            <p:fltVal val="0"/>
                                          </p:val>
                                        </p:tav>
                                        <p:tav tm="100000">
                                          <p:val>
                                            <p:fltVal val="1"/>
                                          </p:val>
                                        </p:tav>
                                      </p:tavLst>
                                    </p:anim>
                                    <p:anim calcmode="lin" valueType="num">
                                      <p:cBhvr>
                                        <p:cTn id="127" dur="3000" fill="hold"/>
                                        <p:tgtEl>
                                          <p:spTgt spid="14"/>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fmla="#ppt_w*sin(2.5*pi*$)">
                                          <p:val>
                                            <p:fltVal val="0"/>
                                          </p:val>
                                        </p:tav>
                                        <p:tav tm="100000">
                                          <p:val>
                                            <p:fltVal val="1"/>
                                          </p:val>
                                        </p:tav>
                                      </p:tavLst>
                                    </p:anim>
                                    <p:anim calcmode="lin" valueType="num">
                                      <p:cBhvr>
                                        <p:cTn id="131" dur="3000" fill="hold"/>
                                        <p:tgtEl>
                                          <p:spTgt spid="15"/>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fmla="#ppt_w*sin(2.5*pi*$)">
                                          <p:val>
                                            <p:fltVal val="0"/>
                                          </p:val>
                                        </p:tav>
                                        <p:tav tm="100000">
                                          <p:val>
                                            <p:fltVal val="1"/>
                                          </p:val>
                                        </p:tav>
                                      </p:tavLst>
                                    </p:anim>
                                    <p:anim calcmode="lin" valueType="num">
                                      <p:cBhvr>
                                        <p:cTn id="135" dur="3000" fill="hold"/>
                                        <p:tgtEl>
                                          <p:spTgt spid="16"/>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fmla="#ppt_w*sin(2.5*pi*$)">
                                          <p:val>
                                            <p:fltVal val="0"/>
                                          </p:val>
                                        </p:tav>
                                        <p:tav tm="100000">
                                          <p:val>
                                            <p:fltVal val="1"/>
                                          </p:val>
                                        </p:tav>
                                      </p:tavLst>
                                    </p:anim>
                                    <p:anim calcmode="lin" valueType="num">
                                      <p:cBhvr>
                                        <p:cTn id="139" dur="3000" fill="hold"/>
                                        <p:tgtEl>
                                          <p:spTgt spid="17"/>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3000" fill="hold"/>
                                        <p:tgtEl>
                                          <p:spTgt spid="18"/>
                                        </p:tgtEl>
                                        <p:attrNameLst>
                                          <p:attrName>ppt_w</p:attrName>
                                        </p:attrNameLst>
                                      </p:cBhvr>
                                      <p:tavLst>
                                        <p:tav tm="0" fmla="#ppt_w*sin(2.5*pi*$)">
                                          <p:val>
                                            <p:fltVal val="0"/>
                                          </p:val>
                                        </p:tav>
                                        <p:tav tm="100000">
                                          <p:val>
                                            <p:fltVal val="1"/>
                                          </p:val>
                                        </p:tav>
                                      </p:tavLst>
                                    </p:anim>
                                    <p:anim calcmode="lin" valueType="num">
                                      <p:cBhvr>
                                        <p:cTn id="143" dur="3000" fill="hold"/>
                                        <p:tgtEl>
                                          <p:spTgt spid="18"/>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fmla="#ppt_w*sin(2.5*pi*$)">
                                          <p:val>
                                            <p:fltVal val="0"/>
                                          </p:val>
                                        </p:tav>
                                        <p:tav tm="100000">
                                          <p:val>
                                            <p:fltVal val="1"/>
                                          </p:val>
                                        </p:tav>
                                      </p:tavLst>
                                    </p:anim>
                                    <p:anim calcmode="lin" valueType="num">
                                      <p:cBhvr>
                                        <p:cTn id="147" dur="3000" fill="hold"/>
                                        <p:tgtEl>
                                          <p:spTgt spid="19"/>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3000" fill="hold"/>
                                        <p:tgtEl>
                                          <p:spTgt spid="20"/>
                                        </p:tgtEl>
                                        <p:attrNameLst>
                                          <p:attrName>ppt_w</p:attrName>
                                        </p:attrNameLst>
                                      </p:cBhvr>
                                      <p:tavLst>
                                        <p:tav tm="0" fmla="#ppt_w*sin(2.5*pi*$)">
                                          <p:val>
                                            <p:fltVal val="0"/>
                                          </p:val>
                                        </p:tav>
                                        <p:tav tm="100000">
                                          <p:val>
                                            <p:fltVal val="1"/>
                                          </p:val>
                                        </p:tav>
                                      </p:tavLst>
                                    </p:anim>
                                    <p:anim calcmode="lin" valueType="num">
                                      <p:cBhvr>
                                        <p:cTn id="151" dur="3000" fill="hold"/>
                                        <p:tgtEl>
                                          <p:spTgt spid="20"/>
                                        </p:tgtEl>
                                        <p:attrNameLst>
                                          <p:attrName>ppt_h</p:attrName>
                                        </p:attrNameLst>
                                      </p:cBhvr>
                                      <p:tavLst>
                                        <p:tav tm="0">
                                          <p:val>
                                            <p:strVal val="#ppt_h"/>
                                          </p:val>
                                        </p:tav>
                                        <p:tav tm="100000">
                                          <p:val>
                                            <p:strVal val="#ppt_h"/>
                                          </p:val>
                                        </p:tav>
                                      </p:tavLst>
                                    </p:anim>
                                  </p:childTnLst>
                                </p:cTn>
                              </p:par>
                              <p:par>
                                <p:cTn id="152" presetID="13" presetClass="entr" presetSubtype="16" fill="hold" grpId="2" nodeType="withEffect">
                                  <p:stCondLst>
                                    <p:cond delay="0"/>
                                  </p:stCondLst>
                                  <p:childTnLst>
                                    <p:set>
                                      <p:cBhvr>
                                        <p:cTn id="153" dur="1" fill="hold">
                                          <p:stCondLst>
                                            <p:cond delay="0"/>
                                          </p:stCondLst>
                                        </p:cTn>
                                        <p:tgtEl>
                                          <p:spTgt spid="3"/>
                                        </p:tgtEl>
                                        <p:attrNameLst>
                                          <p:attrName>style.visibility</p:attrName>
                                        </p:attrNameLst>
                                      </p:cBhvr>
                                      <p:to>
                                        <p:strVal val="visible"/>
                                      </p:to>
                                    </p:set>
                                    <p:animEffect transition="in" filter="plus(in)">
                                      <p:cBhvr>
                                        <p:cTn id="154" dur="3000"/>
                                        <p:tgtEl>
                                          <p:spTgt spid="3"/>
                                        </p:tgtEl>
                                      </p:cBhvr>
                                    </p:animEffect>
                                  </p:childTnLst>
                                </p:cTn>
                              </p:par>
                              <p:par>
                                <p:cTn id="155" presetID="13" presetClass="entr" presetSubtype="16" fill="hold" grpId="2"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plus(in)">
                                      <p:cBhvr>
                                        <p:cTn id="157" dur="3000"/>
                                        <p:tgtEl>
                                          <p:spTgt spid="4"/>
                                        </p:tgtEl>
                                      </p:cBhvr>
                                    </p:animEffect>
                                  </p:childTnLst>
                                </p:cTn>
                              </p:par>
                              <p:par>
                                <p:cTn id="158" presetID="13" presetClass="entr" presetSubtype="16" fill="hold" grpId="2" nodeType="withEffect">
                                  <p:stCondLst>
                                    <p:cond delay="0"/>
                                  </p:stCondLst>
                                  <p:childTnLst>
                                    <p:set>
                                      <p:cBhvr>
                                        <p:cTn id="159" dur="1" fill="hold">
                                          <p:stCondLst>
                                            <p:cond delay="0"/>
                                          </p:stCondLst>
                                        </p:cTn>
                                        <p:tgtEl>
                                          <p:spTgt spid="5"/>
                                        </p:tgtEl>
                                        <p:attrNameLst>
                                          <p:attrName>style.visibility</p:attrName>
                                        </p:attrNameLst>
                                      </p:cBhvr>
                                      <p:to>
                                        <p:strVal val="visible"/>
                                      </p:to>
                                    </p:set>
                                    <p:animEffect transition="in" filter="plus(in)">
                                      <p:cBhvr>
                                        <p:cTn id="160" dur="3000"/>
                                        <p:tgtEl>
                                          <p:spTgt spid="5"/>
                                        </p:tgtEl>
                                      </p:cBhvr>
                                    </p:animEffect>
                                  </p:childTnLst>
                                </p:cTn>
                              </p:par>
                              <p:par>
                                <p:cTn id="161" presetID="13" presetClass="entr" presetSubtype="16" fill="hold" grpId="2" nodeType="with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plus(in)">
                                      <p:cBhvr>
                                        <p:cTn id="163" dur="3000"/>
                                        <p:tgtEl>
                                          <p:spTgt spid="6"/>
                                        </p:tgtEl>
                                      </p:cBhvr>
                                    </p:animEffect>
                                  </p:childTnLst>
                                </p:cTn>
                              </p:par>
                              <p:par>
                                <p:cTn id="164" presetID="13" presetClass="entr" presetSubtype="16" fill="hold" grpId="2" nodeType="withEffect">
                                  <p:stCondLst>
                                    <p:cond delay="0"/>
                                  </p:stCondLst>
                                  <p:childTnLst>
                                    <p:set>
                                      <p:cBhvr>
                                        <p:cTn id="165" dur="1" fill="hold">
                                          <p:stCondLst>
                                            <p:cond delay="0"/>
                                          </p:stCondLst>
                                        </p:cTn>
                                        <p:tgtEl>
                                          <p:spTgt spid="7"/>
                                        </p:tgtEl>
                                        <p:attrNameLst>
                                          <p:attrName>style.visibility</p:attrName>
                                        </p:attrNameLst>
                                      </p:cBhvr>
                                      <p:to>
                                        <p:strVal val="visible"/>
                                      </p:to>
                                    </p:set>
                                    <p:animEffect transition="in" filter="plus(in)">
                                      <p:cBhvr>
                                        <p:cTn id="166" dur="3000"/>
                                        <p:tgtEl>
                                          <p:spTgt spid="7"/>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3000"/>
                                        <p:tgtEl>
                                          <p:spTgt spid="8"/>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3000"/>
                                        <p:tgtEl>
                                          <p:spTgt spid="9"/>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3000"/>
                                        <p:tgtEl>
                                          <p:spTgt spid="10"/>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3000"/>
                                        <p:tgtEl>
                                          <p:spTgt spid="11"/>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3000"/>
                                        <p:tgtEl>
                                          <p:spTgt spid="12"/>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3000"/>
                                        <p:tgtEl>
                                          <p:spTgt spid="13"/>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3000"/>
                                        <p:tgtEl>
                                          <p:spTgt spid="14"/>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3000"/>
                                        <p:tgtEl>
                                          <p:spTgt spid="15"/>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3000"/>
                                        <p:tgtEl>
                                          <p:spTgt spid="16"/>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3000"/>
                                        <p:tgtEl>
                                          <p:spTgt spid="17"/>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3000"/>
                                        <p:tgtEl>
                                          <p:spTgt spid="18"/>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3000"/>
                                        <p:tgtEl>
                                          <p:spTgt spid="19"/>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plus(in)">
                                      <p:cBhvr>
                                        <p:cTn id="205" dur="3000"/>
                                        <p:tgtEl>
                                          <p:spTgt spid="20"/>
                                        </p:tgtEl>
                                      </p:cBhvr>
                                    </p:animEffect>
                                  </p:childTnLst>
                                </p:cTn>
                              </p:par>
                            </p:childTnLst>
                          </p:cTn>
                        </p:par>
                        <p:par>
                          <p:cTn id="206" fill="hold">
                            <p:stCondLst>
                              <p:cond delay="3000"/>
                            </p:stCondLst>
                            <p:childTnLst>
                              <p:par>
                                <p:cTn id="207" presetID="8" presetClass="exit" presetSubtype="16" fill="hold" grpId="3" nodeType="afterEffect">
                                  <p:stCondLst>
                                    <p:cond delay="0"/>
                                  </p:stCondLst>
                                  <p:childTnLst>
                                    <p:animEffect transition="out" filter="diamond(in)">
                                      <p:cBhvr>
                                        <p:cTn id="208" dur="3000"/>
                                        <p:tgtEl>
                                          <p:spTgt spid="3"/>
                                        </p:tgtEl>
                                      </p:cBhvr>
                                    </p:animEffect>
                                    <p:set>
                                      <p:cBhvr>
                                        <p:cTn id="209" dur="1" fill="hold">
                                          <p:stCondLst>
                                            <p:cond delay="2999"/>
                                          </p:stCondLst>
                                        </p:cTn>
                                        <p:tgtEl>
                                          <p:spTgt spid="3"/>
                                        </p:tgtEl>
                                        <p:attrNameLst>
                                          <p:attrName>style.visibility</p:attrName>
                                        </p:attrNameLst>
                                      </p:cBhvr>
                                      <p:to>
                                        <p:strVal val="hidden"/>
                                      </p:to>
                                    </p:set>
                                  </p:childTnLst>
                                </p:cTn>
                              </p:par>
                              <p:par>
                                <p:cTn id="210" presetID="8" presetClass="exit" presetSubtype="16" fill="hold" grpId="3" nodeType="withEffect">
                                  <p:stCondLst>
                                    <p:cond delay="0"/>
                                  </p:stCondLst>
                                  <p:childTnLst>
                                    <p:animEffect transition="out" filter="diamond(in)">
                                      <p:cBhvr>
                                        <p:cTn id="211" dur="3000"/>
                                        <p:tgtEl>
                                          <p:spTgt spid="6"/>
                                        </p:tgtEl>
                                      </p:cBhvr>
                                    </p:animEffect>
                                    <p:set>
                                      <p:cBhvr>
                                        <p:cTn id="212" dur="1" fill="hold">
                                          <p:stCondLst>
                                            <p:cond delay="2999"/>
                                          </p:stCondLst>
                                        </p:cTn>
                                        <p:tgtEl>
                                          <p:spTgt spid="6"/>
                                        </p:tgtEl>
                                        <p:attrNameLst>
                                          <p:attrName>style.visibility</p:attrName>
                                        </p:attrNameLst>
                                      </p:cBhvr>
                                      <p:to>
                                        <p:strVal val="hidden"/>
                                      </p:to>
                                    </p:set>
                                  </p:childTnLst>
                                </p:cTn>
                              </p:par>
                              <p:par>
                                <p:cTn id="213" presetID="8" presetClass="exit" presetSubtype="16" fill="hold" grpId="3" nodeType="withEffect">
                                  <p:stCondLst>
                                    <p:cond delay="0"/>
                                  </p:stCondLst>
                                  <p:childTnLst>
                                    <p:animEffect transition="out" filter="diamond(in)">
                                      <p:cBhvr>
                                        <p:cTn id="214" dur="3000"/>
                                        <p:tgtEl>
                                          <p:spTgt spid="7"/>
                                        </p:tgtEl>
                                      </p:cBhvr>
                                    </p:animEffect>
                                    <p:set>
                                      <p:cBhvr>
                                        <p:cTn id="215" dur="1" fill="hold">
                                          <p:stCondLst>
                                            <p:cond delay="2999"/>
                                          </p:stCondLst>
                                        </p:cTn>
                                        <p:tgtEl>
                                          <p:spTgt spid="7"/>
                                        </p:tgtEl>
                                        <p:attrNameLst>
                                          <p:attrName>style.visibility</p:attrName>
                                        </p:attrNameLst>
                                      </p:cBhvr>
                                      <p:to>
                                        <p:strVal val="hidden"/>
                                      </p:to>
                                    </p:set>
                                  </p:childTnLst>
                                </p:cTn>
                              </p:par>
                              <p:par>
                                <p:cTn id="216" presetID="8" presetClass="exit" presetSubtype="16" fill="hold" grpId="3" nodeType="withEffect">
                                  <p:stCondLst>
                                    <p:cond delay="0"/>
                                  </p:stCondLst>
                                  <p:childTnLst>
                                    <p:animEffect transition="out" filter="diamond(in)">
                                      <p:cBhvr>
                                        <p:cTn id="217" dur="3000"/>
                                        <p:tgtEl>
                                          <p:spTgt spid="9"/>
                                        </p:tgtEl>
                                      </p:cBhvr>
                                    </p:animEffect>
                                    <p:set>
                                      <p:cBhvr>
                                        <p:cTn id="218" dur="1" fill="hold">
                                          <p:stCondLst>
                                            <p:cond delay="2999"/>
                                          </p:stCondLst>
                                        </p:cTn>
                                        <p:tgtEl>
                                          <p:spTgt spid="9"/>
                                        </p:tgtEl>
                                        <p:attrNameLst>
                                          <p:attrName>style.visibility</p:attrName>
                                        </p:attrNameLst>
                                      </p:cBhvr>
                                      <p:to>
                                        <p:strVal val="hidden"/>
                                      </p:to>
                                    </p:set>
                                  </p:childTnLst>
                                </p:cTn>
                              </p:par>
                              <p:par>
                                <p:cTn id="219" presetID="8" presetClass="exit" presetSubtype="16" fill="hold" grpId="3" nodeType="withEffect">
                                  <p:stCondLst>
                                    <p:cond delay="0"/>
                                  </p:stCondLst>
                                  <p:childTnLst>
                                    <p:animEffect transition="out" filter="diamond(in)">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8" presetClass="exit" presetSubtype="16" fill="hold" grpId="3" nodeType="withEffect">
                                  <p:stCondLst>
                                    <p:cond delay="0"/>
                                  </p:stCondLst>
                                  <p:childTnLst>
                                    <p:animEffect transition="out" filter="diamond(in)">
                                      <p:cBhvr>
                                        <p:cTn id="223" dur="3000"/>
                                        <p:tgtEl>
                                          <p:spTgt spid="13"/>
                                        </p:tgtEl>
                                      </p:cBhvr>
                                    </p:animEffect>
                                    <p:set>
                                      <p:cBhvr>
                                        <p:cTn id="224" dur="1" fill="hold">
                                          <p:stCondLst>
                                            <p:cond delay="2999"/>
                                          </p:stCondLst>
                                        </p:cTn>
                                        <p:tgtEl>
                                          <p:spTgt spid="13"/>
                                        </p:tgtEl>
                                        <p:attrNameLst>
                                          <p:attrName>style.visibility</p:attrName>
                                        </p:attrNameLst>
                                      </p:cBhvr>
                                      <p:to>
                                        <p:strVal val="hidden"/>
                                      </p:to>
                                    </p:set>
                                  </p:childTnLst>
                                </p:cTn>
                              </p:par>
                              <p:par>
                                <p:cTn id="225" presetID="8" presetClass="exit" presetSubtype="16" fill="hold" grpId="3" nodeType="withEffect">
                                  <p:stCondLst>
                                    <p:cond delay="0"/>
                                  </p:stCondLst>
                                  <p:childTnLst>
                                    <p:animEffect transition="out" filter="diamond(in)">
                                      <p:cBhvr>
                                        <p:cTn id="226" dur="3000"/>
                                        <p:tgtEl>
                                          <p:spTgt spid="15"/>
                                        </p:tgtEl>
                                      </p:cBhvr>
                                    </p:animEffect>
                                    <p:set>
                                      <p:cBhvr>
                                        <p:cTn id="227" dur="1" fill="hold">
                                          <p:stCondLst>
                                            <p:cond delay="2999"/>
                                          </p:stCondLst>
                                        </p:cTn>
                                        <p:tgtEl>
                                          <p:spTgt spid="15"/>
                                        </p:tgtEl>
                                        <p:attrNameLst>
                                          <p:attrName>style.visibility</p:attrName>
                                        </p:attrNameLst>
                                      </p:cBhvr>
                                      <p:to>
                                        <p:strVal val="hidden"/>
                                      </p:to>
                                    </p:set>
                                  </p:childTnLst>
                                </p:cTn>
                              </p:par>
                              <p:par>
                                <p:cTn id="228" presetID="8" presetClass="exit" presetSubtype="16" fill="hold" grpId="3" nodeType="withEffect">
                                  <p:stCondLst>
                                    <p:cond delay="0"/>
                                  </p:stCondLst>
                                  <p:childTnLst>
                                    <p:animEffect transition="out" filter="diamond(in)">
                                      <p:cBhvr>
                                        <p:cTn id="229" dur="3000"/>
                                        <p:tgtEl>
                                          <p:spTgt spid="17"/>
                                        </p:tgtEl>
                                      </p:cBhvr>
                                    </p:animEffect>
                                    <p:set>
                                      <p:cBhvr>
                                        <p:cTn id="230" dur="1" fill="hold">
                                          <p:stCondLst>
                                            <p:cond delay="2999"/>
                                          </p:stCondLst>
                                        </p:cTn>
                                        <p:tgtEl>
                                          <p:spTgt spid="17"/>
                                        </p:tgtEl>
                                        <p:attrNameLst>
                                          <p:attrName>style.visibility</p:attrName>
                                        </p:attrNameLst>
                                      </p:cBhvr>
                                      <p:to>
                                        <p:strVal val="hidden"/>
                                      </p:to>
                                    </p:set>
                                  </p:childTnLst>
                                </p:cTn>
                              </p:par>
                              <p:par>
                                <p:cTn id="231" presetID="8" presetClass="exit" presetSubtype="16" fill="hold" grpId="3" nodeType="withEffect">
                                  <p:stCondLst>
                                    <p:cond delay="0"/>
                                  </p:stCondLst>
                                  <p:childTnLst>
                                    <p:animEffect transition="out" filter="diamond(in)">
                                      <p:cBhvr>
                                        <p:cTn id="232" dur="3000"/>
                                        <p:tgtEl>
                                          <p:spTgt spid="19"/>
                                        </p:tgtEl>
                                      </p:cBhvr>
                                    </p:animEffect>
                                    <p:set>
                                      <p:cBhvr>
                                        <p:cTn id="233" dur="1" fill="hold">
                                          <p:stCondLst>
                                            <p:cond delay="2999"/>
                                          </p:stCondLst>
                                        </p:cTn>
                                        <p:tgtEl>
                                          <p:spTgt spid="19"/>
                                        </p:tgtEl>
                                        <p:attrNameLst>
                                          <p:attrName>style.visibility</p:attrName>
                                        </p:attrNameLst>
                                      </p:cBhvr>
                                      <p:to>
                                        <p:strVal val="hidden"/>
                                      </p:to>
                                    </p:set>
                                  </p:childTnLst>
                                </p:cTn>
                              </p:par>
                              <p:par>
                                <p:cTn id="234" presetID="8" presetClass="exit" presetSubtype="16" fill="hold" grpId="3" nodeType="withEffect">
                                  <p:stCondLst>
                                    <p:cond delay="0"/>
                                  </p:stCondLst>
                                  <p:childTnLst>
                                    <p:animEffect transition="out" filter="diamond(in)">
                                      <p:cBhvr>
                                        <p:cTn id="235" dur="3000"/>
                                        <p:tgtEl>
                                          <p:spTgt spid="4"/>
                                        </p:tgtEl>
                                      </p:cBhvr>
                                    </p:animEffect>
                                    <p:set>
                                      <p:cBhvr>
                                        <p:cTn id="236" dur="1" fill="hold">
                                          <p:stCondLst>
                                            <p:cond delay="2999"/>
                                          </p:stCondLst>
                                        </p:cTn>
                                        <p:tgtEl>
                                          <p:spTgt spid="4"/>
                                        </p:tgtEl>
                                        <p:attrNameLst>
                                          <p:attrName>style.visibility</p:attrName>
                                        </p:attrNameLst>
                                      </p:cBhvr>
                                      <p:to>
                                        <p:strVal val="hidden"/>
                                      </p:to>
                                    </p:set>
                                  </p:childTnLst>
                                </p:cTn>
                              </p:par>
                              <p:par>
                                <p:cTn id="237" presetID="8" presetClass="exit" presetSubtype="16" fill="hold" grpId="3" nodeType="withEffect">
                                  <p:stCondLst>
                                    <p:cond delay="0"/>
                                  </p:stCondLst>
                                  <p:childTnLst>
                                    <p:animEffect transition="out" filter="diamond(in)">
                                      <p:cBhvr>
                                        <p:cTn id="238" dur="3000"/>
                                        <p:tgtEl>
                                          <p:spTgt spid="5"/>
                                        </p:tgtEl>
                                      </p:cBhvr>
                                    </p:animEffect>
                                    <p:set>
                                      <p:cBhvr>
                                        <p:cTn id="239" dur="1" fill="hold">
                                          <p:stCondLst>
                                            <p:cond delay="2999"/>
                                          </p:stCondLst>
                                        </p:cTn>
                                        <p:tgtEl>
                                          <p:spTgt spid="5"/>
                                        </p:tgtEl>
                                        <p:attrNameLst>
                                          <p:attrName>style.visibility</p:attrName>
                                        </p:attrNameLst>
                                      </p:cBhvr>
                                      <p:to>
                                        <p:strVal val="hidden"/>
                                      </p:to>
                                    </p:set>
                                  </p:childTnLst>
                                </p:cTn>
                              </p:par>
                              <p:par>
                                <p:cTn id="240" presetID="8" presetClass="exit" presetSubtype="16" fill="hold" grpId="3" nodeType="withEffect">
                                  <p:stCondLst>
                                    <p:cond delay="0"/>
                                  </p:stCondLst>
                                  <p:childTnLst>
                                    <p:animEffect transition="out" filter="diamond(in)">
                                      <p:cBhvr>
                                        <p:cTn id="241" dur="3000"/>
                                        <p:tgtEl>
                                          <p:spTgt spid="8"/>
                                        </p:tgtEl>
                                      </p:cBhvr>
                                    </p:animEffect>
                                    <p:set>
                                      <p:cBhvr>
                                        <p:cTn id="242" dur="1" fill="hold">
                                          <p:stCondLst>
                                            <p:cond delay="2999"/>
                                          </p:stCondLst>
                                        </p:cTn>
                                        <p:tgtEl>
                                          <p:spTgt spid="8"/>
                                        </p:tgtEl>
                                        <p:attrNameLst>
                                          <p:attrName>style.visibility</p:attrName>
                                        </p:attrNameLst>
                                      </p:cBhvr>
                                      <p:to>
                                        <p:strVal val="hidden"/>
                                      </p:to>
                                    </p:set>
                                  </p:childTnLst>
                                </p:cTn>
                              </p:par>
                              <p:par>
                                <p:cTn id="243" presetID="8" presetClass="exit" presetSubtype="16" fill="hold" grpId="3" nodeType="withEffect">
                                  <p:stCondLst>
                                    <p:cond delay="0"/>
                                  </p:stCondLst>
                                  <p:childTnLst>
                                    <p:animEffect transition="out" filter="diamond(in)">
                                      <p:cBhvr>
                                        <p:cTn id="244" dur="3000"/>
                                        <p:tgtEl>
                                          <p:spTgt spid="10"/>
                                        </p:tgtEl>
                                      </p:cBhvr>
                                    </p:animEffect>
                                    <p:set>
                                      <p:cBhvr>
                                        <p:cTn id="245" dur="1" fill="hold">
                                          <p:stCondLst>
                                            <p:cond delay="2999"/>
                                          </p:stCondLst>
                                        </p:cTn>
                                        <p:tgtEl>
                                          <p:spTgt spid="10"/>
                                        </p:tgtEl>
                                        <p:attrNameLst>
                                          <p:attrName>style.visibility</p:attrName>
                                        </p:attrNameLst>
                                      </p:cBhvr>
                                      <p:to>
                                        <p:strVal val="hidden"/>
                                      </p:to>
                                    </p:set>
                                  </p:childTnLst>
                                </p:cTn>
                              </p:par>
                              <p:par>
                                <p:cTn id="246" presetID="8" presetClass="exit" presetSubtype="16" fill="hold" grpId="3" nodeType="withEffect">
                                  <p:stCondLst>
                                    <p:cond delay="0"/>
                                  </p:stCondLst>
                                  <p:childTnLst>
                                    <p:animEffect transition="out" filter="diamond(in)">
                                      <p:cBhvr>
                                        <p:cTn id="247" dur="3000"/>
                                        <p:tgtEl>
                                          <p:spTgt spid="12"/>
                                        </p:tgtEl>
                                      </p:cBhvr>
                                    </p:animEffect>
                                    <p:set>
                                      <p:cBhvr>
                                        <p:cTn id="248" dur="1" fill="hold">
                                          <p:stCondLst>
                                            <p:cond delay="2999"/>
                                          </p:stCondLst>
                                        </p:cTn>
                                        <p:tgtEl>
                                          <p:spTgt spid="12"/>
                                        </p:tgtEl>
                                        <p:attrNameLst>
                                          <p:attrName>style.visibility</p:attrName>
                                        </p:attrNameLst>
                                      </p:cBhvr>
                                      <p:to>
                                        <p:strVal val="hidden"/>
                                      </p:to>
                                    </p:set>
                                  </p:childTnLst>
                                </p:cTn>
                              </p:par>
                              <p:par>
                                <p:cTn id="249" presetID="8" presetClass="exit" presetSubtype="16" fill="hold" grpId="3" nodeType="withEffect">
                                  <p:stCondLst>
                                    <p:cond delay="0"/>
                                  </p:stCondLst>
                                  <p:childTnLst>
                                    <p:animEffect transition="out" filter="diamond(in)">
                                      <p:cBhvr>
                                        <p:cTn id="250" dur="3000"/>
                                        <p:tgtEl>
                                          <p:spTgt spid="14"/>
                                        </p:tgtEl>
                                      </p:cBhvr>
                                    </p:animEffect>
                                    <p:set>
                                      <p:cBhvr>
                                        <p:cTn id="251" dur="1" fill="hold">
                                          <p:stCondLst>
                                            <p:cond delay="2999"/>
                                          </p:stCondLst>
                                        </p:cTn>
                                        <p:tgtEl>
                                          <p:spTgt spid="14"/>
                                        </p:tgtEl>
                                        <p:attrNameLst>
                                          <p:attrName>style.visibility</p:attrName>
                                        </p:attrNameLst>
                                      </p:cBhvr>
                                      <p:to>
                                        <p:strVal val="hidden"/>
                                      </p:to>
                                    </p:set>
                                  </p:childTnLst>
                                </p:cTn>
                              </p:par>
                              <p:par>
                                <p:cTn id="252" presetID="8" presetClass="exit" presetSubtype="16" fill="hold" grpId="3" nodeType="withEffect">
                                  <p:stCondLst>
                                    <p:cond delay="0"/>
                                  </p:stCondLst>
                                  <p:childTnLst>
                                    <p:animEffect transition="out" filter="diamond(in)">
                                      <p:cBhvr>
                                        <p:cTn id="253" dur="3000"/>
                                        <p:tgtEl>
                                          <p:spTgt spid="16"/>
                                        </p:tgtEl>
                                      </p:cBhvr>
                                    </p:animEffect>
                                    <p:set>
                                      <p:cBhvr>
                                        <p:cTn id="254" dur="1" fill="hold">
                                          <p:stCondLst>
                                            <p:cond delay="2999"/>
                                          </p:stCondLst>
                                        </p:cTn>
                                        <p:tgtEl>
                                          <p:spTgt spid="16"/>
                                        </p:tgtEl>
                                        <p:attrNameLst>
                                          <p:attrName>style.visibility</p:attrName>
                                        </p:attrNameLst>
                                      </p:cBhvr>
                                      <p:to>
                                        <p:strVal val="hidden"/>
                                      </p:to>
                                    </p:set>
                                  </p:childTnLst>
                                </p:cTn>
                              </p:par>
                              <p:par>
                                <p:cTn id="255" presetID="8" presetClass="exit" presetSubtype="16" fill="hold" grpId="3" nodeType="withEffect">
                                  <p:stCondLst>
                                    <p:cond delay="0"/>
                                  </p:stCondLst>
                                  <p:childTnLst>
                                    <p:animEffect transition="out" filter="diamond(in)">
                                      <p:cBhvr>
                                        <p:cTn id="256" dur="3000"/>
                                        <p:tgtEl>
                                          <p:spTgt spid="18"/>
                                        </p:tgtEl>
                                      </p:cBhvr>
                                    </p:animEffect>
                                    <p:set>
                                      <p:cBhvr>
                                        <p:cTn id="257" dur="1" fill="hold">
                                          <p:stCondLst>
                                            <p:cond delay="2999"/>
                                          </p:stCondLst>
                                        </p:cTn>
                                        <p:tgtEl>
                                          <p:spTgt spid="18"/>
                                        </p:tgtEl>
                                        <p:attrNameLst>
                                          <p:attrName>style.visibility</p:attrName>
                                        </p:attrNameLst>
                                      </p:cBhvr>
                                      <p:to>
                                        <p:strVal val="hidden"/>
                                      </p:to>
                                    </p:set>
                                  </p:childTnLst>
                                </p:cTn>
                              </p:par>
                              <p:par>
                                <p:cTn id="258" presetID="8" presetClass="exit" presetSubtype="16" fill="hold" grpId="3" nodeType="withEffect">
                                  <p:stCondLst>
                                    <p:cond delay="0"/>
                                  </p:stCondLst>
                                  <p:childTnLst>
                                    <p:animEffect transition="out" filter="diamond(in)">
                                      <p:cBhvr>
                                        <p:cTn id="259" dur="3000"/>
                                        <p:tgtEl>
                                          <p:spTgt spid="20"/>
                                        </p:tgtEl>
                                      </p:cBhvr>
                                    </p:animEffect>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2" fill="hold" grpId="4" nodeType="with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4"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1+ppt_w/2"/>
                                          </p:val>
                                        </p:tav>
                                      </p:tavLst>
                                    </p:anim>
                                    <p:anim calcmode="lin" valueType="num">
                                      <p:cBhvr additive="base">
                                        <p:cTn id="267" dur="3000"/>
                                        <p:tgtEl>
                                          <p:spTgt spid="6"/>
                                        </p:tgtEl>
                                        <p:attrNameLst>
                                          <p:attrName>ppt_y</p:attrName>
                                        </p:attrNameLst>
                                      </p:cBhvr>
                                      <p:tavLst>
                                        <p:tav tm="0">
                                          <p:val>
                                            <p:strVal val="ppt_y"/>
                                          </p:val>
                                        </p:tav>
                                        <p:tav tm="100000">
                                          <p:val>
                                            <p:strVal val="ppt_y"/>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2" fill="hold" grpId="4"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4"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4"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4"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4"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4"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4" nodeType="withEffect">
                                  <p:stCondLst>
                                    <p:cond delay="0"/>
                                  </p:stCondLst>
                                  <p:childTnLst>
                                    <p:anim calcmode="lin" valueType="num">
                                      <p:cBhvr additive="base">
                                        <p:cTn id="294" dur="3000"/>
                                        <p:tgtEl>
                                          <p:spTgt spid="19"/>
                                        </p:tgtEl>
                                        <p:attrNameLst>
                                          <p:attrName>ppt_x</p:attrName>
                                        </p:attrNameLst>
                                      </p:cBhvr>
                                      <p:tavLst>
                                        <p:tav tm="0">
                                          <p:val>
                                            <p:strVal val="ppt_x"/>
                                          </p:val>
                                        </p:tav>
                                        <p:tav tm="100000">
                                          <p:val>
                                            <p:strVal val="1+ppt_w/2"/>
                                          </p:val>
                                        </p:tav>
                                      </p:tavLst>
                                    </p:anim>
                                    <p:anim calcmode="lin" valueType="num">
                                      <p:cBhvr additive="base">
                                        <p:cTn id="295" dur="3000"/>
                                        <p:tgtEl>
                                          <p:spTgt spid="19"/>
                                        </p:tgtEl>
                                        <p:attrNameLst>
                                          <p:attrName>ppt_y</p:attrName>
                                        </p:attrNameLst>
                                      </p:cBhvr>
                                      <p:tavLst>
                                        <p:tav tm="0">
                                          <p:val>
                                            <p:strVal val="ppt_y"/>
                                          </p:val>
                                        </p:tav>
                                        <p:tav tm="100000">
                                          <p:val>
                                            <p:strVal val="ppt_y"/>
                                          </p:val>
                                        </p:tav>
                                      </p:tavLst>
                                    </p:anim>
                                    <p:set>
                                      <p:cBhvr>
                                        <p:cTn id="296" dur="1" fill="hold">
                                          <p:stCondLst>
                                            <p:cond delay="2999"/>
                                          </p:stCondLst>
                                        </p:cTn>
                                        <p:tgtEl>
                                          <p:spTgt spid="19"/>
                                        </p:tgtEl>
                                        <p:attrNameLst>
                                          <p:attrName>style.visibility</p:attrName>
                                        </p:attrNameLst>
                                      </p:cBhvr>
                                      <p:to>
                                        <p:strVal val="hidden"/>
                                      </p:to>
                                    </p:set>
                                  </p:childTnLst>
                                </p:cTn>
                              </p:par>
                              <p:par>
                                <p:cTn id="297" presetID="2" presetClass="exit" presetSubtype="8" fill="hold" grpId="4" nodeType="withEffect">
                                  <p:stCondLst>
                                    <p:cond delay="0"/>
                                  </p:stCondLst>
                                  <p:childTnLst>
                                    <p:anim calcmode="lin" valueType="num">
                                      <p:cBhvr additive="base">
                                        <p:cTn id="298" dur="3000"/>
                                        <p:tgtEl>
                                          <p:spTgt spid="4"/>
                                        </p:tgtEl>
                                        <p:attrNameLst>
                                          <p:attrName>ppt_x</p:attrName>
                                        </p:attrNameLst>
                                      </p:cBhvr>
                                      <p:tavLst>
                                        <p:tav tm="0">
                                          <p:val>
                                            <p:strVal val="ppt_x"/>
                                          </p:val>
                                        </p:tav>
                                        <p:tav tm="100000">
                                          <p:val>
                                            <p:strVal val="0-ppt_w/2"/>
                                          </p:val>
                                        </p:tav>
                                      </p:tavLst>
                                    </p:anim>
                                    <p:anim calcmode="lin" valueType="num">
                                      <p:cBhvr additive="base">
                                        <p:cTn id="299" dur="3000"/>
                                        <p:tgtEl>
                                          <p:spTgt spid="4"/>
                                        </p:tgtEl>
                                        <p:attrNameLst>
                                          <p:attrName>ppt_y</p:attrName>
                                        </p:attrNameLst>
                                      </p:cBhvr>
                                      <p:tavLst>
                                        <p:tav tm="0">
                                          <p:val>
                                            <p:strVal val="ppt_y"/>
                                          </p:val>
                                        </p:tav>
                                        <p:tav tm="100000">
                                          <p:val>
                                            <p:strVal val="ppt_y"/>
                                          </p:val>
                                        </p:tav>
                                      </p:tavLst>
                                    </p:anim>
                                    <p:set>
                                      <p:cBhvr>
                                        <p:cTn id="300" dur="1" fill="hold">
                                          <p:stCondLst>
                                            <p:cond delay="2999"/>
                                          </p:stCondLst>
                                        </p:cTn>
                                        <p:tgtEl>
                                          <p:spTgt spid="4"/>
                                        </p:tgtEl>
                                        <p:attrNameLst>
                                          <p:attrName>style.visibility</p:attrName>
                                        </p:attrNameLst>
                                      </p:cBhvr>
                                      <p:to>
                                        <p:strVal val="hidden"/>
                                      </p:to>
                                    </p:set>
                                  </p:childTnLst>
                                </p:cTn>
                              </p:par>
                              <p:par>
                                <p:cTn id="301" presetID="2" presetClass="exit" presetSubtype="8" fill="hold" grpId="4" nodeType="withEffect">
                                  <p:stCondLst>
                                    <p:cond delay="0"/>
                                  </p:stCondLst>
                                  <p:childTnLst>
                                    <p:anim calcmode="lin" valueType="num">
                                      <p:cBhvr additive="base">
                                        <p:cTn id="302" dur="3000"/>
                                        <p:tgtEl>
                                          <p:spTgt spid="5"/>
                                        </p:tgtEl>
                                        <p:attrNameLst>
                                          <p:attrName>ppt_x</p:attrName>
                                        </p:attrNameLst>
                                      </p:cBhvr>
                                      <p:tavLst>
                                        <p:tav tm="0">
                                          <p:val>
                                            <p:strVal val="ppt_x"/>
                                          </p:val>
                                        </p:tav>
                                        <p:tav tm="100000">
                                          <p:val>
                                            <p:strVal val="0-ppt_w/2"/>
                                          </p:val>
                                        </p:tav>
                                      </p:tavLst>
                                    </p:anim>
                                    <p:anim calcmode="lin" valueType="num">
                                      <p:cBhvr additive="base">
                                        <p:cTn id="303" dur="3000"/>
                                        <p:tgtEl>
                                          <p:spTgt spid="5"/>
                                        </p:tgtEl>
                                        <p:attrNameLst>
                                          <p:attrName>ppt_y</p:attrName>
                                        </p:attrNameLst>
                                      </p:cBhvr>
                                      <p:tavLst>
                                        <p:tav tm="0">
                                          <p:val>
                                            <p:strVal val="ppt_y"/>
                                          </p:val>
                                        </p:tav>
                                        <p:tav tm="100000">
                                          <p:val>
                                            <p:strVal val="ppt_y"/>
                                          </p:val>
                                        </p:tav>
                                      </p:tavLst>
                                    </p:anim>
                                    <p:set>
                                      <p:cBhvr>
                                        <p:cTn id="304" dur="1" fill="hold">
                                          <p:stCondLst>
                                            <p:cond delay="2999"/>
                                          </p:stCondLst>
                                        </p:cTn>
                                        <p:tgtEl>
                                          <p:spTgt spid="5"/>
                                        </p:tgtEl>
                                        <p:attrNameLst>
                                          <p:attrName>style.visibility</p:attrName>
                                        </p:attrNameLst>
                                      </p:cBhvr>
                                      <p:to>
                                        <p:strVal val="hidden"/>
                                      </p:to>
                                    </p:set>
                                  </p:childTnLst>
                                </p:cTn>
                              </p:par>
                              <p:par>
                                <p:cTn id="305" presetID="2" presetClass="exit" presetSubtype="8" fill="hold" grpId="4" nodeType="withEffect">
                                  <p:stCondLst>
                                    <p:cond delay="0"/>
                                  </p:stCondLst>
                                  <p:childTnLst>
                                    <p:anim calcmode="lin" valueType="num">
                                      <p:cBhvr additive="base">
                                        <p:cTn id="306" dur="3000"/>
                                        <p:tgtEl>
                                          <p:spTgt spid="8"/>
                                        </p:tgtEl>
                                        <p:attrNameLst>
                                          <p:attrName>ppt_x</p:attrName>
                                        </p:attrNameLst>
                                      </p:cBhvr>
                                      <p:tavLst>
                                        <p:tav tm="0">
                                          <p:val>
                                            <p:strVal val="ppt_x"/>
                                          </p:val>
                                        </p:tav>
                                        <p:tav tm="100000">
                                          <p:val>
                                            <p:strVal val="0-ppt_w/2"/>
                                          </p:val>
                                        </p:tav>
                                      </p:tavLst>
                                    </p:anim>
                                    <p:anim calcmode="lin" valueType="num">
                                      <p:cBhvr additive="base">
                                        <p:cTn id="307" dur="3000"/>
                                        <p:tgtEl>
                                          <p:spTgt spid="8"/>
                                        </p:tgtEl>
                                        <p:attrNameLst>
                                          <p:attrName>ppt_y</p:attrName>
                                        </p:attrNameLst>
                                      </p:cBhvr>
                                      <p:tavLst>
                                        <p:tav tm="0">
                                          <p:val>
                                            <p:strVal val="ppt_y"/>
                                          </p:val>
                                        </p:tav>
                                        <p:tav tm="100000">
                                          <p:val>
                                            <p:strVal val="ppt_y"/>
                                          </p:val>
                                        </p:tav>
                                      </p:tavLst>
                                    </p:anim>
                                    <p:set>
                                      <p:cBhvr>
                                        <p:cTn id="308" dur="1" fill="hold">
                                          <p:stCondLst>
                                            <p:cond delay="2999"/>
                                          </p:stCondLst>
                                        </p:cTn>
                                        <p:tgtEl>
                                          <p:spTgt spid="8"/>
                                        </p:tgtEl>
                                        <p:attrNameLst>
                                          <p:attrName>style.visibility</p:attrName>
                                        </p:attrNameLst>
                                      </p:cBhvr>
                                      <p:to>
                                        <p:strVal val="hidden"/>
                                      </p:to>
                                    </p:set>
                                  </p:childTnLst>
                                </p:cTn>
                              </p:par>
                              <p:par>
                                <p:cTn id="309" presetID="2" presetClass="exit" presetSubtype="8" fill="hold" grpId="4" nodeType="withEffect">
                                  <p:stCondLst>
                                    <p:cond delay="0"/>
                                  </p:stCondLst>
                                  <p:childTnLst>
                                    <p:anim calcmode="lin" valueType="num">
                                      <p:cBhvr additive="base">
                                        <p:cTn id="310" dur="3000"/>
                                        <p:tgtEl>
                                          <p:spTgt spid="10"/>
                                        </p:tgtEl>
                                        <p:attrNameLst>
                                          <p:attrName>ppt_x</p:attrName>
                                        </p:attrNameLst>
                                      </p:cBhvr>
                                      <p:tavLst>
                                        <p:tav tm="0">
                                          <p:val>
                                            <p:strVal val="ppt_x"/>
                                          </p:val>
                                        </p:tav>
                                        <p:tav tm="100000">
                                          <p:val>
                                            <p:strVal val="0-ppt_w/2"/>
                                          </p:val>
                                        </p:tav>
                                      </p:tavLst>
                                    </p:anim>
                                    <p:anim calcmode="lin" valueType="num">
                                      <p:cBhvr additive="base">
                                        <p:cTn id="311" dur="3000"/>
                                        <p:tgtEl>
                                          <p:spTgt spid="10"/>
                                        </p:tgtEl>
                                        <p:attrNameLst>
                                          <p:attrName>ppt_y</p:attrName>
                                        </p:attrNameLst>
                                      </p:cBhvr>
                                      <p:tavLst>
                                        <p:tav tm="0">
                                          <p:val>
                                            <p:strVal val="ppt_y"/>
                                          </p:val>
                                        </p:tav>
                                        <p:tav tm="100000">
                                          <p:val>
                                            <p:strVal val="ppt_y"/>
                                          </p:val>
                                        </p:tav>
                                      </p:tavLst>
                                    </p:anim>
                                    <p:set>
                                      <p:cBhvr>
                                        <p:cTn id="312" dur="1" fill="hold">
                                          <p:stCondLst>
                                            <p:cond delay="2999"/>
                                          </p:stCondLst>
                                        </p:cTn>
                                        <p:tgtEl>
                                          <p:spTgt spid="10"/>
                                        </p:tgtEl>
                                        <p:attrNameLst>
                                          <p:attrName>style.visibility</p:attrName>
                                        </p:attrNameLst>
                                      </p:cBhvr>
                                      <p:to>
                                        <p:strVal val="hidden"/>
                                      </p:to>
                                    </p:set>
                                  </p:childTnLst>
                                </p:cTn>
                              </p:par>
                              <p:par>
                                <p:cTn id="313" presetID="2" presetClass="exit" presetSubtype="8" fill="hold" grpId="4" nodeType="withEffect">
                                  <p:stCondLst>
                                    <p:cond delay="0"/>
                                  </p:stCondLst>
                                  <p:childTnLst>
                                    <p:anim calcmode="lin" valueType="num">
                                      <p:cBhvr additive="base">
                                        <p:cTn id="314" dur="3000"/>
                                        <p:tgtEl>
                                          <p:spTgt spid="12"/>
                                        </p:tgtEl>
                                        <p:attrNameLst>
                                          <p:attrName>ppt_x</p:attrName>
                                        </p:attrNameLst>
                                      </p:cBhvr>
                                      <p:tavLst>
                                        <p:tav tm="0">
                                          <p:val>
                                            <p:strVal val="ppt_x"/>
                                          </p:val>
                                        </p:tav>
                                        <p:tav tm="100000">
                                          <p:val>
                                            <p:strVal val="0-ppt_w/2"/>
                                          </p:val>
                                        </p:tav>
                                      </p:tavLst>
                                    </p:anim>
                                    <p:anim calcmode="lin" valueType="num">
                                      <p:cBhvr additive="base">
                                        <p:cTn id="315" dur="3000"/>
                                        <p:tgtEl>
                                          <p:spTgt spid="12"/>
                                        </p:tgtEl>
                                        <p:attrNameLst>
                                          <p:attrName>ppt_y</p:attrName>
                                        </p:attrNameLst>
                                      </p:cBhvr>
                                      <p:tavLst>
                                        <p:tav tm="0">
                                          <p:val>
                                            <p:strVal val="ppt_y"/>
                                          </p:val>
                                        </p:tav>
                                        <p:tav tm="100000">
                                          <p:val>
                                            <p:strVal val="ppt_y"/>
                                          </p:val>
                                        </p:tav>
                                      </p:tavLst>
                                    </p:anim>
                                    <p:set>
                                      <p:cBhvr>
                                        <p:cTn id="316" dur="1" fill="hold">
                                          <p:stCondLst>
                                            <p:cond delay="2999"/>
                                          </p:stCondLst>
                                        </p:cTn>
                                        <p:tgtEl>
                                          <p:spTgt spid="12"/>
                                        </p:tgtEl>
                                        <p:attrNameLst>
                                          <p:attrName>style.visibility</p:attrName>
                                        </p:attrNameLst>
                                      </p:cBhvr>
                                      <p:to>
                                        <p:strVal val="hidden"/>
                                      </p:to>
                                    </p:set>
                                  </p:childTnLst>
                                </p:cTn>
                              </p:par>
                              <p:par>
                                <p:cTn id="317" presetID="2" presetClass="exit" presetSubtype="8" fill="hold" grpId="4" nodeType="withEffect">
                                  <p:stCondLst>
                                    <p:cond delay="0"/>
                                  </p:stCondLst>
                                  <p:childTnLst>
                                    <p:anim calcmode="lin" valueType="num">
                                      <p:cBhvr additive="base">
                                        <p:cTn id="318" dur="3000"/>
                                        <p:tgtEl>
                                          <p:spTgt spid="14"/>
                                        </p:tgtEl>
                                        <p:attrNameLst>
                                          <p:attrName>ppt_x</p:attrName>
                                        </p:attrNameLst>
                                      </p:cBhvr>
                                      <p:tavLst>
                                        <p:tav tm="0">
                                          <p:val>
                                            <p:strVal val="ppt_x"/>
                                          </p:val>
                                        </p:tav>
                                        <p:tav tm="100000">
                                          <p:val>
                                            <p:strVal val="0-ppt_w/2"/>
                                          </p:val>
                                        </p:tav>
                                      </p:tavLst>
                                    </p:anim>
                                    <p:anim calcmode="lin" valueType="num">
                                      <p:cBhvr additive="base">
                                        <p:cTn id="319" dur="3000"/>
                                        <p:tgtEl>
                                          <p:spTgt spid="14"/>
                                        </p:tgtEl>
                                        <p:attrNameLst>
                                          <p:attrName>ppt_y</p:attrName>
                                        </p:attrNameLst>
                                      </p:cBhvr>
                                      <p:tavLst>
                                        <p:tav tm="0">
                                          <p:val>
                                            <p:strVal val="ppt_y"/>
                                          </p:val>
                                        </p:tav>
                                        <p:tav tm="100000">
                                          <p:val>
                                            <p:strVal val="ppt_y"/>
                                          </p:val>
                                        </p:tav>
                                      </p:tavLst>
                                    </p:anim>
                                    <p:set>
                                      <p:cBhvr>
                                        <p:cTn id="320" dur="1" fill="hold">
                                          <p:stCondLst>
                                            <p:cond delay="2999"/>
                                          </p:stCondLst>
                                        </p:cTn>
                                        <p:tgtEl>
                                          <p:spTgt spid="14"/>
                                        </p:tgtEl>
                                        <p:attrNameLst>
                                          <p:attrName>style.visibility</p:attrName>
                                        </p:attrNameLst>
                                      </p:cBhvr>
                                      <p:to>
                                        <p:strVal val="hidden"/>
                                      </p:to>
                                    </p:set>
                                  </p:childTnLst>
                                </p:cTn>
                              </p:par>
                              <p:par>
                                <p:cTn id="321" presetID="2" presetClass="exit" presetSubtype="8" fill="hold" grpId="4" nodeType="withEffect">
                                  <p:stCondLst>
                                    <p:cond delay="0"/>
                                  </p:stCondLst>
                                  <p:childTnLst>
                                    <p:anim calcmode="lin" valueType="num">
                                      <p:cBhvr additive="base">
                                        <p:cTn id="322" dur="3000"/>
                                        <p:tgtEl>
                                          <p:spTgt spid="16"/>
                                        </p:tgtEl>
                                        <p:attrNameLst>
                                          <p:attrName>ppt_x</p:attrName>
                                        </p:attrNameLst>
                                      </p:cBhvr>
                                      <p:tavLst>
                                        <p:tav tm="0">
                                          <p:val>
                                            <p:strVal val="ppt_x"/>
                                          </p:val>
                                        </p:tav>
                                        <p:tav tm="100000">
                                          <p:val>
                                            <p:strVal val="0-ppt_w/2"/>
                                          </p:val>
                                        </p:tav>
                                      </p:tavLst>
                                    </p:anim>
                                    <p:anim calcmode="lin" valueType="num">
                                      <p:cBhvr additive="base">
                                        <p:cTn id="323" dur="3000"/>
                                        <p:tgtEl>
                                          <p:spTgt spid="16"/>
                                        </p:tgtEl>
                                        <p:attrNameLst>
                                          <p:attrName>ppt_y</p:attrName>
                                        </p:attrNameLst>
                                      </p:cBhvr>
                                      <p:tavLst>
                                        <p:tav tm="0">
                                          <p:val>
                                            <p:strVal val="ppt_y"/>
                                          </p:val>
                                        </p:tav>
                                        <p:tav tm="100000">
                                          <p:val>
                                            <p:strVal val="ppt_y"/>
                                          </p:val>
                                        </p:tav>
                                      </p:tavLst>
                                    </p:anim>
                                    <p:set>
                                      <p:cBhvr>
                                        <p:cTn id="324" dur="1" fill="hold">
                                          <p:stCondLst>
                                            <p:cond delay="2999"/>
                                          </p:stCondLst>
                                        </p:cTn>
                                        <p:tgtEl>
                                          <p:spTgt spid="16"/>
                                        </p:tgtEl>
                                        <p:attrNameLst>
                                          <p:attrName>style.visibility</p:attrName>
                                        </p:attrNameLst>
                                      </p:cBhvr>
                                      <p:to>
                                        <p:strVal val="hidden"/>
                                      </p:to>
                                    </p:set>
                                  </p:childTnLst>
                                </p:cTn>
                              </p:par>
                              <p:par>
                                <p:cTn id="325" presetID="2" presetClass="exit" presetSubtype="8" fill="hold" grpId="4"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0-ppt_w/2"/>
                                          </p:val>
                                        </p:tav>
                                      </p:tavLst>
                                    </p:anim>
                                    <p:anim calcmode="lin" valueType="num">
                                      <p:cBhvr additive="base">
                                        <p:cTn id="327" dur="3000"/>
                                        <p:tgtEl>
                                          <p:spTgt spid="18"/>
                                        </p:tgtEl>
                                        <p:attrNameLst>
                                          <p:attrName>ppt_y</p:attrName>
                                        </p:attrNameLst>
                                      </p:cBhvr>
                                      <p:tavLst>
                                        <p:tav tm="0">
                                          <p:val>
                                            <p:strVal val="ppt_y"/>
                                          </p:val>
                                        </p:tav>
                                        <p:tav tm="100000">
                                          <p:val>
                                            <p:strVal val="ppt_y"/>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8" fill="hold" grpId="4" nodeType="withEffect">
                                  <p:stCondLst>
                                    <p:cond delay="0"/>
                                  </p:stCondLst>
                                  <p:childTnLst>
                                    <p:anim calcmode="lin" valueType="num">
                                      <p:cBhvr additive="base">
                                        <p:cTn id="330" dur="3000"/>
                                        <p:tgtEl>
                                          <p:spTgt spid="20"/>
                                        </p:tgtEl>
                                        <p:attrNameLst>
                                          <p:attrName>ppt_x</p:attrName>
                                        </p:attrNameLst>
                                      </p:cBhvr>
                                      <p:tavLst>
                                        <p:tav tm="0">
                                          <p:val>
                                            <p:strVal val="ppt_x"/>
                                          </p:val>
                                        </p:tav>
                                        <p:tav tm="100000">
                                          <p:val>
                                            <p:strVal val="0-ppt_w/2"/>
                                          </p:val>
                                        </p:tav>
                                      </p:tavLst>
                                    </p:anim>
                                    <p:anim calcmode="lin" valueType="num">
                                      <p:cBhvr additive="base">
                                        <p:cTn id="331" dur="3000"/>
                                        <p:tgtEl>
                                          <p:spTgt spid="20"/>
                                        </p:tgtEl>
                                        <p:attrNameLst>
                                          <p:attrName>ppt_y</p:attrName>
                                        </p:attrNameLst>
                                      </p:cBhvr>
                                      <p:tavLst>
                                        <p:tav tm="0">
                                          <p:val>
                                            <p:strVal val="ppt_y"/>
                                          </p:val>
                                        </p:tav>
                                        <p:tav tm="100000">
                                          <p:val>
                                            <p:strVal val="ppt_y"/>
                                          </p:val>
                                        </p:tav>
                                      </p:tavLst>
                                    </p:anim>
                                    <p:set>
                                      <p:cBhvr>
                                        <p:cTn id="332" dur="1" fill="hold">
                                          <p:stCondLst>
                                            <p:cond delay="2999"/>
                                          </p:stCondLst>
                                        </p:cTn>
                                        <p:tgtEl>
                                          <p:spTgt spid="20"/>
                                        </p:tgtEl>
                                        <p:attrNameLst>
                                          <p:attrName>style.visibility</p:attrName>
                                        </p:attrNameLst>
                                      </p:cBhvr>
                                      <p:to>
                                        <p:strVal val="hidden"/>
                                      </p:to>
                                    </p:set>
                                  </p:childTnLst>
                                </p:cTn>
                              </p:par>
                              <p:par>
                                <p:cTn id="333" presetID="23" presetClass="entr" presetSubtype="288"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 calcmode="lin" valueType="num">
                                      <p:cBhvr>
                                        <p:cTn id="335" dur="3000" fill="hold"/>
                                        <p:tgtEl>
                                          <p:spTgt spid="2"/>
                                        </p:tgtEl>
                                        <p:attrNameLst>
                                          <p:attrName>ppt_w</p:attrName>
                                        </p:attrNameLst>
                                      </p:cBhvr>
                                      <p:tavLst>
                                        <p:tav tm="0">
                                          <p:val>
                                            <p:strVal val="4/3*#ppt_w"/>
                                          </p:val>
                                        </p:tav>
                                        <p:tav tm="100000">
                                          <p:val>
                                            <p:strVal val="#ppt_w"/>
                                          </p:val>
                                        </p:tav>
                                      </p:tavLst>
                                    </p:anim>
                                    <p:anim calcmode="lin" valueType="num">
                                      <p:cBhvr>
                                        <p:cTn id="336" dur="3000" fill="hold"/>
                                        <p:tgtEl>
                                          <p:spTgt spid="2"/>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2"/>
                                        </p:tgtEl>
                                        <p:attrNameLst>
                                          <p:attrName>style.visibility</p:attrName>
                                        </p:attrNameLst>
                                      </p:cBhvr>
                                      <p:to>
                                        <p:strVal val="visible"/>
                                      </p:to>
                                    </p:set>
                                    <p:animEffect transition="in" filter="barn(outVertical)">
                                      <p:cBhvr>
                                        <p:cTn id="3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0">
                <a:srgbClr val="FF6600"/>
              </a:gs>
              <a:gs pos="30000">
                <a:srgbClr val="D49E6C"/>
              </a:gs>
              <a:gs pos="70000">
                <a:srgbClr val="A65528"/>
              </a:gs>
              <a:gs pos="100000">
                <a:srgbClr val="663012"/>
              </a:gs>
            </a:gsLst>
            <a:lin ang="189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0">
                <a:srgbClr val="FF6600"/>
              </a:gs>
              <a:gs pos="30000">
                <a:srgbClr val="D49E6C"/>
              </a:gs>
              <a:gs pos="70000">
                <a:srgbClr val="A65528"/>
              </a:gs>
              <a:gs pos="100000">
                <a:srgbClr val="663012"/>
              </a:gs>
            </a:gsLst>
            <a:lin ang="8100000" scaled="1"/>
            <a:tileRect/>
          </a:gra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childTnLst>
                          </p:cTn>
                        </p:par>
                        <p:par>
                          <p:cTn id="56" fill="hold">
                            <p:stCondLst>
                              <p:cond delay="2000"/>
                            </p:stCondLst>
                            <p:childTnLst>
                              <p:par>
                                <p:cTn id="57" presetID="2" presetClass="exit" presetSubtype="12" fill="hold" grpId="1"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0-ppt_w/2"/>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2000"/>
                                        <p:tgtEl>
                                          <p:spTgt spid="5"/>
                                        </p:tgtEl>
                                        <p:attrNameLst>
                                          <p:attrName>ppt_x</p:attrName>
                                        </p:attrNameLst>
                                      </p:cBhvr>
                                      <p:tavLst>
                                        <p:tav tm="0">
                                          <p:val>
                                            <p:strVal val="ppt_x"/>
                                          </p:val>
                                        </p:tav>
                                        <p:tav tm="100000">
                                          <p:val>
                                            <p:strVal val="0-ppt_w/2"/>
                                          </p:val>
                                        </p:tav>
                                      </p:tavLst>
                                    </p:anim>
                                    <p:anim calcmode="lin" valueType="num">
                                      <p:cBhvr additive="base">
                                        <p:cTn id="63" dur="2000"/>
                                        <p:tgtEl>
                                          <p:spTgt spid="5"/>
                                        </p:tgtEl>
                                        <p:attrNameLst>
                                          <p:attrName>ppt_y</p:attrName>
                                        </p:attrNameLst>
                                      </p:cBhvr>
                                      <p:tavLst>
                                        <p:tav tm="0">
                                          <p:val>
                                            <p:strVal val="ppt_y"/>
                                          </p:val>
                                        </p:tav>
                                        <p:tav tm="100000">
                                          <p:val>
                                            <p:strVal val="1+ppt_h/2"/>
                                          </p:val>
                                        </p:tav>
                                      </p:tavLst>
                                    </p:anim>
                                    <p:set>
                                      <p:cBhvr>
                                        <p:cTn id="64" dur="1" fill="hold">
                                          <p:stCondLst>
                                            <p:cond delay="1999"/>
                                          </p:stCondLst>
                                        </p:cTn>
                                        <p:tgtEl>
                                          <p:spTgt spid="5"/>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0-ppt_w/2"/>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2000"/>
                                        <p:tgtEl>
                                          <p:spTgt spid="11"/>
                                        </p:tgtEl>
                                        <p:attrNameLst>
                                          <p:attrName>ppt_x</p:attrName>
                                        </p:attrNameLst>
                                      </p:cBhvr>
                                      <p:tavLst>
                                        <p:tav tm="0">
                                          <p:val>
                                            <p:strVal val="ppt_x"/>
                                          </p:val>
                                        </p:tav>
                                        <p:tav tm="100000">
                                          <p:val>
                                            <p:strVal val="0-ppt_w/2"/>
                                          </p:val>
                                        </p:tav>
                                      </p:tavLst>
                                    </p:anim>
                                    <p:anim calcmode="lin" valueType="num">
                                      <p:cBhvr additive="base">
                                        <p:cTn id="75" dur="2000"/>
                                        <p:tgtEl>
                                          <p:spTgt spid="11"/>
                                        </p:tgtEl>
                                        <p:attrNameLst>
                                          <p:attrName>ppt_y</p:attrName>
                                        </p:attrNameLst>
                                      </p:cBhvr>
                                      <p:tavLst>
                                        <p:tav tm="0">
                                          <p:val>
                                            <p:strVal val="ppt_y"/>
                                          </p:val>
                                        </p:tav>
                                        <p:tav tm="100000">
                                          <p:val>
                                            <p:strVal val="1+ppt_h/2"/>
                                          </p:val>
                                        </p:tav>
                                      </p:tavLst>
                                    </p:anim>
                                    <p:set>
                                      <p:cBhvr>
                                        <p:cTn id="76" dur="1" fill="hold">
                                          <p:stCondLst>
                                            <p:cond delay="1999"/>
                                          </p:stCondLst>
                                        </p:cTn>
                                        <p:tgtEl>
                                          <p:spTgt spid="11"/>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2000"/>
                                        <p:tgtEl>
                                          <p:spTgt spid="13"/>
                                        </p:tgtEl>
                                        <p:attrNameLst>
                                          <p:attrName>ppt_x</p:attrName>
                                        </p:attrNameLst>
                                      </p:cBhvr>
                                      <p:tavLst>
                                        <p:tav tm="0">
                                          <p:val>
                                            <p:strVal val="ppt_x"/>
                                          </p:val>
                                        </p:tav>
                                        <p:tav tm="100000">
                                          <p:val>
                                            <p:strVal val="0-ppt_w/2"/>
                                          </p:val>
                                        </p:tav>
                                      </p:tavLst>
                                    </p:anim>
                                    <p:anim calcmode="lin" valueType="num">
                                      <p:cBhvr additive="base">
                                        <p:cTn id="79" dur="2000"/>
                                        <p:tgtEl>
                                          <p:spTgt spid="13"/>
                                        </p:tgtEl>
                                        <p:attrNameLst>
                                          <p:attrName>ppt_y</p:attrName>
                                        </p:attrNameLst>
                                      </p:cBhvr>
                                      <p:tavLst>
                                        <p:tav tm="0">
                                          <p:val>
                                            <p:strVal val="ppt_y"/>
                                          </p:val>
                                        </p:tav>
                                        <p:tav tm="100000">
                                          <p:val>
                                            <p:strVal val="1+ppt_h/2"/>
                                          </p:val>
                                        </p:tav>
                                      </p:tavLst>
                                    </p:anim>
                                    <p:set>
                                      <p:cBhvr>
                                        <p:cTn id="80" dur="1" fill="hold">
                                          <p:stCondLst>
                                            <p:cond delay="1999"/>
                                          </p:stCondLst>
                                        </p:cTn>
                                        <p:tgtEl>
                                          <p:spTgt spid="13"/>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2000"/>
                                        <p:tgtEl>
                                          <p:spTgt spid="4"/>
                                        </p:tgtEl>
                                        <p:attrNameLst>
                                          <p:attrName>ppt_x</p:attrName>
                                        </p:attrNameLst>
                                      </p:cBhvr>
                                      <p:tavLst>
                                        <p:tav tm="0">
                                          <p:val>
                                            <p:strVal val="ppt_x"/>
                                          </p:val>
                                        </p:tav>
                                        <p:tav tm="100000">
                                          <p:val>
                                            <p:strVal val="0-ppt_w/2"/>
                                          </p:val>
                                        </p:tav>
                                      </p:tavLst>
                                    </p:anim>
                                    <p:anim calcmode="lin" valueType="num">
                                      <p:cBhvr additive="base">
                                        <p:cTn id="83" dur="2000"/>
                                        <p:tgtEl>
                                          <p:spTgt spid="4"/>
                                        </p:tgtEl>
                                        <p:attrNameLst>
                                          <p:attrName>ppt_y</p:attrName>
                                        </p:attrNameLst>
                                      </p:cBhvr>
                                      <p:tavLst>
                                        <p:tav tm="0">
                                          <p:val>
                                            <p:strVal val="ppt_y"/>
                                          </p:val>
                                        </p:tav>
                                        <p:tav tm="100000">
                                          <p:val>
                                            <p:strVal val="0-ppt_h/2"/>
                                          </p:val>
                                        </p:tav>
                                      </p:tavLst>
                                    </p:anim>
                                    <p:set>
                                      <p:cBhvr>
                                        <p:cTn id="84" dur="1" fill="hold">
                                          <p:stCondLst>
                                            <p:cond delay="1999"/>
                                          </p:stCondLst>
                                        </p:cTn>
                                        <p:tgtEl>
                                          <p:spTgt spid="4"/>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0-ppt_w/2"/>
                                          </p:val>
                                        </p:tav>
                                      </p:tavLst>
                                    </p:anim>
                                    <p:anim calcmode="lin" valueType="num">
                                      <p:cBhvr additive="base">
                                        <p:cTn id="87" dur="2000"/>
                                        <p:tgtEl>
                                          <p:spTgt spid="6"/>
                                        </p:tgtEl>
                                        <p:attrNameLst>
                                          <p:attrName>ppt_y</p:attrName>
                                        </p:attrNameLst>
                                      </p:cBhvr>
                                      <p:tavLst>
                                        <p:tav tm="0">
                                          <p:val>
                                            <p:strVal val="ppt_y"/>
                                          </p:val>
                                        </p:tav>
                                        <p:tav tm="100000">
                                          <p:val>
                                            <p:strVal val="0-ppt_h/2"/>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0-ppt_w/2"/>
                                          </p:val>
                                        </p:tav>
                                      </p:tavLst>
                                    </p:anim>
                                    <p:anim calcmode="lin" valueType="num">
                                      <p:cBhvr additive="base">
                                        <p:cTn id="95" dur="2000"/>
                                        <p:tgtEl>
                                          <p:spTgt spid="10"/>
                                        </p:tgtEl>
                                        <p:attrNameLst>
                                          <p:attrName>ppt_y</p:attrName>
                                        </p:attrNameLst>
                                      </p:cBhvr>
                                      <p:tavLst>
                                        <p:tav tm="0">
                                          <p:val>
                                            <p:strVal val="ppt_y"/>
                                          </p:val>
                                        </p:tav>
                                        <p:tav tm="100000">
                                          <p:val>
                                            <p:strVal val="0-ppt_h/2"/>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0-ppt_w/2"/>
                                          </p:val>
                                        </p:tav>
                                      </p:tavLst>
                                    </p:anim>
                                    <p:anim calcmode="lin" valueType="num">
                                      <p:cBhvr additive="base">
                                        <p:cTn id="99" dur="2000"/>
                                        <p:tgtEl>
                                          <p:spTgt spid="12"/>
                                        </p:tgtEl>
                                        <p:attrNameLst>
                                          <p:attrName>ppt_y</p:attrName>
                                        </p:attrNameLst>
                                      </p:cBhvr>
                                      <p:tavLst>
                                        <p:tav tm="0">
                                          <p:val>
                                            <p:strVal val="ppt_y"/>
                                          </p:val>
                                        </p:tav>
                                        <p:tav tm="100000">
                                          <p:val>
                                            <p:strVal val="0-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0-ppt_w/2"/>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17" presetClass="entr" presetSubtype="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ppt_x</p:attrName>
                                        </p:attrNameLst>
                                      </p:cBhvr>
                                      <p:tavLst>
                                        <p:tav tm="0">
                                          <p:val>
                                            <p:strVal val="#ppt_x+#ppt_w/2"/>
                                          </p:val>
                                        </p:tav>
                                        <p:tav tm="100000">
                                          <p:val>
                                            <p:strVal val="#ppt_x"/>
                                          </p:val>
                                        </p:tav>
                                      </p:tavLst>
                                    </p:anim>
                                    <p:anim calcmode="lin" valueType="num">
                                      <p:cBhvr>
                                        <p:cTn id="108" dur="2000" fill="hold"/>
                                        <p:tgtEl>
                                          <p:spTgt spid="2"/>
                                        </p:tgtEl>
                                        <p:attrNameLst>
                                          <p:attrName>ppt_y</p:attrName>
                                        </p:attrNameLst>
                                      </p:cBhvr>
                                      <p:tavLst>
                                        <p:tav tm="0">
                                          <p:val>
                                            <p:strVal val="#ppt_y"/>
                                          </p:val>
                                        </p:tav>
                                        <p:tav tm="100000">
                                          <p:val>
                                            <p:strVal val="#ppt_y"/>
                                          </p:val>
                                        </p:tav>
                                      </p:tavLst>
                                    </p:anim>
                                    <p:anim calcmode="lin" valueType="num">
                                      <p:cBhvr>
                                        <p:cTn id="109" dur="2000" fill="hold"/>
                                        <p:tgtEl>
                                          <p:spTgt spid="2"/>
                                        </p:tgtEl>
                                        <p:attrNameLst>
                                          <p:attrName>ppt_w</p:attrName>
                                        </p:attrNameLst>
                                      </p:cBhvr>
                                      <p:tavLst>
                                        <p:tav tm="0">
                                          <p:val>
                                            <p:fltVal val="0"/>
                                          </p:val>
                                        </p:tav>
                                        <p:tav tm="100000">
                                          <p:val>
                                            <p:strVal val="#ppt_w"/>
                                          </p:val>
                                        </p:tav>
                                      </p:tavLst>
                                    </p:anim>
                                    <p:anim calcmode="lin" valueType="num">
                                      <p:cBhvr>
                                        <p:cTn id="11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2E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a:gsLst>
              <a:gs pos="0">
                <a:srgbClr val="FF6600"/>
              </a:gs>
              <a:gs pos="30000">
                <a:srgbClr val="D49E6C"/>
              </a:gs>
              <a:gs pos="70000">
                <a:srgbClr val="A65528"/>
              </a:gs>
              <a:gs pos="100000">
                <a:srgbClr val="663012"/>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8" presetClass="emph" presetSubtype="0" fill="hold" grpId="1" nodeType="withEffect">
                                  <p:stCondLst>
                                    <p:cond delay="0"/>
                                  </p:stCondLst>
                                  <p:childTnLst>
                                    <p:animRot by="216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ppt_y"/>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ppt_y"/>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4"/>
                                        </p:tgtEl>
                                        <p:attrNameLst>
                                          <p:attrName>ppt_x</p:attrName>
                                        </p:attrNameLst>
                                      </p:cBhvr>
                                      <p:tavLst>
                                        <p:tav tm="0">
                                          <p:val>
                                            <p:strVal val="ppt_x"/>
                                          </p:val>
                                        </p:tav>
                                        <p:tav tm="100000">
                                          <p:val>
                                            <p:strVal val="0-ppt_w/2"/>
                                          </p:val>
                                        </p:tav>
                                      </p:tavLst>
                                    </p:anim>
                                    <p:anim calcmode="lin" valueType="num">
                                      <p:cBhvr additive="base">
                                        <p:cTn id="95" dur="3000"/>
                                        <p:tgtEl>
                                          <p:spTgt spid="4"/>
                                        </p:tgtEl>
                                        <p:attrNameLst>
                                          <p:attrName>ppt_y</p:attrName>
                                        </p:attrNameLst>
                                      </p:cBhvr>
                                      <p:tavLst>
                                        <p:tav tm="0">
                                          <p:val>
                                            <p:strVal val="ppt_y"/>
                                          </p:val>
                                        </p:tav>
                                        <p:tav tm="100000">
                                          <p:val>
                                            <p:strVal val="ppt_y"/>
                                          </p:val>
                                        </p:tav>
                                      </p:tavLst>
                                    </p:anim>
                                    <p:set>
                                      <p:cBhvr>
                                        <p:cTn id="96" dur="1" fill="hold">
                                          <p:stCondLst>
                                            <p:cond delay="2999"/>
                                          </p:stCondLst>
                                        </p:cTn>
                                        <p:tgtEl>
                                          <p:spTgt spid="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 calcmode="lin" valueType="num">
                                      <p:cBhvr>
                                        <p:cTn id="119" dur="3000" fill="hold"/>
                                        <p:tgtEl>
                                          <p:spTgt spid="2"/>
                                        </p:tgtEl>
                                        <p:attrNameLst>
                                          <p:attrName>ppt_w</p:attrName>
                                        </p:attrNameLst>
                                      </p:cBhvr>
                                      <p:tavLst>
                                        <p:tav tm="0">
                                          <p:val>
                                            <p:strVal val="2/3*#ppt_w"/>
                                          </p:val>
                                        </p:tav>
                                        <p:tav tm="100000">
                                          <p:val>
                                            <p:strVal val="#ppt_w"/>
                                          </p:val>
                                        </p:tav>
                                      </p:tavLst>
                                    </p:anim>
                                    <p:anim calcmode="lin" valueType="num">
                                      <p:cBhvr>
                                        <p:cTn id="120" dur="3000" fill="hold"/>
                                        <p:tgtEl>
                                          <p:spTgt spid="2"/>
                                        </p:tgtEl>
                                        <p:attrNameLst>
                                          <p:attrName>ppt_h</p:attrName>
                                        </p:attrNameLst>
                                      </p:cBhvr>
                                      <p:tavLst>
                                        <p:tav tm="0">
                                          <p:val>
                                            <p:strVal val="2/3*#ppt_h"/>
                                          </p:val>
                                        </p:tav>
                                        <p:tav tm="100000">
                                          <p:val>
                                            <p:strVal val="#ppt_h"/>
                                          </p:val>
                                        </p:tav>
                                      </p:tavLst>
                                    </p:anim>
                                  </p:childTnLst>
                                </p:cTn>
                              </p:par>
                              <p:par>
                                <p:cTn id="121" presetID="8" presetClass="entr" presetSubtype="3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Effect transition="in" filter="diamond(out)">
                                      <p:cBhvr>
                                        <p:cTn id="12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E51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3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3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3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3000"/>
                                        <p:tgtEl>
                                          <p:spTgt spid="1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3000"/>
                                        <p:tgtEl>
                                          <p:spTgt spid="1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3000"/>
                                        <p:tgtEl>
                                          <p:spTgt spid="1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3000"/>
                                        <p:tgtEl>
                                          <p:spTgt spid="1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3000"/>
                                        <p:tgtEl>
                                          <p:spTgt spid="1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3000"/>
                                        <p:tgtEl>
                                          <p:spTgt spid="2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3000"/>
                                        <p:tgtEl>
                                          <p:spTgt spid="2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3000"/>
                                        <p:tgtEl>
                                          <p:spTgt spid="2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plus(in)">
                                      <p:cBhvr>
                                        <p:cTn id="76" dur="3000"/>
                                        <p:tgtEl>
                                          <p:spTgt spid="25"/>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plus(in)">
                                      <p:cBhvr>
                                        <p:cTn id="79" dur="3000"/>
                                        <p:tgtEl>
                                          <p:spTgt spid="26"/>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plus(in)">
                                      <p:cBhvr>
                                        <p:cTn id="82" dur="3000"/>
                                        <p:tgtEl>
                                          <p:spTgt spid="27"/>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plus(in)">
                                      <p:cBhvr>
                                        <p:cTn id="85" dur="3000"/>
                                        <p:tgtEl>
                                          <p:spTgt spid="28"/>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plus(in)">
                                      <p:cBhvr>
                                        <p:cTn id="88" dur="3000"/>
                                        <p:tgtEl>
                                          <p:spTgt spid="29"/>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plus(in)">
                                      <p:cBhvr>
                                        <p:cTn id="91" dur="3000"/>
                                        <p:tgtEl>
                                          <p:spTgt spid="30"/>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plus(in)">
                                      <p:cBhvr>
                                        <p:cTn id="94" dur="3000"/>
                                        <p:tgtEl>
                                          <p:spTgt spid="31"/>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plus(in)">
                                      <p:cBhvr>
                                        <p:cTn id="97" dur="3000"/>
                                        <p:tgtEl>
                                          <p:spTgt spid="32"/>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plus(in)">
                                      <p:cBhvr>
                                        <p:cTn id="100" dur="3000"/>
                                        <p:tgtEl>
                                          <p:spTgt spid="33"/>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plus(in)">
                                      <p:cBhvr>
                                        <p:cTn id="103" dur="3000"/>
                                        <p:tgtEl>
                                          <p:spTgt spid="34"/>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plus(in)">
                                      <p:cBhvr>
                                        <p:cTn id="106" dur="3000"/>
                                        <p:tgtEl>
                                          <p:spTgt spid="35"/>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plus(in)">
                                      <p:cBhvr>
                                        <p:cTn id="109" dur="3000"/>
                                        <p:tgtEl>
                                          <p:spTgt spid="36"/>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plus(in)">
                                      <p:cBhvr>
                                        <p:cTn id="112" dur="3000"/>
                                        <p:tgtEl>
                                          <p:spTgt spid="37"/>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38"/>
                                        </p:tgtEl>
                                        <p:attrNameLst>
                                          <p:attrName>style.visibility</p:attrName>
                                        </p:attrNameLst>
                                      </p:cBhvr>
                                      <p:to>
                                        <p:strVal val="visible"/>
                                      </p:to>
                                    </p:set>
                                    <p:animEffect transition="in" filter="plus(in)">
                                      <p:cBhvr>
                                        <p:cTn id="115" dur="3000"/>
                                        <p:tgtEl>
                                          <p:spTgt spid="38"/>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plus(in)">
                                      <p:cBhvr>
                                        <p:cTn id="118" dur="3000"/>
                                        <p:tgtEl>
                                          <p:spTgt spid="39"/>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plus(in)">
                                      <p:cBhvr>
                                        <p:cTn id="121" dur="3000"/>
                                        <p:tgtEl>
                                          <p:spTgt spid="40"/>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plus(in)">
                                      <p:cBhvr>
                                        <p:cTn id="124" dur="3000"/>
                                        <p:tgtEl>
                                          <p:spTgt spid="41"/>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plus(in)">
                                      <p:cBhvr>
                                        <p:cTn id="127" dur="3000"/>
                                        <p:tgtEl>
                                          <p:spTgt spid="42"/>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plus(in)">
                                      <p:cBhvr>
                                        <p:cTn id="130" dur="3000"/>
                                        <p:tgtEl>
                                          <p:spTgt spid="43"/>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4"/>
                                        </p:tgtEl>
                                        <p:attrNameLst>
                                          <p:attrName>style.visibility</p:attrName>
                                        </p:attrNameLst>
                                      </p:cBhvr>
                                      <p:to>
                                        <p:strVal val="visible"/>
                                      </p:to>
                                    </p:set>
                                    <p:animEffect transition="in" filter="plus(in)">
                                      <p:cBhvr>
                                        <p:cTn id="133" dur="3000"/>
                                        <p:tgtEl>
                                          <p:spTgt spid="44"/>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5"/>
                                        </p:tgtEl>
                                        <p:attrNameLst>
                                          <p:attrName>style.visibility</p:attrName>
                                        </p:attrNameLst>
                                      </p:cBhvr>
                                      <p:to>
                                        <p:strVal val="visible"/>
                                      </p:to>
                                    </p:set>
                                    <p:animEffect transition="in" filter="plus(in)">
                                      <p:cBhvr>
                                        <p:cTn id="136" dur="3000"/>
                                        <p:tgtEl>
                                          <p:spTgt spid="45"/>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6"/>
                                        </p:tgtEl>
                                        <p:attrNameLst>
                                          <p:attrName>style.visibility</p:attrName>
                                        </p:attrNameLst>
                                      </p:cBhvr>
                                      <p:to>
                                        <p:strVal val="visible"/>
                                      </p:to>
                                    </p:set>
                                    <p:animEffect transition="in" filter="plus(in)">
                                      <p:cBhvr>
                                        <p:cTn id="139" dur="3000"/>
                                        <p:tgtEl>
                                          <p:spTgt spid="4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7"/>
                                        </p:tgtEl>
                                        <p:attrNameLst>
                                          <p:attrName>style.visibility</p:attrName>
                                        </p:attrNameLst>
                                      </p:cBhvr>
                                      <p:to>
                                        <p:strVal val="visible"/>
                                      </p:to>
                                    </p:set>
                                    <p:animEffect transition="in" filter="plus(in)">
                                      <p:cBhvr>
                                        <p:cTn id="142" dur="3000"/>
                                        <p:tgtEl>
                                          <p:spTgt spid="47"/>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48"/>
                                        </p:tgtEl>
                                        <p:attrNameLst>
                                          <p:attrName>style.visibility</p:attrName>
                                        </p:attrNameLst>
                                      </p:cBhvr>
                                      <p:to>
                                        <p:strVal val="visible"/>
                                      </p:to>
                                    </p:set>
                                    <p:animEffect transition="in" filter="plus(in)">
                                      <p:cBhvr>
                                        <p:cTn id="145" dur="3000"/>
                                        <p:tgtEl>
                                          <p:spTgt spid="48"/>
                                        </p:tgtEl>
                                      </p:cBhvr>
                                    </p:animEffect>
                                  </p:childTnLst>
                                </p:cTn>
                              </p:par>
                              <p:par>
                                <p:cTn id="146" presetID="8" presetClass="emph" presetSubtype="0" fill="hold" grpId="1" nodeType="withEffect">
                                  <p:stCondLst>
                                    <p:cond delay="0"/>
                                  </p:stCondLst>
                                  <p:childTnLst>
                                    <p:animRot by="21600000">
                                      <p:cBhvr>
                                        <p:cTn id="147" dur="3000" fill="hold"/>
                                        <p:tgtEl>
                                          <p:spTgt spid="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4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4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4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2"/>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4"/>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6"/>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8"/>
                                        </p:tgtEl>
                                        <p:attrNameLst>
                                          <p:attrName>r</p:attrName>
                                        </p:attrNameLst>
                                      </p:cBhvr>
                                    </p:animRot>
                                  </p:childTnLst>
                                </p:cTn>
                              </p:par>
                              <p:par>
                                <p:cTn id="238" presetID="2" presetClass="entr" presetSubtype="12" fill="hold" grpId="2" nodeType="withEffect">
                                  <p:stCondLst>
                                    <p:cond delay="0"/>
                                  </p:stCondLst>
                                  <p:childTnLst>
                                    <p:set>
                                      <p:cBhvr>
                                        <p:cTn id="239" dur="1" fill="hold">
                                          <p:stCondLst>
                                            <p:cond delay="0"/>
                                          </p:stCondLst>
                                        </p:cTn>
                                        <p:tgtEl>
                                          <p:spTgt spid="3"/>
                                        </p:tgtEl>
                                        <p:attrNameLst>
                                          <p:attrName>style.visibility</p:attrName>
                                        </p:attrNameLst>
                                      </p:cBhvr>
                                      <p:to>
                                        <p:strVal val="visible"/>
                                      </p:to>
                                    </p:set>
                                    <p:anim calcmode="lin" valueType="num">
                                      <p:cBhvr additive="base">
                                        <p:cTn id="240" dur="3000" fill="hold"/>
                                        <p:tgtEl>
                                          <p:spTgt spid="3"/>
                                        </p:tgtEl>
                                        <p:attrNameLst>
                                          <p:attrName>ppt_x</p:attrName>
                                        </p:attrNameLst>
                                      </p:cBhvr>
                                      <p:tavLst>
                                        <p:tav tm="0">
                                          <p:val>
                                            <p:strVal val="0-#ppt_w/2"/>
                                          </p:val>
                                        </p:tav>
                                        <p:tav tm="100000">
                                          <p:val>
                                            <p:strVal val="#ppt_x"/>
                                          </p:val>
                                        </p:tav>
                                      </p:tavLst>
                                    </p:anim>
                                    <p:anim calcmode="lin" valueType="num">
                                      <p:cBhvr additive="base">
                                        <p:cTn id="241" dur="3000" fill="hold"/>
                                        <p:tgtEl>
                                          <p:spTgt spid="3"/>
                                        </p:tgtEl>
                                        <p:attrNameLst>
                                          <p:attrName>ppt_y</p:attrName>
                                        </p:attrNameLst>
                                      </p:cBhvr>
                                      <p:tavLst>
                                        <p:tav tm="0">
                                          <p:val>
                                            <p:strVal val="1+#ppt_h/2"/>
                                          </p:val>
                                        </p:tav>
                                        <p:tav tm="100000">
                                          <p:val>
                                            <p:strVal val="#ppt_y"/>
                                          </p:val>
                                        </p:tav>
                                      </p:tavLst>
                                    </p:anim>
                                  </p:childTnLst>
                                </p:cTn>
                              </p:par>
                              <p:par>
                                <p:cTn id="242" presetID="2" presetClass="entr" presetSubtype="12" fill="hold" grpId="2" nodeType="withEffect">
                                  <p:stCondLst>
                                    <p:cond delay="0"/>
                                  </p:stCondLst>
                                  <p:childTnLst>
                                    <p:set>
                                      <p:cBhvr>
                                        <p:cTn id="243" dur="1" fill="hold">
                                          <p:stCondLst>
                                            <p:cond delay="0"/>
                                          </p:stCondLst>
                                        </p:cTn>
                                        <p:tgtEl>
                                          <p:spTgt spid="5"/>
                                        </p:tgtEl>
                                        <p:attrNameLst>
                                          <p:attrName>style.visibility</p:attrName>
                                        </p:attrNameLst>
                                      </p:cBhvr>
                                      <p:to>
                                        <p:strVal val="visible"/>
                                      </p:to>
                                    </p:set>
                                    <p:anim calcmode="lin" valueType="num">
                                      <p:cBhvr additive="base">
                                        <p:cTn id="244" dur="3000" fill="hold"/>
                                        <p:tgtEl>
                                          <p:spTgt spid="5"/>
                                        </p:tgtEl>
                                        <p:attrNameLst>
                                          <p:attrName>ppt_x</p:attrName>
                                        </p:attrNameLst>
                                      </p:cBhvr>
                                      <p:tavLst>
                                        <p:tav tm="0">
                                          <p:val>
                                            <p:strVal val="0-#ppt_w/2"/>
                                          </p:val>
                                        </p:tav>
                                        <p:tav tm="100000">
                                          <p:val>
                                            <p:strVal val="#ppt_x"/>
                                          </p:val>
                                        </p:tav>
                                      </p:tavLst>
                                    </p:anim>
                                    <p:anim calcmode="lin" valueType="num">
                                      <p:cBhvr additive="base">
                                        <p:cTn id="245" dur="3000" fill="hold"/>
                                        <p:tgtEl>
                                          <p:spTgt spid="5"/>
                                        </p:tgtEl>
                                        <p:attrNameLst>
                                          <p:attrName>ppt_y</p:attrName>
                                        </p:attrNameLst>
                                      </p:cBhvr>
                                      <p:tavLst>
                                        <p:tav tm="0">
                                          <p:val>
                                            <p:strVal val="1+#ppt_h/2"/>
                                          </p:val>
                                        </p:tav>
                                        <p:tav tm="100000">
                                          <p:val>
                                            <p:strVal val="#ppt_y"/>
                                          </p:val>
                                        </p:tav>
                                      </p:tavLst>
                                    </p:anim>
                                  </p:childTnLst>
                                </p:cTn>
                              </p:par>
                              <p:par>
                                <p:cTn id="246" presetID="2" presetClass="entr" presetSubtype="12" fill="hold" grpId="2" nodeType="withEffect">
                                  <p:stCondLst>
                                    <p:cond delay="0"/>
                                  </p:stCondLst>
                                  <p:childTnLst>
                                    <p:set>
                                      <p:cBhvr>
                                        <p:cTn id="247" dur="1" fill="hold">
                                          <p:stCondLst>
                                            <p:cond delay="0"/>
                                          </p:stCondLst>
                                        </p:cTn>
                                        <p:tgtEl>
                                          <p:spTgt spid="7"/>
                                        </p:tgtEl>
                                        <p:attrNameLst>
                                          <p:attrName>style.visibility</p:attrName>
                                        </p:attrNameLst>
                                      </p:cBhvr>
                                      <p:to>
                                        <p:strVal val="visible"/>
                                      </p:to>
                                    </p:set>
                                    <p:anim calcmode="lin" valueType="num">
                                      <p:cBhvr additive="base">
                                        <p:cTn id="248" dur="3000" fill="hold"/>
                                        <p:tgtEl>
                                          <p:spTgt spid="7"/>
                                        </p:tgtEl>
                                        <p:attrNameLst>
                                          <p:attrName>ppt_x</p:attrName>
                                        </p:attrNameLst>
                                      </p:cBhvr>
                                      <p:tavLst>
                                        <p:tav tm="0">
                                          <p:val>
                                            <p:strVal val="0-#ppt_w/2"/>
                                          </p:val>
                                        </p:tav>
                                        <p:tav tm="100000">
                                          <p:val>
                                            <p:strVal val="#ppt_x"/>
                                          </p:val>
                                        </p:tav>
                                      </p:tavLst>
                                    </p:anim>
                                    <p:anim calcmode="lin" valueType="num">
                                      <p:cBhvr additive="base">
                                        <p:cTn id="249" dur="3000" fill="hold"/>
                                        <p:tgtEl>
                                          <p:spTgt spid="7"/>
                                        </p:tgtEl>
                                        <p:attrNameLst>
                                          <p:attrName>ppt_y</p:attrName>
                                        </p:attrNameLst>
                                      </p:cBhvr>
                                      <p:tavLst>
                                        <p:tav tm="0">
                                          <p:val>
                                            <p:strVal val="1+#ppt_h/2"/>
                                          </p:val>
                                        </p:tav>
                                        <p:tav tm="100000">
                                          <p:val>
                                            <p:strVal val="#ppt_y"/>
                                          </p:val>
                                        </p:tav>
                                      </p:tavLst>
                                    </p:anim>
                                  </p:childTnLst>
                                </p:cTn>
                              </p:par>
                              <p:par>
                                <p:cTn id="250" presetID="2" presetClass="entr" presetSubtype="12" fill="hold" grpId="2" nodeType="withEffect">
                                  <p:stCondLst>
                                    <p:cond delay="0"/>
                                  </p:stCondLst>
                                  <p:childTnLst>
                                    <p:set>
                                      <p:cBhvr>
                                        <p:cTn id="251" dur="1" fill="hold">
                                          <p:stCondLst>
                                            <p:cond delay="0"/>
                                          </p:stCondLst>
                                        </p:cTn>
                                        <p:tgtEl>
                                          <p:spTgt spid="9"/>
                                        </p:tgtEl>
                                        <p:attrNameLst>
                                          <p:attrName>style.visibility</p:attrName>
                                        </p:attrNameLst>
                                      </p:cBhvr>
                                      <p:to>
                                        <p:strVal val="visible"/>
                                      </p:to>
                                    </p:set>
                                    <p:anim calcmode="lin" valueType="num">
                                      <p:cBhvr additive="base">
                                        <p:cTn id="252" dur="3000" fill="hold"/>
                                        <p:tgtEl>
                                          <p:spTgt spid="9"/>
                                        </p:tgtEl>
                                        <p:attrNameLst>
                                          <p:attrName>ppt_x</p:attrName>
                                        </p:attrNameLst>
                                      </p:cBhvr>
                                      <p:tavLst>
                                        <p:tav tm="0">
                                          <p:val>
                                            <p:strVal val="0-#ppt_w/2"/>
                                          </p:val>
                                        </p:tav>
                                        <p:tav tm="100000">
                                          <p:val>
                                            <p:strVal val="#ppt_x"/>
                                          </p:val>
                                        </p:tav>
                                      </p:tavLst>
                                    </p:anim>
                                    <p:anim calcmode="lin" valueType="num">
                                      <p:cBhvr additive="base">
                                        <p:cTn id="253" dur="3000" fill="hold"/>
                                        <p:tgtEl>
                                          <p:spTgt spid="9"/>
                                        </p:tgtEl>
                                        <p:attrNameLst>
                                          <p:attrName>ppt_y</p:attrName>
                                        </p:attrNameLst>
                                      </p:cBhvr>
                                      <p:tavLst>
                                        <p:tav tm="0">
                                          <p:val>
                                            <p:strVal val="1+#ppt_h/2"/>
                                          </p:val>
                                        </p:tav>
                                        <p:tav tm="100000">
                                          <p:val>
                                            <p:strVal val="#ppt_y"/>
                                          </p:val>
                                        </p:tav>
                                      </p:tavLst>
                                    </p:anim>
                                  </p:childTnLst>
                                </p:cTn>
                              </p:par>
                              <p:par>
                                <p:cTn id="254" presetID="2" presetClass="entr" presetSubtype="12" fill="hold" grpId="2" nodeType="withEffect">
                                  <p:stCondLst>
                                    <p:cond delay="0"/>
                                  </p:stCondLst>
                                  <p:childTnLst>
                                    <p:set>
                                      <p:cBhvr>
                                        <p:cTn id="255" dur="1" fill="hold">
                                          <p:stCondLst>
                                            <p:cond delay="0"/>
                                          </p:stCondLst>
                                        </p:cTn>
                                        <p:tgtEl>
                                          <p:spTgt spid="11"/>
                                        </p:tgtEl>
                                        <p:attrNameLst>
                                          <p:attrName>style.visibility</p:attrName>
                                        </p:attrNameLst>
                                      </p:cBhvr>
                                      <p:to>
                                        <p:strVal val="visible"/>
                                      </p:to>
                                    </p:set>
                                    <p:anim calcmode="lin" valueType="num">
                                      <p:cBhvr additive="base">
                                        <p:cTn id="256" dur="3000" fill="hold"/>
                                        <p:tgtEl>
                                          <p:spTgt spid="11"/>
                                        </p:tgtEl>
                                        <p:attrNameLst>
                                          <p:attrName>ppt_x</p:attrName>
                                        </p:attrNameLst>
                                      </p:cBhvr>
                                      <p:tavLst>
                                        <p:tav tm="0">
                                          <p:val>
                                            <p:strVal val="0-#ppt_w/2"/>
                                          </p:val>
                                        </p:tav>
                                        <p:tav tm="100000">
                                          <p:val>
                                            <p:strVal val="#ppt_x"/>
                                          </p:val>
                                        </p:tav>
                                      </p:tavLst>
                                    </p:anim>
                                    <p:anim calcmode="lin" valueType="num">
                                      <p:cBhvr additive="base">
                                        <p:cTn id="257" dur="3000" fill="hold"/>
                                        <p:tgtEl>
                                          <p:spTgt spid="11"/>
                                        </p:tgtEl>
                                        <p:attrNameLst>
                                          <p:attrName>ppt_y</p:attrName>
                                        </p:attrNameLst>
                                      </p:cBhvr>
                                      <p:tavLst>
                                        <p:tav tm="0">
                                          <p:val>
                                            <p:strVal val="1+#ppt_h/2"/>
                                          </p:val>
                                        </p:tav>
                                        <p:tav tm="100000">
                                          <p:val>
                                            <p:strVal val="#ppt_y"/>
                                          </p:val>
                                        </p:tav>
                                      </p:tavLst>
                                    </p:anim>
                                  </p:childTnLst>
                                </p:cTn>
                              </p:par>
                              <p:par>
                                <p:cTn id="258" presetID="2" presetClass="entr" presetSubtype="12" fill="hold" grpId="2" nodeType="withEffect">
                                  <p:stCondLst>
                                    <p:cond delay="0"/>
                                  </p:stCondLst>
                                  <p:childTnLst>
                                    <p:set>
                                      <p:cBhvr>
                                        <p:cTn id="259" dur="1" fill="hold">
                                          <p:stCondLst>
                                            <p:cond delay="0"/>
                                          </p:stCondLst>
                                        </p:cTn>
                                        <p:tgtEl>
                                          <p:spTgt spid="13"/>
                                        </p:tgtEl>
                                        <p:attrNameLst>
                                          <p:attrName>style.visibility</p:attrName>
                                        </p:attrNameLst>
                                      </p:cBhvr>
                                      <p:to>
                                        <p:strVal val="visible"/>
                                      </p:to>
                                    </p:set>
                                    <p:anim calcmode="lin" valueType="num">
                                      <p:cBhvr additive="base">
                                        <p:cTn id="260" dur="3000" fill="hold"/>
                                        <p:tgtEl>
                                          <p:spTgt spid="13"/>
                                        </p:tgtEl>
                                        <p:attrNameLst>
                                          <p:attrName>ppt_x</p:attrName>
                                        </p:attrNameLst>
                                      </p:cBhvr>
                                      <p:tavLst>
                                        <p:tav tm="0">
                                          <p:val>
                                            <p:strVal val="0-#ppt_w/2"/>
                                          </p:val>
                                        </p:tav>
                                        <p:tav tm="100000">
                                          <p:val>
                                            <p:strVal val="#ppt_x"/>
                                          </p:val>
                                        </p:tav>
                                      </p:tavLst>
                                    </p:anim>
                                    <p:anim calcmode="lin" valueType="num">
                                      <p:cBhvr additive="base">
                                        <p:cTn id="261" dur="3000" fill="hold"/>
                                        <p:tgtEl>
                                          <p:spTgt spid="13"/>
                                        </p:tgtEl>
                                        <p:attrNameLst>
                                          <p:attrName>ppt_y</p:attrName>
                                        </p:attrNameLst>
                                      </p:cBhvr>
                                      <p:tavLst>
                                        <p:tav tm="0">
                                          <p:val>
                                            <p:strVal val="1+#ppt_h/2"/>
                                          </p:val>
                                        </p:tav>
                                        <p:tav tm="100000">
                                          <p:val>
                                            <p:strVal val="#ppt_y"/>
                                          </p:val>
                                        </p:tav>
                                      </p:tavLst>
                                    </p:anim>
                                  </p:childTnLst>
                                </p:cTn>
                              </p:par>
                              <p:par>
                                <p:cTn id="262" presetID="2" presetClass="entr" presetSubtype="12"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 calcmode="lin" valueType="num">
                                      <p:cBhvr additive="base">
                                        <p:cTn id="264" dur="3000" fill="hold"/>
                                        <p:tgtEl>
                                          <p:spTgt spid="15"/>
                                        </p:tgtEl>
                                        <p:attrNameLst>
                                          <p:attrName>ppt_x</p:attrName>
                                        </p:attrNameLst>
                                      </p:cBhvr>
                                      <p:tavLst>
                                        <p:tav tm="0">
                                          <p:val>
                                            <p:strVal val="0-#ppt_w/2"/>
                                          </p:val>
                                        </p:tav>
                                        <p:tav tm="100000">
                                          <p:val>
                                            <p:strVal val="#ppt_x"/>
                                          </p:val>
                                        </p:tav>
                                      </p:tavLst>
                                    </p:anim>
                                    <p:anim calcmode="lin" valueType="num">
                                      <p:cBhvr additive="base">
                                        <p:cTn id="265" dur="3000" fill="hold"/>
                                        <p:tgtEl>
                                          <p:spTgt spid="15"/>
                                        </p:tgtEl>
                                        <p:attrNameLst>
                                          <p:attrName>ppt_y</p:attrName>
                                        </p:attrNameLst>
                                      </p:cBhvr>
                                      <p:tavLst>
                                        <p:tav tm="0">
                                          <p:val>
                                            <p:strVal val="1+#ppt_h/2"/>
                                          </p:val>
                                        </p:tav>
                                        <p:tav tm="100000">
                                          <p:val>
                                            <p:strVal val="#ppt_y"/>
                                          </p:val>
                                        </p:tav>
                                      </p:tavLst>
                                    </p:anim>
                                  </p:childTnLst>
                                </p:cTn>
                              </p:par>
                              <p:par>
                                <p:cTn id="266" presetID="2" presetClass="entr" presetSubtype="12"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 calcmode="lin" valueType="num">
                                      <p:cBhvr additive="base">
                                        <p:cTn id="268" dur="3000" fill="hold"/>
                                        <p:tgtEl>
                                          <p:spTgt spid="17"/>
                                        </p:tgtEl>
                                        <p:attrNameLst>
                                          <p:attrName>ppt_x</p:attrName>
                                        </p:attrNameLst>
                                      </p:cBhvr>
                                      <p:tavLst>
                                        <p:tav tm="0">
                                          <p:val>
                                            <p:strVal val="0-#ppt_w/2"/>
                                          </p:val>
                                        </p:tav>
                                        <p:tav tm="100000">
                                          <p:val>
                                            <p:strVal val="#ppt_x"/>
                                          </p:val>
                                        </p:tav>
                                      </p:tavLst>
                                    </p:anim>
                                    <p:anim calcmode="lin" valueType="num">
                                      <p:cBhvr additive="base">
                                        <p:cTn id="269" dur="3000" fill="hold"/>
                                        <p:tgtEl>
                                          <p:spTgt spid="17"/>
                                        </p:tgtEl>
                                        <p:attrNameLst>
                                          <p:attrName>ppt_y</p:attrName>
                                        </p:attrNameLst>
                                      </p:cBhvr>
                                      <p:tavLst>
                                        <p:tav tm="0">
                                          <p:val>
                                            <p:strVal val="1+#ppt_h/2"/>
                                          </p:val>
                                        </p:tav>
                                        <p:tav tm="100000">
                                          <p:val>
                                            <p:strVal val="#ppt_y"/>
                                          </p:val>
                                        </p:tav>
                                      </p:tavLst>
                                    </p:anim>
                                  </p:childTnLst>
                                </p:cTn>
                              </p:par>
                              <p:par>
                                <p:cTn id="270" presetID="2" presetClass="entr" presetSubtype="12" fill="hold" grpId="2" nodeType="withEffect">
                                  <p:stCondLst>
                                    <p:cond delay="0"/>
                                  </p:stCondLst>
                                  <p:childTnLst>
                                    <p:set>
                                      <p:cBhvr>
                                        <p:cTn id="271" dur="1" fill="hold">
                                          <p:stCondLst>
                                            <p:cond delay="0"/>
                                          </p:stCondLst>
                                        </p:cTn>
                                        <p:tgtEl>
                                          <p:spTgt spid="19"/>
                                        </p:tgtEl>
                                        <p:attrNameLst>
                                          <p:attrName>style.visibility</p:attrName>
                                        </p:attrNameLst>
                                      </p:cBhvr>
                                      <p:to>
                                        <p:strVal val="visible"/>
                                      </p:to>
                                    </p:set>
                                    <p:anim calcmode="lin" valueType="num">
                                      <p:cBhvr additive="base">
                                        <p:cTn id="272" dur="3000" fill="hold"/>
                                        <p:tgtEl>
                                          <p:spTgt spid="19"/>
                                        </p:tgtEl>
                                        <p:attrNameLst>
                                          <p:attrName>ppt_x</p:attrName>
                                        </p:attrNameLst>
                                      </p:cBhvr>
                                      <p:tavLst>
                                        <p:tav tm="0">
                                          <p:val>
                                            <p:strVal val="0-#ppt_w/2"/>
                                          </p:val>
                                        </p:tav>
                                        <p:tav tm="100000">
                                          <p:val>
                                            <p:strVal val="#ppt_x"/>
                                          </p:val>
                                        </p:tav>
                                      </p:tavLst>
                                    </p:anim>
                                    <p:anim calcmode="lin" valueType="num">
                                      <p:cBhvr additive="base">
                                        <p:cTn id="273" dur="3000" fill="hold"/>
                                        <p:tgtEl>
                                          <p:spTgt spid="19"/>
                                        </p:tgtEl>
                                        <p:attrNameLst>
                                          <p:attrName>ppt_y</p:attrName>
                                        </p:attrNameLst>
                                      </p:cBhvr>
                                      <p:tavLst>
                                        <p:tav tm="0">
                                          <p:val>
                                            <p:strVal val="1+#ppt_h/2"/>
                                          </p:val>
                                        </p:tav>
                                        <p:tav tm="100000">
                                          <p:val>
                                            <p:strVal val="#ppt_y"/>
                                          </p:val>
                                        </p:tav>
                                      </p:tavLst>
                                    </p:anim>
                                  </p:childTnLst>
                                </p:cTn>
                              </p:par>
                              <p:par>
                                <p:cTn id="274" presetID="2" presetClass="entr" presetSubtype="12" fill="hold" grpId="2" nodeType="withEffect">
                                  <p:stCondLst>
                                    <p:cond delay="0"/>
                                  </p:stCondLst>
                                  <p:childTnLst>
                                    <p:set>
                                      <p:cBhvr>
                                        <p:cTn id="275" dur="1" fill="hold">
                                          <p:stCondLst>
                                            <p:cond delay="0"/>
                                          </p:stCondLst>
                                        </p:cTn>
                                        <p:tgtEl>
                                          <p:spTgt spid="21"/>
                                        </p:tgtEl>
                                        <p:attrNameLst>
                                          <p:attrName>style.visibility</p:attrName>
                                        </p:attrNameLst>
                                      </p:cBhvr>
                                      <p:to>
                                        <p:strVal val="visible"/>
                                      </p:to>
                                    </p:set>
                                    <p:anim calcmode="lin" valueType="num">
                                      <p:cBhvr additive="base">
                                        <p:cTn id="276" dur="3000" fill="hold"/>
                                        <p:tgtEl>
                                          <p:spTgt spid="21"/>
                                        </p:tgtEl>
                                        <p:attrNameLst>
                                          <p:attrName>ppt_x</p:attrName>
                                        </p:attrNameLst>
                                      </p:cBhvr>
                                      <p:tavLst>
                                        <p:tav tm="0">
                                          <p:val>
                                            <p:strVal val="0-#ppt_w/2"/>
                                          </p:val>
                                        </p:tav>
                                        <p:tav tm="100000">
                                          <p:val>
                                            <p:strVal val="#ppt_x"/>
                                          </p:val>
                                        </p:tav>
                                      </p:tavLst>
                                    </p:anim>
                                    <p:anim calcmode="lin" valueType="num">
                                      <p:cBhvr additive="base">
                                        <p:cTn id="277" dur="3000" fill="hold"/>
                                        <p:tgtEl>
                                          <p:spTgt spid="21"/>
                                        </p:tgtEl>
                                        <p:attrNameLst>
                                          <p:attrName>ppt_y</p:attrName>
                                        </p:attrNameLst>
                                      </p:cBhvr>
                                      <p:tavLst>
                                        <p:tav tm="0">
                                          <p:val>
                                            <p:strVal val="1+#ppt_h/2"/>
                                          </p:val>
                                        </p:tav>
                                        <p:tav tm="100000">
                                          <p:val>
                                            <p:strVal val="#ppt_y"/>
                                          </p:val>
                                        </p:tav>
                                      </p:tavLst>
                                    </p:anim>
                                  </p:childTnLst>
                                </p:cTn>
                              </p:par>
                              <p:par>
                                <p:cTn id="278" presetID="2" presetClass="entr" presetSubtype="12" fill="hold" grpId="2" nodeType="withEffect">
                                  <p:stCondLst>
                                    <p:cond delay="0"/>
                                  </p:stCondLst>
                                  <p:childTnLst>
                                    <p:set>
                                      <p:cBhvr>
                                        <p:cTn id="279" dur="1" fill="hold">
                                          <p:stCondLst>
                                            <p:cond delay="0"/>
                                          </p:stCondLst>
                                        </p:cTn>
                                        <p:tgtEl>
                                          <p:spTgt spid="23"/>
                                        </p:tgtEl>
                                        <p:attrNameLst>
                                          <p:attrName>style.visibility</p:attrName>
                                        </p:attrNameLst>
                                      </p:cBhvr>
                                      <p:to>
                                        <p:strVal val="visible"/>
                                      </p:to>
                                    </p:set>
                                    <p:anim calcmode="lin" valueType="num">
                                      <p:cBhvr additive="base">
                                        <p:cTn id="280" dur="3000" fill="hold"/>
                                        <p:tgtEl>
                                          <p:spTgt spid="23"/>
                                        </p:tgtEl>
                                        <p:attrNameLst>
                                          <p:attrName>ppt_x</p:attrName>
                                        </p:attrNameLst>
                                      </p:cBhvr>
                                      <p:tavLst>
                                        <p:tav tm="0">
                                          <p:val>
                                            <p:strVal val="0-#ppt_w/2"/>
                                          </p:val>
                                        </p:tav>
                                        <p:tav tm="100000">
                                          <p:val>
                                            <p:strVal val="#ppt_x"/>
                                          </p:val>
                                        </p:tav>
                                      </p:tavLst>
                                    </p:anim>
                                    <p:anim calcmode="lin" valueType="num">
                                      <p:cBhvr additive="base">
                                        <p:cTn id="281" dur="3000" fill="hold"/>
                                        <p:tgtEl>
                                          <p:spTgt spid="23"/>
                                        </p:tgtEl>
                                        <p:attrNameLst>
                                          <p:attrName>ppt_y</p:attrName>
                                        </p:attrNameLst>
                                      </p:cBhvr>
                                      <p:tavLst>
                                        <p:tav tm="0">
                                          <p:val>
                                            <p:strVal val="1+#ppt_h/2"/>
                                          </p:val>
                                        </p:tav>
                                        <p:tav tm="100000">
                                          <p:val>
                                            <p:strVal val="#ppt_y"/>
                                          </p:val>
                                        </p:tav>
                                      </p:tavLst>
                                    </p:anim>
                                  </p:childTnLst>
                                </p:cTn>
                              </p:par>
                              <p:par>
                                <p:cTn id="282" presetID="2" presetClass="entr" presetSubtype="12" fill="hold" grpId="2" nodeType="withEffect">
                                  <p:stCondLst>
                                    <p:cond delay="0"/>
                                  </p:stCondLst>
                                  <p:childTnLst>
                                    <p:set>
                                      <p:cBhvr>
                                        <p:cTn id="283" dur="1" fill="hold">
                                          <p:stCondLst>
                                            <p:cond delay="0"/>
                                          </p:stCondLst>
                                        </p:cTn>
                                        <p:tgtEl>
                                          <p:spTgt spid="25"/>
                                        </p:tgtEl>
                                        <p:attrNameLst>
                                          <p:attrName>style.visibility</p:attrName>
                                        </p:attrNameLst>
                                      </p:cBhvr>
                                      <p:to>
                                        <p:strVal val="visible"/>
                                      </p:to>
                                    </p:set>
                                    <p:anim calcmode="lin" valueType="num">
                                      <p:cBhvr additive="base">
                                        <p:cTn id="284" dur="3000" fill="hold"/>
                                        <p:tgtEl>
                                          <p:spTgt spid="25"/>
                                        </p:tgtEl>
                                        <p:attrNameLst>
                                          <p:attrName>ppt_x</p:attrName>
                                        </p:attrNameLst>
                                      </p:cBhvr>
                                      <p:tavLst>
                                        <p:tav tm="0">
                                          <p:val>
                                            <p:strVal val="0-#ppt_w/2"/>
                                          </p:val>
                                        </p:tav>
                                        <p:tav tm="100000">
                                          <p:val>
                                            <p:strVal val="#ppt_x"/>
                                          </p:val>
                                        </p:tav>
                                      </p:tavLst>
                                    </p:anim>
                                    <p:anim calcmode="lin" valueType="num">
                                      <p:cBhvr additive="base">
                                        <p:cTn id="285" dur="3000" fill="hold"/>
                                        <p:tgtEl>
                                          <p:spTgt spid="25"/>
                                        </p:tgtEl>
                                        <p:attrNameLst>
                                          <p:attrName>ppt_y</p:attrName>
                                        </p:attrNameLst>
                                      </p:cBhvr>
                                      <p:tavLst>
                                        <p:tav tm="0">
                                          <p:val>
                                            <p:strVal val="1+#ppt_h/2"/>
                                          </p:val>
                                        </p:tav>
                                        <p:tav tm="100000">
                                          <p:val>
                                            <p:strVal val="#ppt_y"/>
                                          </p:val>
                                        </p:tav>
                                      </p:tavLst>
                                    </p:anim>
                                  </p:childTnLst>
                                </p:cTn>
                              </p:par>
                              <p:par>
                                <p:cTn id="286" presetID="2" presetClass="entr" presetSubtype="12" fill="hold" grpId="2" nodeType="withEffect">
                                  <p:stCondLst>
                                    <p:cond delay="0"/>
                                  </p:stCondLst>
                                  <p:childTnLst>
                                    <p:set>
                                      <p:cBhvr>
                                        <p:cTn id="287" dur="1" fill="hold">
                                          <p:stCondLst>
                                            <p:cond delay="0"/>
                                          </p:stCondLst>
                                        </p:cTn>
                                        <p:tgtEl>
                                          <p:spTgt spid="27"/>
                                        </p:tgtEl>
                                        <p:attrNameLst>
                                          <p:attrName>style.visibility</p:attrName>
                                        </p:attrNameLst>
                                      </p:cBhvr>
                                      <p:to>
                                        <p:strVal val="visible"/>
                                      </p:to>
                                    </p:set>
                                    <p:anim calcmode="lin" valueType="num">
                                      <p:cBhvr additive="base">
                                        <p:cTn id="288" dur="3000" fill="hold"/>
                                        <p:tgtEl>
                                          <p:spTgt spid="27"/>
                                        </p:tgtEl>
                                        <p:attrNameLst>
                                          <p:attrName>ppt_x</p:attrName>
                                        </p:attrNameLst>
                                      </p:cBhvr>
                                      <p:tavLst>
                                        <p:tav tm="0">
                                          <p:val>
                                            <p:strVal val="0-#ppt_w/2"/>
                                          </p:val>
                                        </p:tav>
                                        <p:tav tm="100000">
                                          <p:val>
                                            <p:strVal val="#ppt_x"/>
                                          </p:val>
                                        </p:tav>
                                      </p:tavLst>
                                    </p:anim>
                                    <p:anim calcmode="lin" valueType="num">
                                      <p:cBhvr additive="base">
                                        <p:cTn id="289" dur="3000" fill="hold"/>
                                        <p:tgtEl>
                                          <p:spTgt spid="27"/>
                                        </p:tgtEl>
                                        <p:attrNameLst>
                                          <p:attrName>ppt_y</p:attrName>
                                        </p:attrNameLst>
                                      </p:cBhvr>
                                      <p:tavLst>
                                        <p:tav tm="0">
                                          <p:val>
                                            <p:strVal val="1+#ppt_h/2"/>
                                          </p:val>
                                        </p:tav>
                                        <p:tav tm="100000">
                                          <p:val>
                                            <p:strVal val="#ppt_y"/>
                                          </p:val>
                                        </p:tav>
                                      </p:tavLst>
                                    </p:anim>
                                  </p:childTnLst>
                                </p:cTn>
                              </p:par>
                              <p:par>
                                <p:cTn id="290" presetID="2" presetClass="entr" presetSubtype="12" fill="hold" grpId="2"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3000" fill="hold"/>
                                        <p:tgtEl>
                                          <p:spTgt spid="29"/>
                                        </p:tgtEl>
                                        <p:attrNameLst>
                                          <p:attrName>ppt_x</p:attrName>
                                        </p:attrNameLst>
                                      </p:cBhvr>
                                      <p:tavLst>
                                        <p:tav tm="0">
                                          <p:val>
                                            <p:strVal val="0-#ppt_w/2"/>
                                          </p:val>
                                        </p:tav>
                                        <p:tav tm="100000">
                                          <p:val>
                                            <p:strVal val="#ppt_x"/>
                                          </p:val>
                                        </p:tav>
                                      </p:tavLst>
                                    </p:anim>
                                    <p:anim calcmode="lin" valueType="num">
                                      <p:cBhvr additive="base">
                                        <p:cTn id="293" dur="3000" fill="hold"/>
                                        <p:tgtEl>
                                          <p:spTgt spid="29"/>
                                        </p:tgtEl>
                                        <p:attrNameLst>
                                          <p:attrName>ppt_y</p:attrName>
                                        </p:attrNameLst>
                                      </p:cBhvr>
                                      <p:tavLst>
                                        <p:tav tm="0">
                                          <p:val>
                                            <p:strVal val="1+#ppt_h/2"/>
                                          </p:val>
                                        </p:tav>
                                        <p:tav tm="100000">
                                          <p:val>
                                            <p:strVal val="#ppt_y"/>
                                          </p:val>
                                        </p:tav>
                                      </p:tavLst>
                                    </p:anim>
                                  </p:childTnLst>
                                </p:cTn>
                              </p:par>
                              <p:par>
                                <p:cTn id="294" presetID="2" presetClass="entr" presetSubtype="12" fill="hold" grpId="2" nodeType="withEffect">
                                  <p:stCondLst>
                                    <p:cond delay="0"/>
                                  </p:stCondLst>
                                  <p:childTnLst>
                                    <p:set>
                                      <p:cBhvr>
                                        <p:cTn id="295" dur="1" fill="hold">
                                          <p:stCondLst>
                                            <p:cond delay="0"/>
                                          </p:stCondLst>
                                        </p:cTn>
                                        <p:tgtEl>
                                          <p:spTgt spid="31"/>
                                        </p:tgtEl>
                                        <p:attrNameLst>
                                          <p:attrName>style.visibility</p:attrName>
                                        </p:attrNameLst>
                                      </p:cBhvr>
                                      <p:to>
                                        <p:strVal val="visible"/>
                                      </p:to>
                                    </p:set>
                                    <p:anim calcmode="lin" valueType="num">
                                      <p:cBhvr additive="base">
                                        <p:cTn id="296" dur="3000" fill="hold"/>
                                        <p:tgtEl>
                                          <p:spTgt spid="31"/>
                                        </p:tgtEl>
                                        <p:attrNameLst>
                                          <p:attrName>ppt_x</p:attrName>
                                        </p:attrNameLst>
                                      </p:cBhvr>
                                      <p:tavLst>
                                        <p:tav tm="0">
                                          <p:val>
                                            <p:strVal val="0-#ppt_w/2"/>
                                          </p:val>
                                        </p:tav>
                                        <p:tav tm="100000">
                                          <p:val>
                                            <p:strVal val="#ppt_x"/>
                                          </p:val>
                                        </p:tav>
                                      </p:tavLst>
                                    </p:anim>
                                    <p:anim calcmode="lin" valueType="num">
                                      <p:cBhvr additive="base">
                                        <p:cTn id="297" dur="3000" fill="hold"/>
                                        <p:tgtEl>
                                          <p:spTgt spid="31"/>
                                        </p:tgtEl>
                                        <p:attrNameLst>
                                          <p:attrName>ppt_y</p:attrName>
                                        </p:attrNameLst>
                                      </p:cBhvr>
                                      <p:tavLst>
                                        <p:tav tm="0">
                                          <p:val>
                                            <p:strVal val="1+#ppt_h/2"/>
                                          </p:val>
                                        </p:tav>
                                        <p:tav tm="100000">
                                          <p:val>
                                            <p:strVal val="#ppt_y"/>
                                          </p:val>
                                        </p:tav>
                                      </p:tavLst>
                                    </p:anim>
                                  </p:childTnLst>
                                </p:cTn>
                              </p:par>
                              <p:par>
                                <p:cTn id="298" presetID="2" presetClass="entr" presetSubtype="12" fill="hold" grpId="2" nodeType="withEffect">
                                  <p:stCondLst>
                                    <p:cond delay="0"/>
                                  </p:stCondLst>
                                  <p:childTnLst>
                                    <p:set>
                                      <p:cBhvr>
                                        <p:cTn id="299" dur="1" fill="hold">
                                          <p:stCondLst>
                                            <p:cond delay="0"/>
                                          </p:stCondLst>
                                        </p:cTn>
                                        <p:tgtEl>
                                          <p:spTgt spid="33"/>
                                        </p:tgtEl>
                                        <p:attrNameLst>
                                          <p:attrName>style.visibility</p:attrName>
                                        </p:attrNameLst>
                                      </p:cBhvr>
                                      <p:to>
                                        <p:strVal val="visible"/>
                                      </p:to>
                                    </p:set>
                                    <p:anim calcmode="lin" valueType="num">
                                      <p:cBhvr additive="base">
                                        <p:cTn id="300" dur="3000" fill="hold"/>
                                        <p:tgtEl>
                                          <p:spTgt spid="33"/>
                                        </p:tgtEl>
                                        <p:attrNameLst>
                                          <p:attrName>ppt_x</p:attrName>
                                        </p:attrNameLst>
                                      </p:cBhvr>
                                      <p:tavLst>
                                        <p:tav tm="0">
                                          <p:val>
                                            <p:strVal val="0-#ppt_w/2"/>
                                          </p:val>
                                        </p:tav>
                                        <p:tav tm="100000">
                                          <p:val>
                                            <p:strVal val="#ppt_x"/>
                                          </p:val>
                                        </p:tav>
                                      </p:tavLst>
                                    </p:anim>
                                    <p:anim calcmode="lin" valueType="num">
                                      <p:cBhvr additive="base">
                                        <p:cTn id="301" dur="3000" fill="hold"/>
                                        <p:tgtEl>
                                          <p:spTgt spid="33"/>
                                        </p:tgtEl>
                                        <p:attrNameLst>
                                          <p:attrName>ppt_y</p:attrName>
                                        </p:attrNameLst>
                                      </p:cBhvr>
                                      <p:tavLst>
                                        <p:tav tm="0">
                                          <p:val>
                                            <p:strVal val="1+#ppt_h/2"/>
                                          </p:val>
                                        </p:tav>
                                        <p:tav tm="100000">
                                          <p:val>
                                            <p:strVal val="#ppt_y"/>
                                          </p:val>
                                        </p:tav>
                                      </p:tavLst>
                                    </p:anim>
                                  </p:childTnLst>
                                </p:cTn>
                              </p:par>
                              <p:par>
                                <p:cTn id="302" presetID="2" presetClass="entr" presetSubtype="12" fill="hold" grpId="2" nodeType="withEffect">
                                  <p:stCondLst>
                                    <p:cond delay="0"/>
                                  </p:stCondLst>
                                  <p:childTnLst>
                                    <p:set>
                                      <p:cBhvr>
                                        <p:cTn id="303" dur="1" fill="hold">
                                          <p:stCondLst>
                                            <p:cond delay="0"/>
                                          </p:stCondLst>
                                        </p:cTn>
                                        <p:tgtEl>
                                          <p:spTgt spid="35"/>
                                        </p:tgtEl>
                                        <p:attrNameLst>
                                          <p:attrName>style.visibility</p:attrName>
                                        </p:attrNameLst>
                                      </p:cBhvr>
                                      <p:to>
                                        <p:strVal val="visible"/>
                                      </p:to>
                                    </p:set>
                                    <p:anim calcmode="lin" valueType="num">
                                      <p:cBhvr additive="base">
                                        <p:cTn id="304" dur="3000" fill="hold"/>
                                        <p:tgtEl>
                                          <p:spTgt spid="35"/>
                                        </p:tgtEl>
                                        <p:attrNameLst>
                                          <p:attrName>ppt_x</p:attrName>
                                        </p:attrNameLst>
                                      </p:cBhvr>
                                      <p:tavLst>
                                        <p:tav tm="0">
                                          <p:val>
                                            <p:strVal val="0-#ppt_w/2"/>
                                          </p:val>
                                        </p:tav>
                                        <p:tav tm="100000">
                                          <p:val>
                                            <p:strVal val="#ppt_x"/>
                                          </p:val>
                                        </p:tav>
                                      </p:tavLst>
                                    </p:anim>
                                    <p:anim calcmode="lin" valueType="num">
                                      <p:cBhvr additive="base">
                                        <p:cTn id="305" dur="3000" fill="hold"/>
                                        <p:tgtEl>
                                          <p:spTgt spid="35"/>
                                        </p:tgtEl>
                                        <p:attrNameLst>
                                          <p:attrName>ppt_y</p:attrName>
                                        </p:attrNameLst>
                                      </p:cBhvr>
                                      <p:tavLst>
                                        <p:tav tm="0">
                                          <p:val>
                                            <p:strVal val="1+#ppt_h/2"/>
                                          </p:val>
                                        </p:tav>
                                        <p:tav tm="100000">
                                          <p:val>
                                            <p:strVal val="#ppt_y"/>
                                          </p:val>
                                        </p:tav>
                                      </p:tavLst>
                                    </p:anim>
                                  </p:childTnLst>
                                </p:cTn>
                              </p:par>
                              <p:par>
                                <p:cTn id="306" presetID="2" presetClass="entr" presetSubtype="12" fill="hold" grpId="2" nodeType="withEffect">
                                  <p:stCondLst>
                                    <p:cond delay="0"/>
                                  </p:stCondLst>
                                  <p:childTnLst>
                                    <p:set>
                                      <p:cBhvr>
                                        <p:cTn id="307" dur="1" fill="hold">
                                          <p:stCondLst>
                                            <p:cond delay="0"/>
                                          </p:stCondLst>
                                        </p:cTn>
                                        <p:tgtEl>
                                          <p:spTgt spid="37"/>
                                        </p:tgtEl>
                                        <p:attrNameLst>
                                          <p:attrName>style.visibility</p:attrName>
                                        </p:attrNameLst>
                                      </p:cBhvr>
                                      <p:to>
                                        <p:strVal val="visible"/>
                                      </p:to>
                                    </p:set>
                                    <p:anim calcmode="lin" valueType="num">
                                      <p:cBhvr additive="base">
                                        <p:cTn id="308" dur="3000" fill="hold"/>
                                        <p:tgtEl>
                                          <p:spTgt spid="37"/>
                                        </p:tgtEl>
                                        <p:attrNameLst>
                                          <p:attrName>ppt_x</p:attrName>
                                        </p:attrNameLst>
                                      </p:cBhvr>
                                      <p:tavLst>
                                        <p:tav tm="0">
                                          <p:val>
                                            <p:strVal val="0-#ppt_w/2"/>
                                          </p:val>
                                        </p:tav>
                                        <p:tav tm="100000">
                                          <p:val>
                                            <p:strVal val="#ppt_x"/>
                                          </p:val>
                                        </p:tav>
                                      </p:tavLst>
                                    </p:anim>
                                    <p:anim calcmode="lin" valueType="num">
                                      <p:cBhvr additive="base">
                                        <p:cTn id="309" dur="3000" fill="hold"/>
                                        <p:tgtEl>
                                          <p:spTgt spid="37"/>
                                        </p:tgtEl>
                                        <p:attrNameLst>
                                          <p:attrName>ppt_y</p:attrName>
                                        </p:attrNameLst>
                                      </p:cBhvr>
                                      <p:tavLst>
                                        <p:tav tm="0">
                                          <p:val>
                                            <p:strVal val="1+#ppt_h/2"/>
                                          </p:val>
                                        </p:tav>
                                        <p:tav tm="100000">
                                          <p:val>
                                            <p:strVal val="#ppt_y"/>
                                          </p:val>
                                        </p:tav>
                                      </p:tavLst>
                                    </p:anim>
                                  </p:childTnLst>
                                </p:cTn>
                              </p:par>
                              <p:par>
                                <p:cTn id="310" presetID="2" presetClass="entr" presetSubtype="12" fill="hold" grpId="2" nodeType="withEffect">
                                  <p:stCondLst>
                                    <p:cond delay="0"/>
                                  </p:stCondLst>
                                  <p:childTnLst>
                                    <p:set>
                                      <p:cBhvr>
                                        <p:cTn id="311" dur="1" fill="hold">
                                          <p:stCondLst>
                                            <p:cond delay="0"/>
                                          </p:stCondLst>
                                        </p:cTn>
                                        <p:tgtEl>
                                          <p:spTgt spid="39"/>
                                        </p:tgtEl>
                                        <p:attrNameLst>
                                          <p:attrName>style.visibility</p:attrName>
                                        </p:attrNameLst>
                                      </p:cBhvr>
                                      <p:to>
                                        <p:strVal val="visible"/>
                                      </p:to>
                                    </p:set>
                                    <p:anim calcmode="lin" valueType="num">
                                      <p:cBhvr additive="base">
                                        <p:cTn id="312" dur="3000" fill="hold"/>
                                        <p:tgtEl>
                                          <p:spTgt spid="39"/>
                                        </p:tgtEl>
                                        <p:attrNameLst>
                                          <p:attrName>ppt_x</p:attrName>
                                        </p:attrNameLst>
                                      </p:cBhvr>
                                      <p:tavLst>
                                        <p:tav tm="0">
                                          <p:val>
                                            <p:strVal val="0-#ppt_w/2"/>
                                          </p:val>
                                        </p:tav>
                                        <p:tav tm="100000">
                                          <p:val>
                                            <p:strVal val="#ppt_x"/>
                                          </p:val>
                                        </p:tav>
                                      </p:tavLst>
                                    </p:anim>
                                    <p:anim calcmode="lin" valueType="num">
                                      <p:cBhvr additive="base">
                                        <p:cTn id="313" dur="3000" fill="hold"/>
                                        <p:tgtEl>
                                          <p:spTgt spid="39"/>
                                        </p:tgtEl>
                                        <p:attrNameLst>
                                          <p:attrName>ppt_y</p:attrName>
                                        </p:attrNameLst>
                                      </p:cBhvr>
                                      <p:tavLst>
                                        <p:tav tm="0">
                                          <p:val>
                                            <p:strVal val="1+#ppt_h/2"/>
                                          </p:val>
                                        </p:tav>
                                        <p:tav tm="100000">
                                          <p:val>
                                            <p:strVal val="#ppt_y"/>
                                          </p:val>
                                        </p:tav>
                                      </p:tavLst>
                                    </p:anim>
                                  </p:childTnLst>
                                </p:cTn>
                              </p:par>
                              <p:par>
                                <p:cTn id="314" presetID="2" presetClass="entr" presetSubtype="12" fill="hold" grpId="2" nodeType="withEffect">
                                  <p:stCondLst>
                                    <p:cond delay="0"/>
                                  </p:stCondLst>
                                  <p:childTnLst>
                                    <p:set>
                                      <p:cBhvr>
                                        <p:cTn id="315" dur="1" fill="hold">
                                          <p:stCondLst>
                                            <p:cond delay="0"/>
                                          </p:stCondLst>
                                        </p:cTn>
                                        <p:tgtEl>
                                          <p:spTgt spid="41"/>
                                        </p:tgtEl>
                                        <p:attrNameLst>
                                          <p:attrName>style.visibility</p:attrName>
                                        </p:attrNameLst>
                                      </p:cBhvr>
                                      <p:to>
                                        <p:strVal val="visible"/>
                                      </p:to>
                                    </p:set>
                                    <p:anim calcmode="lin" valueType="num">
                                      <p:cBhvr additive="base">
                                        <p:cTn id="316" dur="3000" fill="hold"/>
                                        <p:tgtEl>
                                          <p:spTgt spid="41"/>
                                        </p:tgtEl>
                                        <p:attrNameLst>
                                          <p:attrName>ppt_x</p:attrName>
                                        </p:attrNameLst>
                                      </p:cBhvr>
                                      <p:tavLst>
                                        <p:tav tm="0">
                                          <p:val>
                                            <p:strVal val="0-#ppt_w/2"/>
                                          </p:val>
                                        </p:tav>
                                        <p:tav tm="100000">
                                          <p:val>
                                            <p:strVal val="#ppt_x"/>
                                          </p:val>
                                        </p:tav>
                                      </p:tavLst>
                                    </p:anim>
                                    <p:anim calcmode="lin" valueType="num">
                                      <p:cBhvr additive="base">
                                        <p:cTn id="317" dur="3000" fill="hold"/>
                                        <p:tgtEl>
                                          <p:spTgt spid="41"/>
                                        </p:tgtEl>
                                        <p:attrNameLst>
                                          <p:attrName>ppt_y</p:attrName>
                                        </p:attrNameLst>
                                      </p:cBhvr>
                                      <p:tavLst>
                                        <p:tav tm="0">
                                          <p:val>
                                            <p:strVal val="1+#ppt_h/2"/>
                                          </p:val>
                                        </p:tav>
                                        <p:tav tm="100000">
                                          <p:val>
                                            <p:strVal val="#ppt_y"/>
                                          </p:val>
                                        </p:tav>
                                      </p:tavLst>
                                    </p:anim>
                                  </p:childTnLst>
                                </p:cTn>
                              </p:par>
                              <p:par>
                                <p:cTn id="318" presetID="2" presetClass="entr" presetSubtype="12" fill="hold" grpId="2" nodeType="withEffect">
                                  <p:stCondLst>
                                    <p:cond delay="0"/>
                                  </p:stCondLst>
                                  <p:childTnLst>
                                    <p:set>
                                      <p:cBhvr>
                                        <p:cTn id="319" dur="1" fill="hold">
                                          <p:stCondLst>
                                            <p:cond delay="0"/>
                                          </p:stCondLst>
                                        </p:cTn>
                                        <p:tgtEl>
                                          <p:spTgt spid="43"/>
                                        </p:tgtEl>
                                        <p:attrNameLst>
                                          <p:attrName>style.visibility</p:attrName>
                                        </p:attrNameLst>
                                      </p:cBhvr>
                                      <p:to>
                                        <p:strVal val="visible"/>
                                      </p:to>
                                    </p:set>
                                    <p:anim calcmode="lin" valueType="num">
                                      <p:cBhvr additive="base">
                                        <p:cTn id="320" dur="3000" fill="hold"/>
                                        <p:tgtEl>
                                          <p:spTgt spid="43"/>
                                        </p:tgtEl>
                                        <p:attrNameLst>
                                          <p:attrName>ppt_x</p:attrName>
                                        </p:attrNameLst>
                                      </p:cBhvr>
                                      <p:tavLst>
                                        <p:tav tm="0">
                                          <p:val>
                                            <p:strVal val="0-#ppt_w/2"/>
                                          </p:val>
                                        </p:tav>
                                        <p:tav tm="100000">
                                          <p:val>
                                            <p:strVal val="#ppt_x"/>
                                          </p:val>
                                        </p:tav>
                                      </p:tavLst>
                                    </p:anim>
                                    <p:anim calcmode="lin" valueType="num">
                                      <p:cBhvr additive="base">
                                        <p:cTn id="321" dur="3000" fill="hold"/>
                                        <p:tgtEl>
                                          <p:spTgt spid="43"/>
                                        </p:tgtEl>
                                        <p:attrNameLst>
                                          <p:attrName>ppt_y</p:attrName>
                                        </p:attrNameLst>
                                      </p:cBhvr>
                                      <p:tavLst>
                                        <p:tav tm="0">
                                          <p:val>
                                            <p:strVal val="1+#ppt_h/2"/>
                                          </p:val>
                                        </p:tav>
                                        <p:tav tm="100000">
                                          <p:val>
                                            <p:strVal val="#ppt_y"/>
                                          </p:val>
                                        </p:tav>
                                      </p:tavLst>
                                    </p:anim>
                                  </p:childTnLst>
                                </p:cTn>
                              </p:par>
                              <p:par>
                                <p:cTn id="322" presetID="2" presetClass="entr" presetSubtype="12" fill="hold" grpId="2" nodeType="withEffect">
                                  <p:stCondLst>
                                    <p:cond delay="0"/>
                                  </p:stCondLst>
                                  <p:childTnLst>
                                    <p:set>
                                      <p:cBhvr>
                                        <p:cTn id="323" dur="1" fill="hold">
                                          <p:stCondLst>
                                            <p:cond delay="0"/>
                                          </p:stCondLst>
                                        </p:cTn>
                                        <p:tgtEl>
                                          <p:spTgt spid="45"/>
                                        </p:tgtEl>
                                        <p:attrNameLst>
                                          <p:attrName>style.visibility</p:attrName>
                                        </p:attrNameLst>
                                      </p:cBhvr>
                                      <p:to>
                                        <p:strVal val="visible"/>
                                      </p:to>
                                    </p:set>
                                    <p:anim calcmode="lin" valueType="num">
                                      <p:cBhvr additive="base">
                                        <p:cTn id="324" dur="3000" fill="hold"/>
                                        <p:tgtEl>
                                          <p:spTgt spid="45"/>
                                        </p:tgtEl>
                                        <p:attrNameLst>
                                          <p:attrName>ppt_x</p:attrName>
                                        </p:attrNameLst>
                                      </p:cBhvr>
                                      <p:tavLst>
                                        <p:tav tm="0">
                                          <p:val>
                                            <p:strVal val="0-#ppt_w/2"/>
                                          </p:val>
                                        </p:tav>
                                        <p:tav tm="100000">
                                          <p:val>
                                            <p:strVal val="#ppt_x"/>
                                          </p:val>
                                        </p:tav>
                                      </p:tavLst>
                                    </p:anim>
                                    <p:anim calcmode="lin" valueType="num">
                                      <p:cBhvr additive="base">
                                        <p:cTn id="325" dur="3000" fill="hold"/>
                                        <p:tgtEl>
                                          <p:spTgt spid="45"/>
                                        </p:tgtEl>
                                        <p:attrNameLst>
                                          <p:attrName>ppt_y</p:attrName>
                                        </p:attrNameLst>
                                      </p:cBhvr>
                                      <p:tavLst>
                                        <p:tav tm="0">
                                          <p:val>
                                            <p:strVal val="1+#ppt_h/2"/>
                                          </p:val>
                                        </p:tav>
                                        <p:tav tm="100000">
                                          <p:val>
                                            <p:strVal val="#ppt_y"/>
                                          </p:val>
                                        </p:tav>
                                      </p:tavLst>
                                    </p:anim>
                                  </p:childTnLst>
                                </p:cTn>
                              </p:par>
                              <p:par>
                                <p:cTn id="326" presetID="2" presetClass="entr" presetSubtype="12" fill="hold" grpId="2" nodeType="withEffect">
                                  <p:stCondLst>
                                    <p:cond delay="0"/>
                                  </p:stCondLst>
                                  <p:childTnLst>
                                    <p:set>
                                      <p:cBhvr>
                                        <p:cTn id="327" dur="1" fill="hold">
                                          <p:stCondLst>
                                            <p:cond delay="0"/>
                                          </p:stCondLst>
                                        </p:cTn>
                                        <p:tgtEl>
                                          <p:spTgt spid="47"/>
                                        </p:tgtEl>
                                        <p:attrNameLst>
                                          <p:attrName>style.visibility</p:attrName>
                                        </p:attrNameLst>
                                      </p:cBhvr>
                                      <p:to>
                                        <p:strVal val="visible"/>
                                      </p:to>
                                    </p:set>
                                    <p:anim calcmode="lin" valueType="num">
                                      <p:cBhvr additive="base">
                                        <p:cTn id="328" dur="3000" fill="hold"/>
                                        <p:tgtEl>
                                          <p:spTgt spid="47"/>
                                        </p:tgtEl>
                                        <p:attrNameLst>
                                          <p:attrName>ppt_x</p:attrName>
                                        </p:attrNameLst>
                                      </p:cBhvr>
                                      <p:tavLst>
                                        <p:tav tm="0">
                                          <p:val>
                                            <p:strVal val="0-#ppt_w/2"/>
                                          </p:val>
                                        </p:tav>
                                        <p:tav tm="100000">
                                          <p:val>
                                            <p:strVal val="#ppt_x"/>
                                          </p:val>
                                        </p:tav>
                                      </p:tavLst>
                                    </p:anim>
                                    <p:anim calcmode="lin" valueType="num">
                                      <p:cBhvr additive="base">
                                        <p:cTn id="329" dur="3000" fill="hold"/>
                                        <p:tgtEl>
                                          <p:spTgt spid="47"/>
                                        </p:tgtEl>
                                        <p:attrNameLst>
                                          <p:attrName>ppt_y</p:attrName>
                                        </p:attrNameLst>
                                      </p:cBhvr>
                                      <p:tavLst>
                                        <p:tav tm="0">
                                          <p:val>
                                            <p:strVal val="1+#ppt_h/2"/>
                                          </p:val>
                                        </p:tav>
                                        <p:tav tm="100000">
                                          <p:val>
                                            <p:strVal val="#ppt_y"/>
                                          </p:val>
                                        </p:tav>
                                      </p:tavLst>
                                    </p:anim>
                                  </p:childTnLst>
                                </p:cTn>
                              </p:par>
                              <p:par>
                                <p:cTn id="330" presetID="2" presetClass="entr" presetSubtype="6" fill="hold" grpId="2" nodeType="withEffect">
                                  <p:stCondLst>
                                    <p:cond delay="0"/>
                                  </p:stCondLst>
                                  <p:childTnLst>
                                    <p:set>
                                      <p:cBhvr>
                                        <p:cTn id="331" dur="1" fill="hold">
                                          <p:stCondLst>
                                            <p:cond delay="0"/>
                                          </p:stCondLst>
                                        </p:cTn>
                                        <p:tgtEl>
                                          <p:spTgt spid="4"/>
                                        </p:tgtEl>
                                        <p:attrNameLst>
                                          <p:attrName>style.visibility</p:attrName>
                                        </p:attrNameLst>
                                      </p:cBhvr>
                                      <p:to>
                                        <p:strVal val="visible"/>
                                      </p:to>
                                    </p:set>
                                    <p:anim calcmode="lin" valueType="num">
                                      <p:cBhvr additive="base">
                                        <p:cTn id="332" dur="3000" fill="hold"/>
                                        <p:tgtEl>
                                          <p:spTgt spid="4"/>
                                        </p:tgtEl>
                                        <p:attrNameLst>
                                          <p:attrName>ppt_x</p:attrName>
                                        </p:attrNameLst>
                                      </p:cBhvr>
                                      <p:tavLst>
                                        <p:tav tm="0">
                                          <p:val>
                                            <p:strVal val="1+#ppt_w/2"/>
                                          </p:val>
                                        </p:tav>
                                        <p:tav tm="100000">
                                          <p:val>
                                            <p:strVal val="#ppt_x"/>
                                          </p:val>
                                        </p:tav>
                                      </p:tavLst>
                                    </p:anim>
                                    <p:anim calcmode="lin" valueType="num">
                                      <p:cBhvr additive="base">
                                        <p:cTn id="333" dur="3000" fill="hold"/>
                                        <p:tgtEl>
                                          <p:spTgt spid="4"/>
                                        </p:tgtEl>
                                        <p:attrNameLst>
                                          <p:attrName>ppt_y</p:attrName>
                                        </p:attrNameLst>
                                      </p:cBhvr>
                                      <p:tavLst>
                                        <p:tav tm="0">
                                          <p:val>
                                            <p:strVal val="1+#ppt_h/2"/>
                                          </p:val>
                                        </p:tav>
                                        <p:tav tm="100000">
                                          <p:val>
                                            <p:strVal val="#ppt_y"/>
                                          </p:val>
                                        </p:tav>
                                      </p:tavLst>
                                    </p:anim>
                                  </p:childTnLst>
                                </p:cTn>
                              </p:par>
                              <p:par>
                                <p:cTn id="334" presetID="2" presetClass="entr" presetSubtype="6" fill="hold" grpId="2" nodeType="withEffect">
                                  <p:stCondLst>
                                    <p:cond delay="0"/>
                                  </p:stCondLst>
                                  <p:childTnLst>
                                    <p:set>
                                      <p:cBhvr>
                                        <p:cTn id="335" dur="1" fill="hold">
                                          <p:stCondLst>
                                            <p:cond delay="0"/>
                                          </p:stCondLst>
                                        </p:cTn>
                                        <p:tgtEl>
                                          <p:spTgt spid="6"/>
                                        </p:tgtEl>
                                        <p:attrNameLst>
                                          <p:attrName>style.visibility</p:attrName>
                                        </p:attrNameLst>
                                      </p:cBhvr>
                                      <p:to>
                                        <p:strVal val="visible"/>
                                      </p:to>
                                    </p:set>
                                    <p:anim calcmode="lin" valueType="num">
                                      <p:cBhvr additive="base">
                                        <p:cTn id="336" dur="3000" fill="hold"/>
                                        <p:tgtEl>
                                          <p:spTgt spid="6"/>
                                        </p:tgtEl>
                                        <p:attrNameLst>
                                          <p:attrName>ppt_x</p:attrName>
                                        </p:attrNameLst>
                                      </p:cBhvr>
                                      <p:tavLst>
                                        <p:tav tm="0">
                                          <p:val>
                                            <p:strVal val="1+#ppt_w/2"/>
                                          </p:val>
                                        </p:tav>
                                        <p:tav tm="100000">
                                          <p:val>
                                            <p:strVal val="#ppt_x"/>
                                          </p:val>
                                        </p:tav>
                                      </p:tavLst>
                                    </p:anim>
                                    <p:anim calcmode="lin" valueType="num">
                                      <p:cBhvr additive="base">
                                        <p:cTn id="337" dur="3000" fill="hold"/>
                                        <p:tgtEl>
                                          <p:spTgt spid="6"/>
                                        </p:tgtEl>
                                        <p:attrNameLst>
                                          <p:attrName>ppt_y</p:attrName>
                                        </p:attrNameLst>
                                      </p:cBhvr>
                                      <p:tavLst>
                                        <p:tav tm="0">
                                          <p:val>
                                            <p:strVal val="1+#ppt_h/2"/>
                                          </p:val>
                                        </p:tav>
                                        <p:tav tm="100000">
                                          <p:val>
                                            <p:strVal val="#ppt_y"/>
                                          </p:val>
                                        </p:tav>
                                      </p:tavLst>
                                    </p:anim>
                                  </p:childTnLst>
                                </p:cTn>
                              </p:par>
                              <p:par>
                                <p:cTn id="338" presetID="2" presetClass="entr" presetSubtype="6" fill="hold" grpId="2" nodeType="withEffect">
                                  <p:stCondLst>
                                    <p:cond delay="0"/>
                                  </p:stCondLst>
                                  <p:childTnLst>
                                    <p:set>
                                      <p:cBhvr>
                                        <p:cTn id="339" dur="1" fill="hold">
                                          <p:stCondLst>
                                            <p:cond delay="0"/>
                                          </p:stCondLst>
                                        </p:cTn>
                                        <p:tgtEl>
                                          <p:spTgt spid="8"/>
                                        </p:tgtEl>
                                        <p:attrNameLst>
                                          <p:attrName>style.visibility</p:attrName>
                                        </p:attrNameLst>
                                      </p:cBhvr>
                                      <p:to>
                                        <p:strVal val="visible"/>
                                      </p:to>
                                    </p:set>
                                    <p:anim calcmode="lin" valueType="num">
                                      <p:cBhvr additive="base">
                                        <p:cTn id="340" dur="3000" fill="hold"/>
                                        <p:tgtEl>
                                          <p:spTgt spid="8"/>
                                        </p:tgtEl>
                                        <p:attrNameLst>
                                          <p:attrName>ppt_x</p:attrName>
                                        </p:attrNameLst>
                                      </p:cBhvr>
                                      <p:tavLst>
                                        <p:tav tm="0">
                                          <p:val>
                                            <p:strVal val="1+#ppt_w/2"/>
                                          </p:val>
                                        </p:tav>
                                        <p:tav tm="100000">
                                          <p:val>
                                            <p:strVal val="#ppt_x"/>
                                          </p:val>
                                        </p:tav>
                                      </p:tavLst>
                                    </p:anim>
                                    <p:anim calcmode="lin" valueType="num">
                                      <p:cBhvr additive="base">
                                        <p:cTn id="341" dur="3000" fill="hold"/>
                                        <p:tgtEl>
                                          <p:spTgt spid="8"/>
                                        </p:tgtEl>
                                        <p:attrNameLst>
                                          <p:attrName>ppt_y</p:attrName>
                                        </p:attrNameLst>
                                      </p:cBhvr>
                                      <p:tavLst>
                                        <p:tav tm="0">
                                          <p:val>
                                            <p:strVal val="1+#ppt_h/2"/>
                                          </p:val>
                                        </p:tav>
                                        <p:tav tm="100000">
                                          <p:val>
                                            <p:strVal val="#ppt_y"/>
                                          </p:val>
                                        </p:tav>
                                      </p:tavLst>
                                    </p:anim>
                                  </p:childTnLst>
                                </p:cTn>
                              </p:par>
                              <p:par>
                                <p:cTn id="342" presetID="2" presetClass="entr" presetSubtype="6" fill="hold" grpId="2" nodeType="withEffect">
                                  <p:stCondLst>
                                    <p:cond delay="0"/>
                                  </p:stCondLst>
                                  <p:childTnLst>
                                    <p:set>
                                      <p:cBhvr>
                                        <p:cTn id="343" dur="1" fill="hold">
                                          <p:stCondLst>
                                            <p:cond delay="0"/>
                                          </p:stCondLst>
                                        </p:cTn>
                                        <p:tgtEl>
                                          <p:spTgt spid="10"/>
                                        </p:tgtEl>
                                        <p:attrNameLst>
                                          <p:attrName>style.visibility</p:attrName>
                                        </p:attrNameLst>
                                      </p:cBhvr>
                                      <p:to>
                                        <p:strVal val="visible"/>
                                      </p:to>
                                    </p:set>
                                    <p:anim calcmode="lin" valueType="num">
                                      <p:cBhvr additive="base">
                                        <p:cTn id="344" dur="3000" fill="hold"/>
                                        <p:tgtEl>
                                          <p:spTgt spid="10"/>
                                        </p:tgtEl>
                                        <p:attrNameLst>
                                          <p:attrName>ppt_x</p:attrName>
                                        </p:attrNameLst>
                                      </p:cBhvr>
                                      <p:tavLst>
                                        <p:tav tm="0">
                                          <p:val>
                                            <p:strVal val="1+#ppt_w/2"/>
                                          </p:val>
                                        </p:tav>
                                        <p:tav tm="100000">
                                          <p:val>
                                            <p:strVal val="#ppt_x"/>
                                          </p:val>
                                        </p:tav>
                                      </p:tavLst>
                                    </p:anim>
                                    <p:anim calcmode="lin" valueType="num">
                                      <p:cBhvr additive="base">
                                        <p:cTn id="345" dur="3000" fill="hold"/>
                                        <p:tgtEl>
                                          <p:spTgt spid="10"/>
                                        </p:tgtEl>
                                        <p:attrNameLst>
                                          <p:attrName>ppt_y</p:attrName>
                                        </p:attrNameLst>
                                      </p:cBhvr>
                                      <p:tavLst>
                                        <p:tav tm="0">
                                          <p:val>
                                            <p:strVal val="1+#ppt_h/2"/>
                                          </p:val>
                                        </p:tav>
                                        <p:tav tm="100000">
                                          <p:val>
                                            <p:strVal val="#ppt_y"/>
                                          </p:val>
                                        </p:tav>
                                      </p:tavLst>
                                    </p:anim>
                                  </p:childTnLst>
                                </p:cTn>
                              </p:par>
                              <p:par>
                                <p:cTn id="346" presetID="2" presetClass="entr" presetSubtype="6" fill="hold" grpId="2" nodeType="withEffect">
                                  <p:stCondLst>
                                    <p:cond delay="0"/>
                                  </p:stCondLst>
                                  <p:childTnLst>
                                    <p:set>
                                      <p:cBhvr>
                                        <p:cTn id="347" dur="1" fill="hold">
                                          <p:stCondLst>
                                            <p:cond delay="0"/>
                                          </p:stCondLst>
                                        </p:cTn>
                                        <p:tgtEl>
                                          <p:spTgt spid="12"/>
                                        </p:tgtEl>
                                        <p:attrNameLst>
                                          <p:attrName>style.visibility</p:attrName>
                                        </p:attrNameLst>
                                      </p:cBhvr>
                                      <p:to>
                                        <p:strVal val="visible"/>
                                      </p:to>
                                    </p:set>
                                    <p:anim calcmode="lin" valueType="num">
                                      <p:cBhvr additive="base">
                                        <p:cTn id="348" dur="3000" fill="hold"/>
                                        <p:tgtEl>
                                          <p:spTgt spid="12"/>
                                        </p:tgtEl>
                                        <p:attrNameLst>
                                          <p:attrName>ppt_x</p:attrName>
                                        </p:attrNameLst>
                                      </p:cBhvr>
                                      <p:tavLst>
                                        <p:tav tm="0">
                                          <p:val>
                                            <p:strVal val="1+#ppt_w/2"/>
                                          </p:val>
                                        </p:tav>
                                        <p:tav tm="100000">
                                          <p:val>
                                            <p:strVal val="#ppt_x"/>
                                          </p:val>
                                        </p:tav>
                                      </p:tavLst>
                                    </p:anim>
                                    <p:anim calcmode="lin" valueType="num">
                                      <p:cBhvr additive="base">
                                        <p:cTn id="349" dur="3000" fill="hold"/>
                                        <p:tgtEl>
                                          <p:spTgt spid="12"/>
                                        </p:tgtEl>
                                        <p:attrNameLst>
                                          <p:attrName>ppt_y</p:attrName>
                                        </p:attrNameLst>
                                      </p:cBhvr>
                                      <p:tavLst>
                                        <p:tav tm="0">
                                          <p:val>
                                            <p:strVal val="1+#ppt_h/2"/>
                                          </p:val>
                                        </p:tav>
                                        <p:tav tm="100000">
                                          <p:val>
                                            <p:strVal val="#ppt_y"/>
                                          </p:val>
                                        </p:tav>
                                      </p:tavLst>
                                    </p:anim>
                                  </p:childTnLst>
                                </p:cTn>
                              </p:par>
                              <p:par>
                                <p:cTn id="350" presetID="2" presetClass="entr" presetSubtype="6" fill="hold" grpId="2" nodeType="withEffect">
                                  <p:stCondLst>
                                    <p:cond delay="0"/>
                                  </p:stCondLst>
                                  <p:childTnLst>
                                    <p:set>
                                      <p:cBhvr>
                                        <p:cTn id="351" dur="1" fill="hold">
                                          <p:stCondLst>
                                            <p:cond delay="0"/>
                                          </p:stCondLst>
                                        </p:cTn>
                                        <p:tgtEl>
                                          <p:spTgt spid="14"/>
                                        </p:tgtEl>
                                        <p:attrNameLst>
                                          <p:attrName>style.visibility</p:attrName>
                                        </p:attrNameLst>
                                      </p:cBhvr>
                                      <p:to>
                                        <p:strVal val="visible"/>
                                      </p:to>
                                    </p:set>
                                    <p:anim calcmode="lin" valueType="num">
                                      <p:cBhvr additive="base">
                                        <p:cTn id="352" dur="3000" fill="hold"/>
                                        <p:tgtEl>
                                          <p:spTgt spid="14"/>
                                        </p:tgtEl>
                                        <p:attrNameLst>
                                          <p:attrName>ppt_x</p:attrName>
                                        </p:attrNameLst>
                                      </p:cBhvr>
                                      <p:tavLst>
                                        <p:tav tm="0">
                                          <p:val>
                                            <p:strVal val="1+#ppt_w/2"/>
                                          </p:val>
                                        </p:tav>
                                        <p:tav tm="100000">
                                          <p:val>
                                            <p:strVal val="#ppt_x"/>
                                          </p:val>
                                        </p:tav>
                                      </p:tavLst>
                                    </p:anim>
                                    <p:anim calcmode="lin" valueType="num">
                                      <p:cBhvr additive="base">
                                        <p:cTn id="353" dur="3000" fill="hold"/>
                                        <p:tgtEl>
                                          <p:spTgt spid="14"/>
                                        </p:tgtEl>
                                        <p:attrNameLst>
                                          <p:attrName>ppt_y</p:attrName>
                                        </p:attrNameLst>
                                      </p:cBhvr>
                                      <p:tavLst>
                                        <p:tav tm="0">
                                          <p:val>
                                            <p:strVal val="1+#ppt_h/2"/>
                                          </p:val>
                                        </p:tav>
                                        <p:tav tm="100000">
                                          <p:val>
                                            <p:strVal val="#ppt_y"/>
                                          </p:val>
                                        </p:tav>
                                      </p:tavLst>
                                    </p:anim>
                                  </p:childTnLst>
                                </p:cTn>
                              </p:par>
                              <p:par>
                                <p:cTn id="354" presetID="2" presetClass="entr" presetSubtype="6" fill="hold" grpId="2" nodeType="withEffect">
                                  <p:stCondLst>
                                    <p:cond delay="0"/>
                                  </p:stCondLst>
                                  <p:childTnLst>
                                    <p:set>
                                      <p:cBhvr>
                                        <p:cTn id="355" dur="1" fill="hold">
                                          <p:stCondLst>
                                            <p:cond delay="0"/>
                                          </p:stCondLst>
                                        </p:cTn>
                                        <p:tgtEl>
                                          <p:spTgt spid="16"/>
                                        </p:tgtEl>
                                        <p:attrNameLst>
                                          <p:attrName>style.visibility</p:attrName>
                                        </p:attrNameLst>
                                      </p:cBhvr>
                                      <p:to>
                                        <p:strVal val="visible"/>
                                      </p:to>
                                    </p:set>
                                    <p:anim calcmode="lin" valueType="num">
                                      <p:cBhvr additive="base">
                                        <p:cTn id="356" dur="3000" fill="hold"/>
                                        <p:tgtEl>
                                          <p:spTgt spid="16"/>
                                        </p:tgtEl>
                                        <p:attrNameLst>
                                          <p:attrName>ppt_x</p:attrName>
                                        </p:attrNameLst>
                                      </p:cBhvr>
                                      <p:tavLst>
                                        <p:tav tm="0">
                                          <p:val>
                                            <p:strVal val="1+#ppt_w/2"/>
                                          </p:val>
                                        </p:tav>
                                        <p:tav tm="100000">
                                          <p:val>
                                            <p:strVal val="#ppt_x"/>
                                          </p:val>
                                        </p:tav>
                                      </p:tavLst>
                                    </p:anim>
                                    <p:anim calcmode="lin" valueType="num">
                                      <p:cBhvr additive="base">
                                        <p:cTn id="357" dur="3000" fill="hold"/>
                                        <p:tgtEl>
                                          <p:spTgt spid="16"/>
                                        </p:tgtEl>
                                        <p:attrNameLst>
                                          <p:attrName>ppt_y</p:attrName>
                                        </p:attrNameLst>
                                      </p:cBhvr>
                                      <p:tavLst>
                                        <p:tav tm="0">
                                          <p:val>
                                            <p:strVal val="1+#ppt_h/2"/>
                                          </p:val>
                                        </p:tav>
                                        <p:tav tm="100000">
                                          <p:val>
                                            <p:strVal val="#ppt_y"/>
                                          </p:val>
                                        </p:tav>
                                      </p:tavLst>
                                    </p:anim>
                                  </p:childTnLst>
                                </p:cTn>
                              </p:par>
                              <p:par>
                                <p:cTn id="358" presetID="2" presetClass="entr" presetSubtype="6" fill="hold" grpId="2" nodeType="withEffect">
                                  <p:stCondLst>
                                    <p:cond delay="0"/>
                                  </p:stCondLst>
                                  <p:childTnLst>
                                    <p:set>
                                      <p:cBhvr>
                                        <p:cTn id="359" dur="1" fill="hold">
                                          <p:stCondLst>
                                            <p:cond delay="0"/>
                                          </p:stCondLst>
                                        </p:cTn>
                                        <p:tgtEl>
                                          <p:spTgt spid="18"/>
                                        </p:tgtEl>
                                        <p:attrNameLst>
                                          <p:attrName>style.visibility</p:attrName>
                                        </p:attrNameLst>
                                      </p:cBhvr>
                                      <p:to>
                                        <p:strVal val="visible"/>
                                      </p:to>
                                    </p:set>
                                    <p:anim calcmode="lin" valueType="num">
                                      <p:cBhvr additive="base">
                                        <p:cTn id="360" dur="3000" fill="hold"/>
                                        <p:tgtEl>
                                          <p:spTgt spid="18"/>
                                        </p:tgtEl>
                                        <p:attrNameLst>
                                          <p:attrName>ppt_x</p:attrName>
                                        </p:attrNameLst>
                                      </p:cBhvr>
                                      <p:tavLst>
                                        <p:tav tm="0">
                                          <p:val>
                                            <p:strVal val="1+#ppt_w/2"/>
                                          </p:val>
                                        </p:tav>
                                        <p:tav tm="100000">
                                          <p:val>
                                            <p:strVal val="#ppt_x"/>
                                          </p:val>
                                        </p:tav>
                                      </p:tavLst>
                                    </p:anim>
                                    <p:anim calcmode="lin" valueType="num">
                                      <p:cBhvr additive="base">
                                        <p:cTn id="361" dur="3000" fill="hold"/>
                                        <p:tgtEl>
                                          <p:spTgt spid="18"/>
                                        </p:tgtEl>
                                        <p:attrNameLst>
                                          <p:attrName>ppt_y</p:attrName>
                                        </p:attrNameLst>
                                      </p:cBhvr>
                                      <p:tavLst>
                                        <p:tav tm="0">
                                          <p:val>
                                            <p:strVal val="1+#ppt_h/2"/>
                                          </p:val>
                                        </p:tav>
                                        <p:tav tm="100000">
                                          <p:val>
                                            <p:strVal val="#ppt_y"/>
                                          </p:val>
                                        </p:tav>
                                      </p:tavLst>
                                    </p:anim>
                                  </p:childTnLst>
                                </p:cTn>
                              </p:par>
                              <p:par>
                                <p:cTn id="362" presetID="2" presetClass="entr" presetSubtype="6" fill="hold" grpId="2" nodeType="withEffect">
                                  <p:stCondLst>
                                    <p:cond delay="0"/>
                                  </p:stCondLst>
                                  <p:childTnLst>
                                    <p:set>
                                      <p:cBhvr>
                                        <p:cTn id="363" dur="1" fill="hold">
                                          <p:stCondLst>
                                            <p:cond delay="0"/>
                                          </p:stCondLst>
                                        </p:cTn>
                                        <p:tgtEl>
                                          <p:spTgt spid="20"/>
                                        </p:tgtEl>
                                        <p:attrNameLst>
                                          <p:attrName>style.visibility</p:attrName>
                                        </p:attrNameLst>
                                      </p:cBhvr>
                                      <p:to>
                                        <p:strVal val="visible"/>
                                      </p:to>
                                    </p:set>
                                    <p:anim calcmode="lin" valueType="num">
                                      <p:cBhvr additive="base">
                                        <p:cTn id="364" dur="3000" fill="hold"/>
                                        <p:tgtEl>
                                          <p:spTgt spid="20"/>
                                        </p:tgtEl>
                                        <p:attrNameLst>
                                          <p:attrName>ppt_x</p:attrName>
                                        </p:attrNameLst>
                                      </p:cBhvr>
                                      <p:tavLst>
                                        <p:tav tm="0">
                                          <p:val>
                                            <p:strVal val="1+#ppt_w/2"/>
                                          </p:val>
                                        </p:tav>
                                        <p:tav tm="100000">
                                          <p:val>
                                            <p:strVal val="#ppt_x"/>
                                          </p:val>
                                        </p:tav>
                                      </p:tavLst>
                                    </p:anim>
                                    <p:anim calcmode="lin" valueType="num">
                                      <p:cBhvr additive="base">
                                        <p:cTn id="365" dur="3000" fill="hold"/>
                                        <p:tgtEl>
                                          <p:spTgt spid="20"/>
                                        </p:tgtEl>
                                        <p:attrNameLst>
                                          <p:attrName>ppt_y</p:attrName>
                                        </p:attrNameLst>
                                      </p:cBhvr>
                                      <p:tavLst>
                                        <p:tav tm="0">
                                          <p:val>
                                            <p:strVal val="1+#ppt_h/2"/>
                                          </p:val>
                                        </p:tav>
                                        <p:tav tm="100000">
                                          <p:val>
                                            <p:strVal val="#ppt_y"/>
                                          </p:val>
                                        </p:tav>
                                      </p:tavLst>
                                    </p:anim>
                                  </p:childTnLst>
                                </p:cTn>
                              </p:par>
                              <p:par>
                                <p:cTn id="366" presetID="2" presetClass="entr" presetSubtype="6" fill="hold" grpId="2" nodeType="withEffect">
                                  <p:stCondLst>
                                    <p:cond delay="0"/>
                                  </p:stCondLst>
                                  <p:childTnLst>
                                    <p:set>
                                      <p:cBhvr>
                                        <p:cTn id="367" dur="1" fill="hold">
                                          <p:stCondLst>
                                            <p:cond delay="0"/>
                                          </p:stCondLst>
                                        </p:cTn>
                                        <p:tgtEl>
                                          <p:spTgt spid="22"/>
                                        </p:tgtEl>
                                        <p:attrNameLst>
                                          <p:attrName>style.visibility</p:attrName>
                                        </p:attrNameLst>
                                      </p:cBhvr>
                                      <p:to>
                                        <p:strVal val="visible"/>
                                      </p:to>
                                    </p:set>
                                    <p:anim calcmode="lin" valueType="num">
                                      <p:cBhvr additive="base">
                                        <p:cTn id="368" dur="3000" fill="hold"/>
                                        <p:tgtEl>
                                          <p:spTgt spid="22"/>
                                        </p:tgtEl>
                                        <p:attrNameLst>
                                          <p:attrName>ppt_x</p:attrName>
                                        </p:attrNameLst>
                                      </p:cBhvr>
                                      <p:tavLst>
                                        <p:tav tm="0">
                                          <p:val>
                                            <p:strVal val="1+#ppt_w/2"/>
                                          </p:val>
                                        </p:tav>
                                        <p:tav tm="100000">
                                          <p:val>
                                            <p:strVal val="#ppt_x"/>
                                          </p:val>
                                        </p:tav>
                                      </p:tavLst>
                                    </p:anim>
                                    <p:anim calcmode="lin" valueType="num">
                                      <p:cBhvr additive="base">
                                        <p:cTn id="369" dur="3000" fill="hold"/>
                                        <p:tgtEl>
                                          <p:spTgt spid="22"/>
                                        </p:tgtEl>
                                        <p:attrNameLst>
                                          <p:attrName>ppt_y</p:attrName>
                                        </p:attrNameLst>
                                      </p:cBhvr>
                                      <p:tavLst>
                                        <p:tav tm="0">
                                          <p:val>
                                            <p:strVal val="1+#ppt_h/2"/>
                                          </p:val>
                                        </p:tav>
                                        <p:tav tm="100000">
                                          <p:val>
                                            <p:strVal val="#ppt_y"/>
                                          </p:val>
                                        </p:tav>
                                      </p:tavLst>
                                    </p:anim>
                                  </p:childTnLst>
                                </p:cTn>
                              </p:par>
                              <p:par>
                                <p:cTn id="370" presetID="2" presetClass="entr" presetSubtype="6" fill="hold" grpId="2" nodeType="withEffect">
                                  <p:stCondLst>
                                    <p:cond delay="0"/>
                                  </p:stCondLst>
                                  <p:childTnLst>
                                    <p:set>
                                      <p:cBhvr>
                                        <p:cTn id="371" dur="1" fill="hold">
                                          <p:stCondLst>
                                            <p:cond delay="0"/>
                                          </p:stCondLst>
                                        </p:cTn>
                                        <p:tgtEl>
                                          <p:spTgt spid="24"/>
                                        </p:tgtEl>
                                        <p:attrNameLst>
                                          <p:attrName>style.visibility</p:attrName>
                                        </p:attrNameLst>
                                      </p:cBhvr>
                                      <p:to>
                                        <p:strVal val="visible"/>
                                      </p:to>
                                    </p:set>
                                    <p:anim calcmode="lin" valueType="num">
                                      <p:cBhvr additive="base">
                                        <p:cTn id="372" dur="3000" fill="hold"/>
                                        <p:tgtEl>
                                          <p:spTgt spid="24"/>
                                        </p:tgtEl>
                                        <p:attrNameLst>
                                          <p:attrName>ppt_x</p:attrName>
                                        </p:attrNameLst>
                                      </p:cBhvr>
                                      <p:tavLst>
                                        <p:tav tm="0">
                                          <p:val>
                                            <p:strVal val="1+#ppt_w/2"/>
                                          </p:val>
                                        </p:tav>
                                        <p:tav tm="100000">
                                          <p:val>
                                            <p:strVal val="#ppt_x"/>
                                          </p:val>
                                        </p:tav>
                                      </p:tavLst>
                                    </p:anim>
                                    <p:anim calcmode="lin" valueType="num">
                                      <p:cBhvr additive="base">
                                        <p:cTn id="373" dur="3000" fill="hold"/>
                                        <p:tgtEl>
                                          <p:spTgt spid="24"/>
                                        </p:tgtEl>
                                        <p:attrNameLst>
                                          <p:attrName>ppt_y</p:attrName>
                                        </p:attrNameLst>
                                      </p:cBhvr>
                                      <p:tavLst>
                                        <p:tav tm="0">
                                          <p:val>
                                            <p:strVal val="1+#ppt_h/2"/>
                                          </p:val>
                                        </p:tav>
                                        <p:tav tm="100000">
                                          <p:val>
                                            <p:strVal val="#ppt_y"/>
                                          </p:val>
                                        </p:tav>
                                      </p:tavLst>
                                    </p:anim>
                                  </p:childTnLst>
                                </p:cTn>
                              </p:par>
                              <p:par>
                                <p:cTn id="374" presetID="2" presetClass="entr" presetSubtype="6" fill="hold" grpId="2" nodeType="withEffect">
                                  <p:stCondLst>
                                    <p:cond delay="0"/>
                                  </p:stCondLst>
                                  <p:childTnLst>
                                    <p:set>
                                      <p:cBhvr>
                                        <p:cTn id="375" dur="1" fill="hold">
                                          <p:stCondLst>
                                            <p:cond delay="0"/>
                                          </p:stCondLst>
                                        </p:cTn>
                                        <p:tgtEl>
                                          <p:spTgt spid="26"/>
                                        </p:tgtEl>
                                        <p:attrNameLst>
                                          <p:attrName>style.visibility</p:attrName>
                                        </p:attrNameLst>
                                      </p:cBhvr>
                                      <p:to>
                                        <p:strVal val="visible"/>
                                      </p:to>
                                    </p:set>
                                    <p:anim calcmode="lin" valueType="num">
                                      <p:cBhvr additive="base">
                                        <p:cTn id="376" dur="3000" fill="hold"/>
                                        <p:tgtEl>
                                          <p:spTgt spid="26"/>
                                        </p:tgtEl>
                                        <p:attrNameLst>
                                          <p:attrName>ppt_x</p:attrName>
                                        </p:attrNameLst>
                                      </p:cBhvr>
                                      <p:tavLst>
                                        <p:tav tm="0">
                                          <p:val>
                                            <p:strVal val="1+#ppt_w/2"/>
                                          </p:val>
                                        </p:tav>
                                        <p:tav tm="100000">
                                          <p:val>
                                            <p:strVal val="#ppt_x"/>
                                          </p:val>
                                        </p:tav>
                                      </p:tavLst>
                                    </p:anim>
                                    <p:anim calcmode="lin" valueType="num">
                                      <p:cBhvr additive="base">
                                        <p:cTn id="377" dur="3000" fill="hold"/>
                                        <p:tgtEl>
                                          <p:spTgt spid="26"/>
                                        </p:tgtEl>
                                        <p:attrNameLst>
                                          <p:attrName>ppt_y</p:attrName>
                                        </p:attrNameLst>
                                      </p:cBhvr>
                                      <p:tavLst>
                                        <p:tav tm="0">
                                          <p:val>
                                            <p:strVal val="1+#ppt_h/2"/>
                                          </p:val>
                                        </p:tav>
                                        <p:tav tm="100000">
                                          <p:val>
                                            <p:strVal val="#ppt_y"/>
                                          </p:val>
                                        </p:tav>
                                      </p:tavLst>
                                    </p:anim>
                                  </p:childTnLst>
                                </p:cTn>
                              </p:par>
                              <p:par>
                                <p:cTn id="378" presetID="2" presetClass="entr" presetSubtype="6" fill="hold" grpId="2" nodeType="withEffect">
                                  <p:stCondLst>
                                    <p:cond delay="0"/>
                                  </p:stCondLst>
                                  <p:childTnLst>
                                    <p:set>
                                      <p:cBhvr>
                                        <p:cTn id="379" dur="1" fill="hold">
                                          <p:stCondLst>
                                            <p:cond delay="0"/>
                                          </p:stCondLst>
                                        </p:cTn>
                                        <p:tgtEl>
                                          <p:spTgt spid="28"/>
                                        </p:tgtEl>
                                        <p:attrNameLst>
                                          <p:attrName>style.visibility</p:attrName>
                                        </p:attrNameLst>
                                      </p:cBhvr>
                                      <p:to>
                                        <p:strVal val="visible"/>
                                      </p:to>
                                    </p:set>
                                    <p:anim calcmode="lin" valueType="num">
                                      <p:cBhvr additive="base">
                                        <p:cTn id="380" dur="3000" fill="hold"/>
                                        <p:tgtEl>
                                          <p:spTgt spid="28"/>
                                        </p:tgtEl>
                                        <p:attrNameLst>
                                          <p:attrName>ppt_x</p:attrName>
                                        </p:attrNameLst>
                                      </p:cBhvr>
                                      <p:tavLst>
                                        <p:tav tm="0">
                                          <p:val>
                                            <p:strVal val="1+#ppt_w/2"/>
                                          </p:val>
                                        </p:tav>
                                        <p:tav tm="100000">
                                          <p:val>
                                            <p:strVal val="#ppt_x"/>
                                          </p:val>
                                        </p:tav>
                                      </p:tavLst>
                                    </p:anim>
                                    <p:anim calcmode="lin" valueType="num">
                                      <p:cBhvr additive="base">
                                        <p:cTn id="381" dur="3000" fill="hold"/>
                                        <p:tgtEl>
                                          <p:spTgt spid="28"/>
                                        </p:tgtEl>
                                        <p:attrNameLst>
                                          <p:attrName>ppt_y</p:attrName>
                                        </p:attrNameLst>
                                      </p:cBhvr>
                                      <p:tavLst>
                                        <p:tav tm="0">
                                          <p:val>
                                            <p:strVal val="1+#ppt_h/2"/>
                                          </p:val>
                                        </p:tav>
                                        <p:tav tm="100000">
                                          <p:val>
                                            <p:strVal val="#ppt_y"/>
                                          </p:val>
                                        </p:tav>
                                      </p:tavLst>
                                    </p:anim>
                                  </p:childTnLst>
                                </p:cTn>
                              </p:par>
                              <p:par>
                                <p:cTn id="382" presetID="2" presetClass="entr" presetSubtype="6" fill="hold" grpId="2" nodeType="withEffect">
                                  <p:stCondLst>
                                    <p:cond delay="0"/>
                                  </p:stCondLst>
                                  <p:childTnLst>
                                    <p:set>
                                      <p:cBhvr>
                                        <p:cTn id="383" dur="1" fill="hold">
                                          <p:stCondLst>
                                            <p:cond delay="0"/>
                                          </p:stCondLst>
                                        </p:cTn>
                                        <p:tgtEl>
                                          <p:spTgt spid="30"/>
                                        </p:tgtEl>
                                        <p:attrNameLst>
                                          <p:attrName>style.visibility</p:attrName>
                                        </p:attrNameLst>
                                      </p:cBhvr>
                                      <p:to>
                                        <p:strVal val="visible"/>
                                      </p:to>
                                    </p:set>
                                    <p:anim calcmode="lin" valueType="num">
                                      <p:cBhvr additive="base">
                                        <p:cTn id="384" dur="3000" fill="hold"/>
                                        <p:tgtEl>
                                          <p:spTgt spid="30"/>
                                        </p:tgtEl>
                                        <p:attrNameLst>
                                          <p:attrName>ppt_x</p:attrName>
                                        </p:attrNameLst>
                                      </p:cBhvr>
                                      <p:tavLst>
                                        <p:tav tm="0">
                                          <p:val>
                                            <p:strVal val="1+#ppt_w/2"/>
                                          </p:val>
                                        </p:tav>
                                        <p:tav tm="100000">
                                          <p:val>
                                            <p:strVal val="#ppt_x"/>
                                          </p:val>
                                        </p:tav>
                                      </p:tavLst>
                                    </p:anim>
                                    <p:anim calcmode="lin" valueType="num">
                                      <p:cBhvr additive="base">
                                        <p:cTn id="385" dur="3000" fill="hold"/>
                                        <p:tgtEl>
                                          <p:spTgt spid="30"/>
                                        </p:tgtEl>
                                        <p:attrNameLst>
                                          <p:attrName>ppt_y</p:attrName>
                                        </p:attrNameLst>
                                      </p:cBhvr>
                                      <p:tavLst>
                                        <p:tav tm="0">
                                          <p:val>
                                            <p:strVal val="1+#ppt_h/2"/>
                                          </p:val>
                                        </p:tav>
                                        <p:tav tm="100000">
                                          <p:val>
                                            <p:strVal val="#ppt_y"/>
                                          </p:val>
                                        </p:tav>
                                      </p:tavLst>
                                    </p:anim>
                                  </p:childTnLst>
                                </p:cTn>
                              </p:par>
                              <p:par>
                                <p:cTn id="386" presetID="2" presetClass="entr" presetSubtype="6" fill="hold" grpId="2" nodeType="withEffect">
                                  <p:stCondLst>
                                    <p:cond delay="0"/>
                                  </p:stCondLst>
                                  <p:childTnLst>
                                    <p:set>
                                      <p:cBhvr>
                                        <p:cTn id="387" dur="1" fill="hold">
                                          <p:stCondLst>
                                            <p:cond delay="0"/>
                                          </p:stCondLst>
                                        </p:cTn>
                                        <p:tgtEl>
                                          <p:spTgt spid="32"/>
                                        </p:tgtEl>
                                        <p:attrNameLst>
                                          <p:attrName>style.visibility</p:attrName>
                                        </p:attrNameLst>
                                      </p:cBhvr>
                                      <p:to>
                                        <p:strVal val="visible"/>
                                      </p:to>
                                    </p:set>
                                    <p:anim calcmode="lin" valueType="num">
                                      <p:cBhvr additive="base">
                                        <p:cTn id="388" dur="3000" fill="hold"/>
                                        <p:tgtEl>
                                          <p:spTgt spid="32"/>
                                        </p:tgtEl>
                                        <p:attrNameLst>
                                          <p:attrName>ppt_x</p:attrName>
                                        </p:attrNameLst>
                                      </p:cBhvr>
                                      <p:tavLst>
                                        <p:tav tm="0">
                                          <p:val>
                                            <p:strVal val="1+#ppt_w/2"/>
                                          </p:val>
                                        </p:tav>
                                        <p:tav tm="100000">
                                          <p:val>
                                            <p:strVal val="#ppt_x"/>
                                          </p:val>
                                        </p:tav>
                                      </p:tavLst>
                                    </p:anim>
                                    <p:anim calcmode="lin" valueType="num">
                                      <p:cBhvr additive="base">
                                        <p:cTn id="389" dur="3000" fill="hold"/>
                                        <p:tgtEl>
                                          <p:spTgt spid="32"/>
                                        </p:tgtEl>
                                        <p:attrNameLst>
                                          <p:attrName>ppt_y</p:attrName>
                                        </p:attrNameLst>
                                      </p:cBhvr>
                                      <p:tavLst>
                                        <p:tav tm="0">
                                          <p:val>
                                            <p:strVal val="1+#ppt_h/2"/>
                                          </p:val>
                                        </p:tav>
                                        <p:tav tm="100000">
                                          <p:val>
                                            <p:strVal val="#ppt_y"/>
                                          </p:val>
                                        </p:tav>
                                      </p:tavLst>
                                    </p:anim>
                                  </p:childTnLst>
                                </p:cTn>
                              </p:par>
                              <p:par>
                                <p:cTn id="390" presetID="2" presetClass="entr" presetSubtype="6" fill="hold" grpId="2" nodeType="withEffect">
                                  <p:stCondLst>
                                    <p:cond delay="0"/>
                                  </p:stCondLst>
                                  <p:childTnLst>
                                    <p:set>
                                      <p:cBhvr>
                                        <p:cTn id="391" dur="1" fill="hold">
                                          <p:stCondLst>
                                            <p:cond delay="0"/>
                                          </p:stCondLst>
                                        </p:cTn>
                                        <p:tgtEl>
                                          <p:spTgt spid="34"/>
                                        </p:tgtEl>
                                        <p:attrNameLst>
                                          <p:attrName>style.visibility</p:attrName>
                                        </p:attrNameLst>
                                      </p:cBhvr>
                                      <p:to>
                                        <p:strVal val="visible"/>
                                      </p:to>
                                    </p:set>
                                    <p:anim calcmode="lin" valueType="num">
                                      <p:cBhvr additive="base">
                                        <p:cTn id="392" dur="3000" fill="hold"/>
                                        <p:tgtEl>
                                          <p:spTgt spid="34"/>
                                        </p:tgtEl>
                                        <p:attrNameLst>
                                          <p:attrName>ppt_x</p:attrName>
                                        </p:attrNameLst>
                                      </p:cBhvr>
                                      <p:tavLst>
                                        <p:tav tm="0">
                                          <p:val>
                                            <p:strVal val="1+#ppt_w/2"/>
                                          </p:val>
                                        </p:tav>
                                        <p:tav tm="100000">
                                          <p:val>
                                            <p:strVal val="#ppt_x"/>
                                          </p:val>
                                        </p:tav>
                                      </p:tavLst>
                                    </p:anim>
                                    <p:anim calcmode="lin" valueType="num">
                                      <p:cBhvr additive="base">
                                        <p:cTn id="393" dur="3000" fill="hold"/>
                                        <p:tgtEl>
                                          <p:spTgt spid="34"/>
                                        </p:tgtEl>
                                        <p:attrNameLst>
                                          <p:attrName>ppt_y</p:attrName>
                                        </p:attrNameLst>
                                      </p:cBhvr>
                                      <p:tavLst>
                                        <p:tav tm="0">
                                          <p:val>
                                            <p:strVal val="1+#ppt_h/2"/>
                                          </p:val>
                                        </p:tav>
                                        <p:tav tm="100000">
                                          <p:val>
                                            <p:strVal val="#ppt_y"/>
                                          </p:val>
                                        </p:tav>
                                      </p:tavLst>
                                    </p:anim>
                                  </p:childTnLst>
                                </p:cTn>
                              </p:par>
                              <p:par>
                                <p:cTn id="394" presetID="2" presetClass="entr" presetSubtype="6" fill="hold" grpId="2" nodeType="withEffect">
                                  <p:stCondLst>
                                    <p:cond delay="0"/>
                                  </p:stCondLst>
                                  <p:childTnLst>
                                    <p:set>
                                      <p:cBhvr>
                                        <p:cTn id="395" dur="1" fill="hold">
                                          <p:stCondLst>
                                            <p:cond delay="0"/>
                                          </p:stCondLst>
                                        </p:cTn>
                                        <p:tgtEl>
                                          <p:spTgt spid="36"/>
                                        </p:tgtEl>
                                        <p:attrNameLst>
                                          <p:attrName>style.visibility</p:attrName>
                                        </p:attrNameLst>
                                      </p:cBhvr>
                                      <p:to>
                                        <p:strVal val="visible"/>
                                      </p:to>
                                    </p:set>
                                    <p:anim calcmode="lin" valueType="num">
                                      <p:cBhvr additive="base">
                                        <p:cTn id="396" dur="3000" fill="hold"/>
                                        <p:tgtEl>
                                          <p:spTgt spid="36"/>
                                        </p:tgtEl>
                                        <p:attrNameLst>
                                          <p:attrName>ppt_x</p:attrName>
                                        </p:attrNameLst>
                                      </p:cBhvr>
                                      <p:tavLst>
                                        <p:tav tm="0">
                                          <p:val>
                                            <p:strVal val="1+#ppt_w/2"/>
                                          </p:val>
                                        </p:tav>
                                        <p:tav tm="100000">
                                          <p:val>
                                            <p:strVal val="#ppt_x"/>
                                          </p:val>
                                        </p:tav>
                                      </p:tavLst>
                                    </p:anim>
                                    <p:anim calcmode="lin" valueType="num">
                                      <p:cBhvr additive="base">
                                        <p:cTn id="397" dur="3000" fill="hold"/>
                                        <p:tgtEl>
                                          <p:spTgt spid="36"/>
                                        </p:tgtEl>
                                        <p:attrNameLst>
                                          <p:attrName>ppt_y</p:attrName>
                                        </p:attrNameLst>
                                      </p:cBhvr>
                                      <p:tavLst>
                                        <p:tav tm="0">
                                          <p:val>
                                            <p:strVal val="1+#ppt_h/2"/>
                                          </p:val>
                                        </p:tav>
                                        <p:tav tm="100000">
                                          <p:val>
                                            <p:strVal val="#ppt_y"/>
                                          </p:val>
                                        </p:tav>
                                      </p:tavLst>
                                    </p:anim>
                                  </p:childTnLst>
                                </p:cTn>
                              </p:par>
                              <p:par>
                                <p:cTn id="398" presetID="2" presetClass="entr" presetSubtype="6" fill="hold" grpId="2" nodeType="withEffect">
                                  <p:stCondLst>
                                    <p:cond delay="0"/>
                                  </p:stCondLst>
                                  <p:childTnLst>
                                    <p:set>
                                      <p:cBhvr>
                                        <p:cTn id="399" dur="1" fill="hold">
                                          <p:stCondLst>
                                            <p:cond delay="0"/>
                                          </p:stCondLst>
                                        </p:cTn>
                                        <p:tgtEl>
                                          <p:spTgt spid="38"/>
                                        </p:tgtEl>
                                        <p:attrNameLst>
                                          <p:attrName>style.visibility</p:attrName>
                                        </p:attrNameLst>
                                      </p:cBhvr>
                                      <p:to>
                                        <p:strVal val="visible"/>
                                      </p:to>
                                    </p:set>
                                    <p:anim calcmode="lin" valueType="num">
                                      <p:cBhvr additive="base">
                                        <p:cTn id="400" dur="3000" fill="hold"/>
                                        <p:tgtEl>
                                          <p:spTgt spid="38"/>
                                        </p:tgtEl>
                                        <p:attrNameLst>
                                          <p:attrName>ppt_x</p:attrName>
                                        </p:attrNameLst>
                                      </p:cBhvr>
                                      <p:tavLst>
                                        <p:tav tm="0">
                                          <p:val>
                                            <p:strVal val="1+#ppt_w/2"/>
                                          </p:val>
                                        </p:tav>
                                        <p:tav tm="100000">
                                          <p:val>
                                            <p:strVal val="#ppt_x"/>
                                          </p:val>
                                        </p:tav>
                                      </p:tavLst>
                                    </p:anim>
                                    <p:anim calcmode="lin" valueType="num">
                                      <p:cBhvr additive="base">
                                        <p:cTn id="401" dur="3000" fill="hold"/>
                                        <p:tgtEl>
                                          <p:spTgt spid="38"/>
                                        </p:tgtEl>
                                        <p:attrNameLst>
                                          <p:attrName>ppt_y</p:attrName>
                                        </p:attrNameLst>
                                      </p:cBhvr>
                                      <p:tavLst>
                                        <p:tav tm="0">
                                          <p:val>
                                            <p:strVal val="1+#ppt_h/2"/>
                                          </p:val>
                                        </p:tav>
                                        <p:tav tm="100000">
                                          <p:val>
                                            <p:strVal val="#ppt_y"/>
                                          </p:val>
                                        </p:tav>
                                      </p:tavLst>
                                    </p:anim>
                                  </p:childTnLst>
                                </p:cTn>
                              </p:par>
                              <p:par>
                                <p:cTn id="402" presetID="2" presetClass="entr" presetSubtype="6" fill="hold" grpId="2" nodeType="withEffect">
                                  <p:stCondLst>
                                    <p:cond delay="0"/>
                                  </p:stCondLst>
                                  <p:childTnLst>
                                    <p:set>
                                      <p:cBhvr>
                                        <p:cTn id="403" dur="1" fill="hold">
                                          <p:stCondLst>
                                            <p:cond delay="0"/>
                                          </p:stCondLst>
                                        </p:cTn>
                                        <p:tgtEl>
                                          <p:spTgt spid="40"/>
                                        </p:tgtEl>
                                        <p:attrNameLst>
                                          <p:attrName>style.visibility</p:attrName>
                                        </p:attrNameLst>
                                      </p:cBhvr>
                                      <p:to>
                                        <p:strVal val="visible"/>
                                      </p:to>
                                    </p:set>
                                    <p:anim calcmode="lin" valueType="num">
                                      <p:cBhvr additive="base">
                                        <p:cTn id="404" dur="3000" fill="hold"/>
                                        <p:tgtEl>
                                          <p:spTgt spid="40"/>
                                        </p:tgtEl>
                                        <p:attrNameLst>
                                          <p:attrName>ppt_x</p:attrName>
                                        </p:attrNameLst>
                                      </p:cBhvr>
                                      <p:tavLst>
                                        <p:tav tm="0">
                                          <p:val>
                                            <p:strVal val="1+#ppt_w/2"/>
                                          </p:val>
                                        </p:tav>
                                        <p:tav tm="100000">
                                          <p:val>
                                            <p:strVal val="#ppt_x"/>
                                          </p:val>
                                        </p:tav>
                                      </p:tavLst>
                                    </p:anim>
                                    <p:anim calcmode="lin" valueType="num">
                                      <p:cBhvr additive="base">
                                        <p:cTn id="405" dur="3000" fill="hold"/>
                                        <p:tgtEl>
                                          <p:spTgt spid="40"/>
                                        </p:tgtEl>
                                        <p:attrNameLst>
                                          <p:attrName>ppt_y</p:attrName>
                                        </p:attrNameLst>
                                      </p:cBhvr>
                                      <p:tavLst>
                                        <p:tav tm="0">
                                          <p:val>
                                            <p:strVal val="1+#ppt_h/2"/>
                                          </p:val>
                                        </p:tav>
                                        <p:tav tm="100000">
                                          <p:val>
                                            <p:strVal val="#ppt_y"/>
                                          </p:val>
                                        </p:tav>
                                      </p:tavLst>
                                    </p:anim>
                                  </p:childTnLst>
                                </p:cTn>
                              </p:par>
                              <p:par>
                                <p:cTn id="406" presetID="2" presetClass="entr" presetSubtype="6" fill="hold" grpId="2" nodeType="withEffect">
                                  <p:stCondLst>
                                    <p:cond delay="0"/>
                                  </p:stCondLst>
                                  <p:childTnLst>
                                    <p:set>
                                      <p:cBhvr>
                                        <p:cTn id="407" dur="1" fill="hold">
                                          <p:stCondLst>
                                            <p:cond delay="0"/>
                                          </p:stCondLst>
                                        </p:cTn>
                                        <p:tgtEl>
                                          <p:spTgt spid="42"/>
                                        </p:tgtEl>
                                        <p:attrNameLst>
                                          <p:attrName>style.visibility</p:attrName>
                                        </p:attrNameLst>
                                      </p:cBhvr>
                                      <p:to>
                                        <p:strVal val="visible"/>
                                      </p:to>
                                    </p:set>
                                    <p:anim calcmode="lin" valueType="num">
                                      <p:cBhvr additive="base">
                                        <p:cTn id="408" dur="3000" fill="hold"/>
                                        <p:tgtEl>
                                          <p:spTgt spid="42"/>
                                        </p:tgtEl>
                                        <p:attrNameLst>
                                          <p:attrName>ppt_x</p:attrName>
                                        </p:attrNameLst>
                                      </p:cBhvr>
                                      <p:tavLst>
                                        <p:tav tm="0">
                                          <p:val>
                                            <p:strVal val="1+#ppt_w/2"/>
                                          </p:val>
                                        </p:tav>
                                        <p:tav tm="100000">
                                          <p:val>
                                            <p:strVal val="#ppt_x"/>
                                          </p:val>
                                        </p:tav>
                                      </p:tavLst>
                                    </p:anim>
                                    <p:anim calcmode="lin" valueType="num">
                                      <p:cBhvr additive="base">
                                        <p:cTn id="409" dur="3000" fill="hold"/>
                                        <p:tgtEl>
                                          <p:spTgt spid="42"/>
                                        </p:tgtEl>
                                        <p:attrNameLst>
                                          <p:attrName>ppt_y</p:attrName>
                                        </p:attrNameLst>
                                      </p:cBhvr>
                                      <p:tavLst>
                                        <p:tav tm="0">
                                          <p:val>
                                            <p:strVal val="1+#ppt_h/2"/>
                                          </p:val>
                                        </p:tav>
                                        <p:tav tm="100000">
                                          <p:val>
                                            <p:strVal val="#ppt_y"/>
                                          </p:val>
                                        </p:tav>
                                      </p:tavLst>
                                    </p:anim>
                                  </p:childTnLst>
                                </p:cTn>
                              </p:par>
                              <p:par>
                                <p:cTn id="410" presetID="2" presetClass="entr" presetSubtype="6" fill="hold" grpId="2" nodeType="withEffect">
                                  <p:stCondLst>
                                    <p:cond delay="0"/>
                                  </p:stCondLst>
                                  <p:childTnLst>
                                    <p:set>
                                      <p:cBhvr>
                                        <p:cTn id="411" dur="1" fill="hold">
                                          <p:stCondLst>
                                            <p:cond delay="0"/>
                                          </p:stCondLst>
                                        </p:cTn>
                                        <p:tgtEl>
                                          <p:spTgt spid="44"/>
                                        </p:tgtEl>
                                        <p:attrNameLst>
                                          <p:attrName>style.visibility</p:attrName>
                                        </p:attrNameLst>
                                      </p:cBhvr>
                                      <p:to>
                                        <p:strVal val="visible"/>
                                      </p:to>
                                    </p:set>
                                    <p:anim calcmode="lin" valueType="num">
                                      <p:cBhvr additive="base">
                                        <p:cTn id="412" dur="3000" fill="hold"/>
                                        <p:tgtEl>
                                          <p:spTgt spid="44"/>
                                        </p:tgtEl>
                                        <p:attrNameLst>
                                          <p:attrName>ppt_x</p:attrName>
                                        </p:attrNameLst>
                                      </p:cBhvr>
                                      <p:tavLst>
                                        <p:tav tm="0">
                                          <p:val>
                                            <p:strVal val="1+#ppt_w/2"/>
                                          </p:val>
                                        </p:tav>
                                        <p:tav tm="100000">
                                          <p:val>
                                            <p:strVal val="#ppt_x"/>
                                          </p:val>
                                        </p:tav>
                                      </p:tavLst>
                                    </p:anim>
                                    <p:anim calcmode="lin" valueType="num">
                                      <p:cBhvr additive="base">
                                        <p:cTn id="413" dur="3000" fill="hold"/>
                                        <p:tgtEl>
                                          <p:spTgt spid="44"/>
                                        </p:tgtEl>
                                        <p:attrNameLst>
                                          <p:attrName>ppt_y</p:attrName>
                                        </p:attrNameLst>
                                      </p:cBhvr>
                                      <p:tavLst>
                                        <p:tav tm="0">
                                          <p:val>
                                            <p:strVal val="1+#ppt_h/2"/>
                                          </p:val>
                                        </p:tav>
                                        <p:tav tm="100000">
                                          <p:val>
                                            <p:strVal val="#ppt_y"/>
                                          </p:val>
                                        </p:tav>
                                      </p:tavLst>
                                    </p:anim>
                                  </p:childTnLst>
                                </p:cTn>
                              </p:par>
                              <p:par>
                                <p:cTn id="414" presetID="2" presetClass="entr" presetSubtype="6" fill="hold" grpId="2" nodeType="withEffect">
                                  <p:stCondLst>
                                    <p:cond delay="0"/>
                                  </p:stCondLst>
                                  <p:childTnLst>
                                    <p:set>
                                      <p:cBhvr>
                                        <p:cTn id="415" dur="1" fill="hold">
                                          <p:stCondLst>
                                            <p:cond delay="0"/>
                                          </p:stCondLst>
                                        </p:cTn>
                                        <p:tgtEl>
                                          <p:spTgt spid="46"/>
                                        </p:tgtEl>
                                        <p:attrNameLst>
                                          <p:attrName>style.visibility</p:attrName>
                                        </p:attrNameLst>
                                      </p:cBhvr>
                                      <p:to>
                                        <p:strVal val="visible"/>
                                      </p:to>
                                    </p:set>
                                    <p:anim calcmode="lin" valueType="num">
                                      <p:cBhvr additive="base">
                                        <p:cTn id="416" dur="3000" fill="hold"/>
                                        <p:tgtEl>
                                          <p:spTgt spid="46"/>
                                        </p:tgtEl>
                                        <p:attrNameLst>
                                          <p:attrName>ppt_x</p:attrName>
                                        </p:attrNameLst>
                                      </p:cBhvr>
                                      <p:tavLst>
                                        <p:tav tm="0">
                                          <p:val>
                                            <p:strVal val="1+#ppt_w/2"/>
                                          </p:val>
                                        </p:tav>
                                        <p:tav tm="100000">
                                          <p:val>
                                            <p:strVal val="#ppt_x"/>
                                          </p:val>
                                        </p:tav>
                                      </p:tavLst>
                                    </p:anim>
                                    <p:anim calcmode="lin" valueType="num">
                                      <p:cBhvr additive="base">
                                        <p:cTn id="417" dur="3000" fill="hold"/>
                                        <p:tgtEl>
                                          <p:spTgt spid="46"/>
                                        </p:tgtEl>
                                        <p:attrNameLst>
                                          <p:attrName>ppt_y</p:attrName>
                                        </p:attrNameLst>
                                      </p:cBhvr>
                                      <p:tavLst>
                                        <p:tav tm="0">
                                          <p:val>
                                            <p:strVal val="1+#ppt_h/2"/>
                                          </p:val>
                                        </p:tav>
                                        <p:tav tm="100000">
                                          <p:val>
                                            <p:strVal val="#ppt_y"/>
                                          </p:val>
                                        </p:tav>
                                      </p:tavLst>
                                    </p:anim>
                                  </p:childTnLst>
                                </p:cTn>
                              </p:par>
                              <p:par>
                                <p:cTn id="418" presetID="2" presetClass="entr" presetSubtype="6" fill="hold" grpId="2" nodeType="withEffect">
                                  <p:stCondLst>
                                    <p:cond delay="0"/>
                                  </p:stCondLst>
                                  <p:childTnLst>
                                    <p:set>
                                      <p:cBhvr>
                                        <p:cTn id="419" dur="1" fill="hold">
                                          <p:stCondLst>
                                            <p:cond delay="0"/>
                                          </p:stCondLst>
                                        </p:cTn>
                                        <p:tgtEl>
                                          <p:spTgt spid="48"/>
                                        </p:tgtEl>
                                        <p:attrNameLst>
                                          <p:attrName>style.visibility</p:attrName>
                                        </p:attrNameLst>
                                      </p:cBhvr>
                                      <p:to>
                                        <p:strVal val="visible"/>
                                      </p:to>
                                    </p:set>
                                    <p:anim calcmode="lin" valueType="num">
                                      <p:cBhvr additive="base">
                                        <p:cTn id="420" dur="3000" fill="hold"/>
                                        <p:tgtEl>
                                          <p:spTgt spid="48"/>
                                        </p:tgtEl>
                                        <p:attrNameLst>
                                          <p:attrName>ppt_x</p:attrName>
                                        </p:attrNameLst>
                                      </p:cBhvr>
                                      <p:tavLst>
                                        <p:tav tm="0">
                                          <p:val>
                                            <p:strVal val="1+#ppt_w/2"/>
                                          </p:val>
                                        </p:tav>
                                        <p:tav tm="100000">
                                          <p:val>
                                            <p:strVal val="#ppt_x"/>
                                          </p:val>
                                        </p:tav>
                                      </p:tavLst>
                                    </p:anim>
                                    <p:anim calcmode="lin" valueType="num">
                                      <p:cBhvr additive="base">
                                        <p:cTn id="421" dur="3000" fill="hold"/>
                                        <p:tgtEl>
                                          <p:spTgt spid="48"/>
                                        </p:tgtEl>
                                        <p:attrNameLst>
                                          <p:attrName>ppt_y</p:attrName>
                                        </p:attrNameLst>
                                      </p:cBhvr>
                                      <p:tavLst>
                                        <p:tav tm="0">
                                          <p:val>
                                            <p:strVal val="1+#ppt_h/2"/>
                                          </p:val>
                                        </p:tav>
                                        <p:tav tm="100000">
                                          <p:val>
                                            <p:strVal val="#ppt_y"/>
                                          </p:val>
                                        </p:tav>
                                      </p:tavLst>
                                    </p:anim>
                                  </p:childTnLst>
                                </p:cTn>
                              </p:par>
                            </p:childTnLst>
                          </p:cTn>
                        </p:par>
                        <p:par>
                          <p:cTn id="422" fill="hold">
                            <p:stCondLst>
                              <p:cond delay="3000"/>
                            </p:stCondLst>
                            <p:childTnLst>
                              <p:par>
                                <p:cTn id="423" presetID="2" presetClass="exit" presetSubtype="2" fill="hold" grpId="3" nodeType="afterEffect">
                                  <p:stCondLst>
                                    <p:cond delay="0"/>
                                  </p:stCondLst>
                                  <p:childTnLst>
                                    <p:anim calcmode="lin" valueType="num">
                                      <p:cBhvr additive="base">
                                        <p:cTn id="424" dur="3000"/>
                                        <p:tgtEl>
                                          <p:spTgt spid="3"/>
                                        </p:tgtEl>
                                        <p:attrNameLst>
                                          <p:attrName>ppt_x</p:attrName>
                                        </p:attrNameLst>
                                      </p:cBhvr>
                                      <p:tavLst>
                                        <p:tav tm="0">
                                          <p:val>
                                            <p:strVal val="ppt_x"/>
                                          </p:val>
                                        </p:tav>
                                        <p:tav tm="100000">
                                          <p:val>
                                            <p:strVal val="1+ppt_w/2"/>
                                          </p:val>
                                        </p:tav>
                                      </p:tavLst>
                                    </p:anim>
                                    <p:anim calcmode="lin" valueType="num">
                                      <p:cBhvr additive="base">
                                        <p:cTn id="425" dur="3000"/>
                                        <p:tgtEl>
                                          <p:spTgt spid="3"/>
                                        </p:tgtEl>
                                        <p:attrNameLst>
                                          <p:attrName>ppt_y</p:attrName>
                                        </p:attrNameLst>
                                      </p:cBhvr>
                                      <p:tavLst>
                                        <p:tav tm="0">
                                          <p:val>
                                            <p:strVal val="ppt_y"/>
                                          </p:val>
                                        </p:tav>
                                        <p:tav tm="100000">
                                          <p:val>
                                            <p:strVal val="ppt_y"/>
                                          </p:val>
                                        </p:tav>
                                      </p:tavLst>
                                    </p:anim>
                                    <p:set>
                                      <p:cBhvr>
                                        <p:cTn id="426" dur="1" fill="hold">
                                          <p:stCondLst>
                                            <p:cond delay="2999"/>
                                          </p:stCondLst>
                                        </p:cTn>
                                        <p:tgtEl>
                                          <p:spTgt spid="3"/>
                                        </p:tgtEl>
                                        <p:attrNameLst>
                                          <p:attrName>style.visibility</p:attrName>
                                        </p:attrNameLst>
                                      </p:cBhvr>
                                      <p:to>
                                        <p:strVal val="hidden"/>
                                      </p:to>
                                    </p:set>
                                  </p:childTnLst>
                                </p:cTn>
                              </p:par>
                              <p:par>
                                <p:cTn id="427" presetID="2" presetClass="exit" presetSubtype="2" fill="hold" grpId="3" nodeType="withEffect">
                                  <p:stCondLst>
                                    <p:cond delay="0"/>
                                  </p:stCondLst>
                                  <p:childTnLst>
                                    <p:anim calcmode="lin" valueType="num">
                                      <p:cBhvr additive="base">
                                        <p:cTn id="428" dur="3000"/>
                                        <p:tgtEl>
                                          <p:spTgt spid="5"/>
                                        </p:tgtEl>
                                        <p:attrNameLst>
                                          <p:attrName>ppt_x</p:attrName>
                                        </p:attrNameLst>
                                      </p:cBhvr>
                                      <p:tavLst>
                                        <p:tav tm="0">
                                          <p:val>
                                            <p:strVal val="ppt_x"/>
                                          </p:val>
                                        </p:tav>
                                        <p:tav tm="100000">
                                          <p:val>
                                            <p:strVal val="1+ppt_w/2"/>
                                          </p:val>
                                        </p:tav>
                                      </p:tavLst>
                                    </p:anim>
                                    <p:anim calcmode="lin" valueType="num">
                                      <p:cBhvr additive="base">
                                        <p:cTn id="429" dur="3000"/>
                                        <p:tgtEl>
                                          <p:spTgt spid="5"/>
                                        </p:tgtEl>
                                        <p:attrNameLst>
                                          <p:attrName>ppt_y</p:attrName>
                                        </p:attrNameLst>
                                      </p:cBhvr>
                                      <p:tavLst>
                                        <p:tav tm="0">
                                          <p:val>
                                            <p:strVal val="ppt_y"/>
                                          </p:val>
                                        </p:tav>
                                        <p:tav tm="100000">
                                          <p:val>
                                            <p:strVal val="ppt_y"/>
                                          </p:val>
                                        </p:tav>
                                      </p:tavLst>
                                    </p:anim>
                                    <p:set>
                                      <p:cBhvr>
                                        <p:cTn id="430" dur="1" fill="hold">
                                          <p:stCondLst>
                                            <p:cond delay="2999"/>
                                          </p:stCondLst>
                                        </p:cTn>
                                        <p:tgtEl>
                                          <p:spTgt spid="5"/>
                                        </p:tgtEl>
                                        <p:attrNameLst>
                                          <p:attrName>style.visibility</p:attrName>
                                        </p:attrNameLst>
                                      </p:cBhvr>
                                      <p:to>
                                        <p:strVal val="hidden"/>
                                      </p:to>
                                    </p:set>
                                  </p:childTnLst>
                                </p:cTn>
                              </p:par>
                              <p:par>
                                <p:cTn id="431" presetID="2" presetClass="exit" presetSubtype="2" fill="hold" grpId="3" nodeType="withEffect">
                                  <p:stCondLst>
                                    <p:cond delay="0"/>
                                  </p:stCondLst>
                                  <p:childTnLst>
                                    <p:anim calcmode="lin" valueType="num">
                                      <p:cBhvr additive="base">
                                        <p:cTn id="432" dur="3000"/>
                                        <p:tgtEl>
                                          <p:spTgt spid="7"/>
                                        </p:tgtEl>
                                        <p:attrNameLst>
                                          <p:attrName>ppt_x</p:attrName>
                                        </p:attrNameLst>
                                      </p:cBhvr>
                                      <p:tavLst>
                                        <p:tav tm="0">
                                          <p:val>
                                            <p:strVal val="ppt_x"/>
                                          </p:val>
                                        </p:tav>
                                        <p:tav tm="100000">
                                          <p:val>
                                            <p:strVal val="1+ppt_w/2"/>
                                          </p:val>
                                        </p:tav>
                                      </p:tavLst>
                                    </p:anim>
                                    <p:anim calcmode="lin" valueType="num">
                                      <p:cBhvr additive="base">
                                        <p:cTn id="433" dur="3000"/>
                                        <p:tgtEl>
                                          <p:spTgt spid="7"/>
                                        </p:tgtEl>
                                        <p:attrNameLst>
                                          <p:attrName>ppt_y</p:attrName>
                                        </p:attrNameLst>
                                      </p:cBhvr>
                                      <p:tavLst>
                                        <p:tav tm="0">
                                          <p:val>
                                            <p:strVal val="ppt_y"/>
                                          </p:val>
                                        </p:tav>
                                        <p:tav tm="100000">
                                          <p:val>
                                            <p:strVal val="ppt_y"/>
                                          </p:val>
                                        </p:tav>
                                      </p:tavLst>
                                    </p:anim>
                                    <p:set>
                                      <p:cBhvr>
                                        <p:cTn id="434" dur="1" fill="hold">
                                          <p:stCondLst>
                                            <p:cond delay="2999"/>
                                          </p:stCondLst>
                                        </p:cTn>
                                        <p:tgtEl>
                                          <p:spTgt spid="7"/>
                                        </p:tgtEl>
                                        <p:attrNameLst>
                                          <p:attrName>style.visibility</p:attrName>
                                        </p:attrNameLst>
                                      </p:cBhvr>
                                      <p:to>
                                        <p:strVal val="hidden"/>
                                      </p:to>
                                    </p:set>
                                  </p:childTnLst>
                                </p:cTn>
                              </p:par>
                              <p:par>
                                <p:cTn id="435" presetID="2" presetClass="exit" presetSubtype="2" fill="hold" grpId="3" nodeType="withEffect">
                                  <p:stCondLst>
                                    <p:cond delay="0"/>
                                  </p:stCondLst>
                                  <p:childTnLst>
                                    <p:anim calcmode="lin" valueType="num">
                                      <p:cBhvr additive="base">
                                        <p:cTn id="436" dur="3000"/>
                                        <p:tgtEl>
                                          <p:spTgt spid="9"/>
                                        </p:tgtEl>
                                        <p:attrNameLst>
                                          <p:attrName>ppt_x</p:attrName>
                                        </p:attrNameLst>
                                      </p:cBhvr>
                                      <p:tavLst>
                                        <p:tav tm="0">
                                          <p:val>
                                            <p:strVal val="ppt_x"/>
                                          </p:val>
                                        </p:tav>
                                        <p:tav tm="100000">
                                          <p:val>
                                            <p:strVal val="1+ppt_w/2"/>
                                          </p:val>
                                        </p:tav>
                                      </p:tavLst>
                                    </p:anim>
                                    <p:anim calcmode="lin" valueType="num">
                                      <p:cBhvr additive="base">
                                        <p:cTn id="437" dur="3000"/>
                                        <p:tgtEl>
                                          <p:spTgt spid="9"/>
                                        </p:tgtEl>
                                        <p:attrNameLst>
                                          <p:attrName>ppt_y</p:attrName>
                                        </p:attrNameLst>
                                      </p:cBhvr>
                                      <p:tavLst>
                                        <p:tav tm="0">
                                          <p:val>
                                            <p:strVal val="ppt_y"/>
                                          </p:val>
                                        </p:tav>
                                        <p:tav tm="100000">
                                          <p:val>
                                            <p:strVal val="ppt_y"/>
                                          </p:val>
                                        </p:tav>
                                      </p:tavLst>
                                    </p:anim>
                                    <p:set>
                                      <p:cBhvr>
                                        <p:cTn id="438" dur="1" fill="hold">
                                          <p:stCondLst>
                                            <p:cond delay="2999"/>
                                          </p:stCondLst>
                                        </p:cTn>
                                        <p:tgtEl>
                                          <p:spTgt spid="9"/>
                                        </p:tgtEl>
                                        <p:attrNameLst>
                                          <p:attrName>style.visibility</p:attrName>
                                        </p:attrNameLst>
                                      </p:cBhvr>
                                      <p:to>
                                        <p:strVal val="hidden"/>
                                      </p:to>
                                    </p:set>
                                  </p:childTnLst>
                                </p:cTn>
                              </p:par>
                              <p:par>
                                <p:cTn id="439" presetID="2" presetClass="exit" presetSubtype="2" fill="hold" grpId="3" nodeType="withEffect">
                                  <p:stCondLst>
                                    <p:cond delay="0"/>
                                  </p:stCondLst>
                                  <p:childTnLst>
                                    <p:anim calcmode="lin" valueType="num">
                                      <p:cBhvr additive="base">
                                        <p:cTn id="440" dur="3000"/>
                                        <p:tgtEl>
                                          <p:spTgt spid="11"/>
                                        </p:tgtEl>
                                        <p:attrNameLst>
                                          <p:attrName>ppt_x</p:attrName>
                                        </p:attrNameLst>
                                      </p:cBhvr>
                                      <p:tavLst>
                                        <p:tav tm="0">
                                          <p:val>
                                            <p:strVal val="ppt_x"/>
                                          </p:val>
                                        </p:tav>
                                        <p:tav tm="100000">
                                          <p:val>
                                            <p:strVal val="1+ppt_w/2"/>
                                          </p:val>
                                        </p:tav>
                                      </p:tavLst>
                                    </p:anim>
                                    <p:anim calcmode="lin" valueType="num">
                                      <p:cBhvr additive="base">
                                        <p:cTn id="441" dur="3000"/>
                                        <p:tgtEl>
                                          <p:spTgt spid="11"/>
                                        </p:tgtEl>
                                        <p:attrNameLst>
                                          <p:attrName>ppt_y</p:attrName>
                                        </p:attrNameLst>
                                      </p:cBhvr>
                                      <p:tavLst>
                                        <p:tav tm="0">
                                          <p:val>
                                            <p:strVal val="ppt_y"/>
                                          </p:val>
                                        </p:tav>
                                        <p:tav tm="100000">
                                          <p:val>
                                            <p:strVal val="ppt_y"/>
                                          </p:val>
                                        </p:tav>
                                      </p:tavLst>
                                    </p:anim>
                                    <p:set>
                                      <p:cBhvr>
                                        <p:cTn id="442" dur="1" fill="hold">
                                          <p:stCondLst>
                                            <p:cond delay="2999"/>
                                          </p:stCondLst>
                                        </p:cTn>
                                        <p:tgtEl>
                                          <p:spTgt spid="11"/>
                                        </p:tgtEl>
                                        <p:attrNameLst>
                                          <p:attrName>style.visibility</p:attrName>
                                        </p:attrNameLst>
                                      </p:cBhvr>
                                      <p:to>
                                        <p:strVal val="hidden"/>
                                      </p:to>
                                    </p:set>
                                  </p:childTnLst>
                                </p:cTn>
                              </p:par>
                              <p:par>
                                <p:cTn id="443" presetID="2" presetClass="exit" presetSubtype="2" fill="hold" grpId="3" nodeType="withEffect">
                                  <p:stCondLst>
                                    <p:cond delay="0"/>
                                  </p:stCondLst>
                                  <p:childTnLst>
                                    <p:anim calcmode="lin" valueType="num">
                                      <p:cBhvr additive="base">
                                        <p:cTn id="444" dur="3000"/>
                                        <p:tgtEl>
                                          <p:spTgt spid="13"/>
                                        </p:tgtEl>
                                        <p:attrNameLst>
                                          <p:attrName>ppt_x</p:attrName>
                                        </p:attrNameLst>
                                      </p:cBhvr>
                                      <p:tavLst>
                                        <p:tav tm="0">
                                          <p:val>
                                            <p:strVal val="ppt_x"/>
                                          </p:val>
                                        </p:tav>
                                        <p:tav tm="100000">
                                          <p:val>
                                            <p:strVal val="1+ppt_w/2"/>
                                          </p:val>
                                        </p:tav>
                                      </p:tavLst>
                                    </p:anim>
                                    <p:anim calcmode="lin" valueType="num">
                                      <p:cBhvr additive="base">
                                        <p:cTn id="445" dur="3000"/>
                                        <p:tgtEl>
                                          <p:spTgt spid="13"/>
                                        </p:tgtEl>
                                        <p:attrNameLst>
                                          <p:attrName>ppt_y</p:attrName>
                                        </p:attrNameLst>
                                      </p:cBhvr>
                                      <p:tavLst>
                                        <p:tav tm="0">
                                          <p:val>
                                            <p:strVal val="ppt_y"/>
                                          </p:val>
                                        </p:tav>
                                        <p:tav tm="100000">
                                          <p:val>
                                            <p:strVal val="ppt_y"/>
                                          </p:val>
                                        </p:tav>
                                      </p:tavLst>
                                    </p:anim>
                                    <p:set>
                                      <p:cBhvr>
                                        <p:cTn id="446" dur="1" fill="hold">
                                          <p:stCondLst>
                                            <p:cond delay="2999"/>
                                          </p:stCondLst>
                                        </p:cTn>
                                        <p:tgtEl>
                                          <p:spTgt spid="13"/>
                                        </p:tgtEl>
                                        <p:attrNameLst>
                                          <p:attrName>style.visibility</p:attrName>
                                        </p:attrNameLst>
                                      </p:cBhvr>
                                      <p:to>
                                        <p:strVal val="hidden"/>
                                      </p:to>
                                    </p:set>
                                  </p:childTnLst>
                                </p:cTn>
                              </p:par>
                              <p:par>
                                <p:cTn id="447" presetID="2" presetClass="exit" presetSubtype="2" fill="hold" grpId="3" nodeType="withEffect">
                                  <p:stCondLst>
                                    <p:cond delay="0"/>
                                  </p:stCondLst>
                                  <p:childTnLst>
                                    <p:anim calcmode="lin" valueType="num">
                                      <p:cBhvr additive="base">
                                        <p:cTn id="448" dur="3000"/>
                                        <p:tgtEl>
                                          <p:spTgt spid="15"/>
                                        </p:tgtEl>
                                        <p:attrNameLst>
                                          <p:attrName>ppt_x</p:attrName>
                                        </p:attrNameLst>
                                      </p:cBhvr>
                                      <p:tavLst>
                                        <p:tav tm="0">
                                          <p:val>
                                            <p:strVal val="ppt_x"/>
                                          </p:val>
                                        </p:tav>
                                        <p:tav tm="100000">
                                          <p:val>
                                            <p:strVal val="1+ppt_w/2"/>
                                          </p:val>
                                        </p:tav>
                                      </p:tavLst>
                                    </p:anim>
                                    <p:anim calcmode="lin" valueType="num">
                                      <p:cBhvr additive="base">
                                        <p:cTn id="449" dur="3000"/>
                                        <p:tgtEl>
                                          <p:spTgt spid="15"/>
                                        </p:tgtEl>
                                        <p:attrNameLst>
                                          <p:attrName>ppt_y</p:attrName>
                                        </p:attrNameLst>
                                      </p:cBhvr>
                                      <p:tavLst>
                                        <p:tav tm="0">
                                          <p:val>
                                            <p:strVal val="ppt_y"/>
                                          </p:val>
                                        </p:tav>
                                        <p:tav tm="100000">
                                          <p:val>
                                            <p:strVal val="ppt_y"/>
                                          </p:val>
                                        </p:tav>
                                      </p:tavLst>
                                    </p:anim>
                                    <p:set>
                                      <p:cBhvr>
                                        <p:cTn id="450" dur="1" fill="hold">
                                          <p:stCondLst>
                                            <p:cond delay="2999"/>
                                          </p:stCondLst>
                                        </p:cTn>
                                        <p:tgtEl>
                                          <p:spTgt spid="15"/>
                                        </p:tgtEl>
                                        <p:attrNameLst>
                                          <p:attrName>style.visibility</p:attrName>
                                        </p:attrNameLst>
                                      </p:cBhvr>
                                      <p:to>
                                        <p:strVal val="hidden"/>
                                      </p:to>
                                    </p:set>
                                  </p:childTnLst>
                                </p:cTn>
                              </p:par>
                              <p:par>
                                <p:cTn id="451" presetID="2" presetClass="exit" presetSubtype="2" fill="hold" grpId="3" nodeType="withEffect">
                                  <p:stCondLst>
                                    <p:cond delay="0"/>
                                  </p:stCondLst>
                                  <p:childTnLst>
                                    <p:anim calcmode="lin" valueType="num">
                                      <p:cBhvr additive="base">
                                        <p:cTn id="452" dur="3000"/>
                                        <p:tgtEl>
                                          <p:spTgt spid="17"/>
                                        </p:tgtEl>
                                        <p:attrNameLst>
                                          <p:attrName>ppt_x</p:attrName>
                                        </p:attrNameLst>
                                      </p:cBhvr>
                                      <p:tavLst>
                                        <p:tav tm="0">
                                          <p:val>
                                            <p:strVal val="ppt_x"/>
                                          </p:val>
                                        </p:tav>
                                        <p:tav tm="100000">
                                          <p:val>
                                            <p:strVal val="1+ppt_w/2"/>
                                          </p:val>
                                        </p:tav>
                                      </p:tavLst>
                                    </p:anim>
                                    <p:anim calcmode="lin" valueType="num">
                                      <p:cBhvr additive="base">
                                        <p:cTn id="453" dur="3000"/>
                                        <p:tgtEl>
                                          <p:spTgt spid="17"/>
                                        </p:tgtEl>
                                        <p:attrNameLst>
                                          <p:attrName>ppt_y</p:attrName>
                                        </p:attrNameLst>
                                      </p:cBhvr>
                                      <p:tavLst>
                                        <p:tav tm="0">
                                          <p:val>
                                            <p:strVal val="ppt_y"/>
                                          </p:val>
                                        </p:tav>
                                        <p:tav tm="100000">
                                          <p:val>
                                            <p:strVal val="ppt_y"/>
                                          </p:val>
                                        </p:tav>
                                      </p:tavLst>
                                    </p:anim>
                                    <p:set>
                                      <p:cBhvr>
                                        <p:cTn id="454" dur="1" fill="hold">
                                          <p:stCondLst>
                                            <p:cond delay="2999"/>
                                          </p:stCondLst>
                                        </p:cTn>
                                        <p:tgtEl>
                                          <p:spTgt spid="17"/>
                                        </p:tgtEl>
                                        <p:attrNameLst>
                                          <p:attrName>style.visibility</p:attrName>
                                        </p:attrNameLst>
                                      </p:cBhvr>
                                      <p:to>
                                        <p:strVal val="hidden"/>
                                      </p:to>
                                    </p:set>
                                  </p:childTnLst>
                                </p:cTn>
                              </p:par>
                              <p:par>
                                <p:cTn id="455" presetID="2" presetClass="exit" presetSubtype="2" fill="hold" grpId="3" nodeType="withEffect">
                                  <p:stCondLst>
                                    <p:cond delay="0"/>
                                  </p:stCondLst>
                                  <p:childTnLst>
                                    <p:anim calcmode="lin" valueType="num">
                                      <p:cBhvr additive="base">
                                        <p:cTn id="456" dur="3000"/>
                                        <p:tgtEl>
                                          <p:spTgt spid="19"/>
                                        </p:tgtEl>
                                        <p:attrNameLst>
                                          <p:attrName>ppt_x</p:attrName>
                                        </p:attrNameLst>
                                      </p:cBhvr>
                                      <p:tavLst>
                                        <p:tav tm="0">
                                          <p:val>
                                            <p:strVal val="ppt_x"/>
                                          </p:val>
                                        </p:tav>
                                        <p:tav tm="100000">
                                          <p:val>
                                            <p:strVal val="1+ppt_w/2"/>
                                          </p:val>
                                        </p:tav>
                                      </p:tavLst>
                                    </p:anim>
                                    <p:anim calcmode="lin" valueType="num">
                                      <p:cBhvr additive="base">
                                        <p:cTn id="457" dur="3000"/>
                                        <p:tgtEl>
                                          <p:spTgt spid="19"/>
                                        </p:tgtEl>
                                        <p:attrNameLst>
                                          <p:attrName>ppt_y</p:attrName>
                                        </p:attrNameLst>
                                      </p:cBhvr>
                                      <p:tavLst>
                                        <p:tav tm="0">
                                          <p:val>
                                            <p:strVal val="ppt_y"/>
                                          </p:val>
                                        </p:tav>
                                        <p:tav tm="100000">
                                          <p:val>
                                            <p:strVal val="ppt_y"/>
                                          </p:val>
                                        </p:tav>
                                      </p:tavLst>
                                    </p:anim>
                                    <p:set>
                                      <p:cBhvr>
                                        <p:cTn id="458" dur="1" fill="hold">
                                          <p:stCondLst>
                                            <p:cond delay="2999"/>
                                          </p:stCondLst>
                                        </p:cTn>
                                        <p:tgtEl>
                                          <p:spTgt spid="19"/>
                                        </p:tgtEl>
                                        <p:attrNameLst>
                                          <p:attrName>style.visibility</p:attrName>
                                        </p:attrNameLst>
                                      </p:cBhvr>
                                      <p:to>
                                        <p:strVal val="hidden"/>
                                      </p:to>
                                    </p:set>
                                  </p:childTnLst>
                                </p:cTn>
                              </p:par>
                              <p:par>
                                <p:cTn id="459" presetID="2" presetClass="exit" presetSubtype="2" fill="hold" grpId="3" nodeType="withEffect">
                                  <p:stCondLst>
                                    <p:cond delay="0"/>
                                  </p:stCondLst>
                                  <p:childTnLst>
                                    <p:anim calcmode="lin" valueType="num">
                                      <p:cBhvr additive="base">
                                        <p:cTn id="460" dur="3000"/>
                                        <p:tgtEl>
                                          <p:spTgt spid="21"/>
                                        </p:tgtEl>
                                        <p:attrNameLst>
                                          <p:attrName>ppt_x</p:attrName>
                                        </p:attrNameLst>
                                      </p:cBhvr>
                                      <p:tavLst>
                                        <p:tav tm="0">
                                          <p:val>
                                            <p:strVal val="ppt_x"/>
                                          </p:val>
                                        </p:tav>
                                        <p:tav tm="100000">
                                          <p:val>
                                            <p:strVal val="1+ppt_w/2"/>
                                          </p:val>
                                        </p:tav>
                                      </p:tavLst>
                                    </p:anim>
                                    <p:anim calcmode="lin" valueType="num">
                                      <p:cBhvr additive="base">
                                        <p:cTn id="461" dur="3000"/>
                                        <p:tgtEl>
                                          <p:spTgt spid="21"/>
                                        </p:tgtEl>
                                        <p:attrNameLst>
                                          <p:attrName>ppt_y</p:attrName>
                                        </p:attrNameLst>
                                      </p:cBhvr>
                                      <p:tavLst>
                                        <p:tav tm="0">
                                          <p:val>
                                            <p:strVal val="ppt_y"/>
                                          </p:val>
                                        </p:tav>
                                        <p:tav tm="100000">
                                          <p:val>
                                            <p:strVal val="ppt_y"/>
                                          </p:val>
                                        </p:tav>
                                      </p:tavLst>
                                    </p:anim>
                                    <p:set>
                                      <p:cBhvr>
                                        <p:cTn id="462" dur="1" fill="hold">
                                          <p:stCondLst>
                                            <p:cond delay="2999"/>
                                          </p:stCondLst>
                                        </p:cTn>
                                        <p:tgtEl>
                                          <p:spTgt spid="21"/>
                                        </p:tgtEl>
                                        <p:attrNameLst>
                                          <p:attrName>style.visibility</p:attrName>
                                        </p:attrNameLst>
                                      </p:cBhvr>
                                      <p:to>
                                        <p:strVal val="hidden"/>
                                      </p:to>
                                    </p:set>
                                  </p:childTnLst>
                                </p:cTn>
                              </p:par>
                              <p:par>
                                <p:cTn id="463" presetID="2" presetClass="exit" presetSubtype="2" fill="hold" grpId="3" nodeType="withEffect">
                                  <p:stCondLst>
                                    <p:cond delay="0"/>
                                  </p:stCondLst>
                                  <p:childTnLst>
                                    <p:anim calcmode="lin" valueType="num">
                                      <p:cBhvr additive="base">
                                        <p:cTn id="464" dur="3000"/>
                                        <p:tgtEl>
                                          <p:spTgt spid="23"/>
                                        </p:tgtEl>
                                        <p:attrNameLst>
                                          <p:attrName>ppt_x</p:attrName>
                                        </p:attrNameLst>
                                      </p:cBhvr>
                                      <p:tavLst>
                                        <p:tav tm="0">
                                          <p:val>
                                            <p:strVal val="ppt_x"/>
                                          </p:val>
                                        </p:tav>
                                        <p:tav tm="100000">
                                          <p:val>
                                            <p:strVal val="1+ppt_w/2"/>
                                          </p:val>
                                        </p:tav>
                                      </p:tavLst>
                                    </p:anim>
                                    <p:anim calcmode="lin" valueType="num">
                                      <p:cBhvr additive="base">
                                        <p:cTn id="465" dur="3000"/>
                                        <p:tgtEl>
                                          <p:spTgt spid="23"/>
                                        </p:tgtEl>
                                        <p:attrNameLst>
                                          <p:attrName>ppt_y</p:attrName>
                                        </p:attrNameLst>
                                      </p:cBhvr>
                                      <p:tavLst>
                                        <p:tav tm="0">
                                          <p:val>
                                            <p:strVal val="ppt_y"/>
                                          </p:val>
                                        </p:tav>
                                        <p:tav tm="100000">
                                          <p:val>
                                            <p:strVal val="ppt_y"/>
                                          </p:val>
                                        </p:tav>
                                      </p:tavLst>
                                    </p:anim>
                                    <p:set>
                                      <p:cBhvr>
                                        <p:cTn id="466" dur="1" fill="hold">
                                          <p:stCondLst>
                                            <p:cond delay="2999"/>
                                          </p:stCondLst>
                                        </p:cTn>
                                        <p:tgtEl>
                                          <p:spTgt spid="23"/>
                                        </p:tgtEl>
                                        <p:attrNameLst>
                                          <p:attrName>style.visibility</p:attrName>
                                        </p:attrNameLst>
                                      </p:cBhvr>
                                      <p:to>
                                        <p:strVal val="hidden"/>
                                      </p:to>
                                    </p:set>
                                  </p:childTnLst>
                                </p:cTn>
                              </p:par>
                              <p:par>
                                <p:cTn id="467" presetID="2" presetClass="exit" presetSubtype="2" fill="hold" grpId="3" nodeType="withEffect">
                                  <p:stCondLst>
                                    <p:cond delay="0"/>
                                  </p:stCondLst>
                                  <p:childTnLst>
                                    <p:anim calcmode="lin" valueType="num">
                                      <p:cBhvr additive="base">
                                        <p:cTn id="468" dur="3000"/>
                                        <p:tgtEl>
                                          <p:spTgt spid="25"/>
                                        </p:tgtEl>
                                        <p:attrNameLst>
                                          <p:attrName>ppt_x</p:attrName>
                                        </p:attrNameLst>
                                      </p:cBhvr>
                                      <p:tavLst>
                                        <p:tav tm="0">
                                          <p:val>
                                            <p:strVal val="ppt_x"/>
                                          </p:val>
                                        </p:tav>
                                        <p:tav tm="100000">
                                          <p:val>
                                            <p:strVal val="1+ppt_w/2"/>
                                          </p:val>
                                        </p:tav>
                                      </p:tavLst>
                                    </p:anim>
                                    <p:anim calcmode="lin" valueType="num">
                                      <p:cBhvr additive="base">
                                        <p:cTn id="469" dur="3000"/>
                                        <p:tgtEl>
                                          <p:spTgt spid="25"/>
                                        </p:tgtEl>
                                        <p:attrNameLst>
                                          <p:attrName>ppt_y</p:attrName>
                                        </p:attrNameLst>
                                      </p:cBhvr>
                                      <p:tavLst>
                                        <p:tav tm="0">
                                          <p:val>
                                            <p:strVal val="ppt_y"/>
                                          </p:val>
                                        </p:tav>
                                        <p:tav tm="100000">
                                          <p:val>
                                            <p:strVal val="ppt_y"/>
                                          </p:val>
                                        </p:tav>
                                      </p:tavLst>
                                    </p:anim>
                                    <p:set>
                                      <p:cBhvr>
                                        <p:cTn id="470" dur="1" fill="hold">
                                          <p:stCondLst>
                                            <p:cond delay="2999"/>
                                          </p:stCondLst>
                                        </p:cTn>
                                        <p:tgtEl>
                                          <p:spTgt spid="25"/>
                                        </p:tgtEl>
                                        <p:attrNameLst>
                                          <p:attrName>style.visibility</p:attrName>
                                        </p:attrNameLst>
                                      </p:cBhvr>
                                      <p:to>
                                        <p:strVal val="hidden"/>
                                      </p:to>
                                    </p:set>
                                  </p:childTnLst>
                                </p:cTn>
                              </p:par>
                              <p:par>
                                <p:cTn id="471" presetID="2" presetClass="exit" presetSubtype="2" fill="hold" grpId="3" nodeType="withEffect">
                                  <p:stCondLst>
                                    <p:cond delay="0"/>
                                  </p:stCondLst>
                                  <p:childTnLst>
                                    <p:anim calcmode="lin" valueType="num">
                                      <p:cBhvr additive="base">
                                        <p:cTn id="472" dur="3000"/>
                                        <p:tgtEl>
                                          <p:spTgt spid="27"/>
                                        </p:tgtEl>
                                        <p:attrNameLst>
                                          <p:attrName>ppt_x</p:attrName>
                                        </p:attrNameLst>
                                      </p:cBhvr>
                                      <p:tavLst>
                                        <p:tav tm="0">
                                          <p:val>
                                            <p:strVal val="ppt_x"/>
                                          </p:val>
                                        </p:tav>
                                        <p:tav tm="100000">
                                          <p:val>
                                            <p:strVal val="1+ppt_w/2"/>
                                          </p:val>
                                        </p:tav>
                                      </p:tavLst>
                                    </p:anim>
                                    <p:anim calcmode="lin" valueType="num">
                                      <p:cBhvr additive="base">
                                        <p:cTn id="473" dur="3000"/>
                                        <p:tgtEl>
                                          <p:spTgt spid="27"/>
                                        </p:tgtEl>
                                        <p:attrNameLst>
                                          <p:attrName>ppt_y</p:attrName>
                                        </p:attrNameLst>
                                      </p:cBhvr>
                                      <p:tavLst>
                                        <p:tav tm="0">
                                          <p:val>
                                            <p:strVal val="ppt_y"/>
                                          </p:val>
                                        </p:tav>
                                        <p:tav tm="100000">
                                          <p:val>
                                            <p:strVal val="ppt_y"/>
                                          </p:val>
                                        </p:tav>
                                      </p:tavLst>
                                    </p:anim>
                                    <p:set>
                                      <p:cBhvr>
                                        <p:cTn id="474" dur="1" fill="hold">
                                          <p:stCondLst>
                                            <p:cond delay="2999"/>
                                          </p:stCondLst>
                                        </p:cTn>
                                        <p:tgtEl>
                                          <p:spTgt spid="27"/>
                                        </p:tgtEl>
                                        <p:attrNameLst>
                                          <p:attrName>style.visibility</p:attrName>
                                        </p:attrNameLst>
                                      </p:cBhvr>
                                      <p:to>
                                        <p:strVal val="hidden"/>
                                      </p:to>
                                    </p:set>
                                  </p:childTnLst>
                                </p:cTn>
                              </p:par>
                              <p:par>
                                <p:cTn id="475" presetID="2" presetClass="exit" presetSubtype="2" fill="hold" grpId="3" nodeType="withEffect">
                                  <p:stCondLst>
                                    <p:cond delay="0"/>
                                  </p:stCondLst>
                                  <p:childTnLst>
                                    <p:anim calcmode="lin" valueType="num">
                                      <p:cBhvr additive="base">
                                        <p:cTn id="476" dur="3000"/>
                                        <p:tgtEl>
                                          <p:spTgt spid="29"/>
                                        </p:tgtEl>
                                        <p:attrNameLst>
                                          <p:attrName>ppt_x</p:attrName>
                                        </p:attrNameLst>
                                      </p:cBhvr>
                                      <p:tavLst>
                                        <p:tav tm="0">
                                          <p:val>
                                            <p:strVal val="ppt_x"/>
                                          </p:val>
                                        </p:tav>
                                        <p:tav tm="100000">
                                          <p:val>
                                            <p:strVal val="1+ppt_w/2"/>
                                          </p:val>
                                        </p:tav>
                                      </p:tavLst>
                                    </p:anim>
                                    <p:anim calcmode="lin" valueType="num">
                                      <p:cBhvr additive="base">
                                        <p:cTn id="477" dur="3000"/>
                                        <p:tgtEl>
                                          <p:spTgt spid="29"/>
                                        </p:tgtEl>
                                        <p:attrNameLst>
                                          <p:attrName>ppt_y</p:attrName>
                                        </p:attrNameLst>
                                      </p:cBhvr>
                                      <p:tavLst>
                                        <p:tav tm="0">
                                          <p:val>
                                            <p:strVal val="ppt_y"/>
                                          </p:val>
                                        </p:tav>
                                        <p:tav tm="100000">
                                          <p:val>
                                            <p:strVal val="ppt_y"/>
                                          </p:val>
                                        </p:tav>
                                      </p:tavLst>
                                    </p:anim>
                                    <p:set>
                                      <p:cBhvr>
                                        <p:cTn id="478" dur="1" fill="hold">
                                          <p:stCondLst>
                                            <p:cond delay="2999"/>
                                          </p:stCondLst>
                                        </p:cTn>
                                        <p:tgtEl>
                                          <p:spTgt spid="29"/>
                                        </p:tgtEl>
                                        <p:attrNameLst>
                                          <p:attrName>style.visibility</p:attrName>
                                        </p:attrNameLst>
                                      </p:cBhvr>
                                      <p:to>
                                        <p:strVal val="hidden"/>
                                      </p:to>
                                    </p:set>
                                  </p:childTnLst>
                                </p:cTn>
                              </p:par>
                              <p:par>
                                <p:cTn id="479" presetID="2" presetClass="exit" presetSubtype="2" fill="hold" grpId="3" nodeType="withEffect">
                                  <p:stCondLst>
                                    <p:cond delay="0"/>
                                  </p:stCondLst>
                                  <p:childTnLst>
                                    <p:anim calcmode="lin" valueType="num">
                                      <p:cBhvr additive="base">
                                        <p:cTn id="480" dur="3000"/>
                                        <p:tgtEl>
                                          <p:spTgt spid="31"/>
                                        </p:tgtEl>
                                        <p:attrNameLst>
                                          <p:attrName>ppt_x</p:attrName>
                                        </p:attrNameLst>
                                      </p:cBhvr>
                                      <p:tavLst>
                                        <p:tav tm="0">
                                          <p:val>
                                            <p:strVal val="ppt_x"/>
                                          </p:val>
                                        </p:tav>
                                        <p:tav tm="100000">
                                          <p:val>
                                            <p:strVal val="1+ppt_w/2"/>
                                          </p:val>
                                        </p:tav>
                                      </p:tavLst>
                                    </p:anim>
                                    <p:anim calcmode="lin" valueType="num">
                                      <p:cBhvr additive="base">
                                        <p:cTn id="481" dur="3000"/>
                                        <p:tgtEl>
                                          <p:spTgt spid="31"/>
                                        </p:tgtEl>
                                        <p:attrNameLst>
                                          <p:attrName>ppt_y</p:attrName>
                                        </p:attrNameLst>
                                      </p:cBhvr>
                                      <p:tavLst>
                                        <p:tav tm="0">
                                          <p:val>
                                            <p:strVal val="ppt_y"/>
                                          </p:val>
                                        </p:tav>
                                        <p:tav tm="100000">
                                          <p:val>
                                            <p:strVal val="ppt_y"/>
                                          </p:val>
                                        </p:tav>
                                      </p:tavLst>
                                    </p:anim>
                                    <p:set>
                                      <p:cBhvr>
                                        <p:cTn id="482" dur="1" fill="hold">
                                          <p:stCondLst>
                                            <p:cond delay="2999"/>
                                          </p:stCondLst>
                                        </p:cTn>
                                        <p:tgtEl>
                                          <p:spTgt spid="31"/>
                                        </p:tgtEl>
                                        <p:attrNameLst>
                                          <p:attrName>style.visibility</p:attrName>
                                        </p:attrNameLst>
                                      </p:cBhvr>
                                      <p:to>
                                        <p:strVal val="hidden"/>
                                      </p:to>
                                    </p:set>
                                  </p:childTnLst>
                                </p:cTn>
                              </p:par>
                              <p:par>
                                <p:cTn id="483" presetID="2" presetClass="exit" presetSubtype="2" fill="hold" grpId="3" nodeType="withEffect">
                                  <p:stCondLst>
                                    <p:cond delay="0"/>
                                  </p:stCondLst>
                                  <p:childTnLst>
                                    <p:anim calcmode="lin" valueType="num">
                                      <p:cBhvr additive="base">
                                        <p:cTn id="484" dur="3000"/>
                                        <p:tgtEl>
                                          <p:spTgt spid="33"/>
                                        </p:tgtEl>
                                        <p:attrNameLst>
                                          <p:attrName>ppt_x</p:attrName>
                                        </p:attrNameLst>
                                      </p:cBhvr>
                                      <p:tavLst>
                                        <p:tav tm="0">
                                          <p:val>
                                            <p:strVal val="ppt_x"/>
                                          </p:val>
                                        </p:tav>
                                        <p:tav tm="100000">
                                          <p:val>
                                            <p:strVal val="1+ppt_w/2"/>
                                          </p:val>
                                        </p:tav>
                                      </p:tavLst>
                                    </p:anim>
                                    <p:anim calcmode="lin" valueType="num">
                                      <p:cBhvr additive="base">
                                        <p:cTn id="485" dur="3000"/>
                                        <p:tgtEl>
                                          <p:spTgt spid="33"/>
                                        </p:tgtEl>
                                        <p:attrNameLst>
                                          <p:attrName>ppt_y</p:attrName>
                                        </p:attrNameLst>
                                      </p:cBhvr>
                                      <p:tavLst>
                                        <p:tav tm="0">
                                          <p:val>
                                            <p:strVal val="ppt_y"/>
                                          </p:val>
                                        </p:tav>
                                        <p:tav tm="100000">
                                          <p:val>
                                            <p:strVal val="ppt_y"/>
                                          </p:val>
                                        </p:tav>
                                      </p:tavLst>
                                    </p:anim>
                                    <p:set>
                                      <p:cBhvr>
                                        <p:cTn id="486" dur="1" fill="hold">
                                          <p:stCondLst>
                                            <p:cond delay="2999"/>
                                          </p:stCondLst>
                                        </p:cTn>
                                        <p:tgtEl>
                                          <p:spTgt spid="33"/>
                                        </p:tgtEl>
                                        <p:attrNameLst>
                                          <p:attrName>style.visibility</p:attrName>
                                        </p:attrNameLst>
                                      </p:cBhvr>
                                      <p:to>
                                        <p:strVal val="hidden"/>
                                      </p:to>
                                    </p:set>
                                  </p:childTnLst>
                                </p:cTn>
                              </p:par>
                              <p:par>
                                <p:cTn id="487" presetID="2" presetClass="exit" presetSubtype="2" fill="hold" grpId="3" nodeType="withEffect">
                                  <p:stCondLst>
                                    <p:cond delay="0"/>
                                  </p:stCondLst>
                                  <p:childTnLst>
                                    <p:anim calcmode="lin" valueType="num">
                                      <p:cBhvr additive="base">
                                        <p:cTn id="488" dur="3000"/>
                                        <p:tgtEl>
                                          <p:spTgt spid="35"/>
                                        </p:tgtEl>
                                        <p:attrNameLst>
                                          <p:attrName>ppt_x</p:attrName>
                                        </p:attrNameLst>
                                      </p:cBhvr>
                                      <p:tavLst>
                                        <p:tav tm="0">
                                          <p:val>
                                            <p:strVal val="ppt_x"/>
                                          </p:val>
                                        </p:tav>
                                        <p:tav tm="100000">
                                          <p:val>
                                            <p:strVal val="1+ppt_w/2"/>
                                          </p:val>
                                        </p:tav>
                                      </p:tavLst>
                                    </p:anim>
                                    <p:anim calcmode="lin" valueType="num">
                                      <p:cBhvr additive="base">
                                        <p:cTn id="489" dur="3000"/>
                                        <p:tgtEl>
                                          <p:spTgt spid="35"/>
                                        </p:tgtEl>
                                        <p:attrNameLst>
                                          <p:attrName>ppt_y</p:attrName>
                                        </p:attrNameLst>
                                      </p:cBhvr>
                                      <p:tavLst>
                                        <p:tav tm="0">
                                          <p:val>
                                            <p:strVal val="ppt_y"/>
                                          </p:val>
                                        </p:tav>
                                        <p:tav tm="100000">
                                          <p:val>
                                            <p:strVal val="ppt_y"/>
                                          </p:val>
                                        </p:tav>
                                      </p:tavLst>
                                    </p:anim>
                                    <p:set>
                                      <p:cBhvr>
                                        <p:cTn id="490" dur="1" fill="hold">
                                          <p:stCondLst>
                                            <p:cond delay="2999"/>
                                          </p:stCondLst>
                                        </p:cTn>
                                        <p:tgtEl>
                                          <p:spTgt spid="35"/>
                                        </p:tgtEl>
                                        <p:attrNameLst>
                                          <p:attrName>style.visibility</p:attrName>
                                        </p:attrNameLst>
                                      </p:cBhvr>
                                      <p:to>
                                        <p:strVal val="hidden"/>
                                      </p:to>
                                    </p:set>
                                  </p:childTnLst>
                                </p:cTn>
                              </p:par>
                              <p:par>
                                <p:cTn id="491" presetID="2" presetClass="exit" presetSubtype="2" fill="hold" grpId="3" nodeType="withEffect">
                                  <p:stCondLst>
                                    <p:cond delay="0"/>
                                  </p:stCondLst>
                                  <p:childTnLst>
                                    <p:anim calcmode="lin" valueType="num">
                                      <p:cBhvr additive="base">
                                        <p:cTn id="492" dur="3000"/>
                                        <p:tgtEl>
                                          <p:spTgt spid="37"/>
                                        </p:tgtEl>
                                        <p:attrNameLst>
                                          <p:attrName>ppt_x</p:attrName>
                                        </p:attrNameLst>
                                      </p:cBhvr>
                                      <p:tavLst>
                                        <p:tav tm="0">
                                          <p:val>
                                            <p:strVal val="ppt_x"/>
                                          </p:val>
                                        </p:tav>
                                        <p:tav tm="100000">
                                          <p:val>
                                            <p:strVal val="1+ppt_w/2"/>
                                          </p:val>
                                        </p:tav>
                                      </p:tavLst>
                                    </p:anim>
                                    <p:anim calcmode="lin" valueType="num">
                                      <p:cBhvr additive="base">
                                        <p:cTn id="493" dur="3000"/>
                                        <p:tgtEl>
                                          <p:spTgt spid="37"/>
                                        </p:tgtEl>
                                        <p:attrNameLst>
                                          <p:attrName>ppt_y</p:attrName>
                                        </p:attrNameLst>
                                      </p:cBhvr>
                                      <p:tavLst>
                                        <p:tav tm="0">
                                          <p:val>
                                            <p:strVal val="ppt_y"/>
                                          </p:val>
                                        </p:tav>
                                        <p:tav tm="100000">
                                          <p:val>
                                            <p:strVal val="ppt_y"/>
                                          </p:val>
                                        </p:tav>
                                      </p:tavLst>
                                    </p:anim>
                                    <p:set>
                                      <p:cBhvr>
                                        <p:cTn id="494" dur="1" fill="hold">
                                          <p:stCondLst>
                                            <p:cond delay="2999"/>
                                          </p:stCondLst>
                                        </p:cTn>
                                        <p:tgtEl>
                                          <p:spTgt spid="37"/>
                                        </p:tgtEl>
                                        <p:attrNameLst>
                                          <p:attrName>style.visibility</p:attrName>
                                        </p:attrNameLst>
                                      </p:cBhvr>
                                      <p:to>
                                        <p:strVal val="hidden"/>
                                      </p:to>
                                    </p:set>
                                  </p:childTnLst>
                                </p:cTn>
                              </p:par>
                              <p:par>
                                <p:cTn id="495" presetID="2" presetClass="exit" presetSubtype="2" fill="hold" grpId="3" nodeType="withEffect">
                                  <p:stCondLst>
                                    <p:cond delay="0"/>
                                  </p:stCondLst>
                                  <p:childTnLst>
                                    <p:anim calcmode="lin" valueType="num">
                                      <p:cBhvr additive="base">
                                        <p:cTn id="496" dur="3000"/>
                                        <p:tgtEl>
                                          <p:spTgt spid="39"/>
                                        </p:tgtEl>
                                        <p:attrNameLst>
                                          <p:attrName>ppt_x</p:attrName>
                                        </p:attrNameLst>
                                      </p:cBhvr>
                                      <p:tavLst>
                                        <p:tav tm="0">
                                          <p:val>
                                            <p:strVal val="ppt_x"/>
                                          </p:val>
                                        </p:tav>
                                        <p:tav tm="100000">
                                          <p:val>
                                            <p:strVal val="1+ppt_w/2"/>
                                          </p:val>
                                        </p:tav>
                                      </p:tavLst>
                                    </p:anim>
                                    <p:anim calcmode="lin" valueType="num">
                                      <p:cBhvr additive="base">
                                        <p:cTn id="497" dur="3000"/>
                                        <p:tgtEl>
                                          <p:spTgt spid="39"/>
                                        </p:tgtEl>
                                        <p:attrNameLst>
                                          <p:attrName>ppt_y</p:attrName>
                                        </p:attrNameLst>
                                      </p:cBhvr>
                                      <p:tavLst>
                                        <p:tav tm="0">
                                          <p:val>
                                            <p:strVal val="ppt_y"/>
                                          </p:val>
                                        </p:tav>
                                        <p:tav tm="100000">
                                          <p:val>
                                            <p:strVal val="ppt_y"/>
                                          </p:val>
                                        </p:tav>
                                      </p:tavLst>
                                    </p:anim>
                                    <p:set>
                                      <p:cBhvr>
                                        <p:cTn id="498" dur="1" fill="hold">
                                          <p:stCondLst>
                                            <p:cond delay="2999"/>
                                          </p:stCondLst>
                                        </p:cTn>
                                        <p:tgtEl>
                                          <p:spTgt spid="39"/>
                                        </p:tgtEl>
                                        <p:attrNameLst>
                                          <p:attrName>style.visibility</p:attrName>
                                        </p:attrNameLst>
                                      </p:cBhvr>
                                      <p:to>
                                        <p:strVal val="hidden"/>
                                      </p:to>
                                    </p:set>
                                  </p:childTnLst>
                                </p:cTn>
                              </p:par>
                              <p:par>
                                <p:cTn id="499" presetID="2" presetClass="exit" presetSubtype="2" fill="hold" grpId="3" nodeType="withEffect">
                                  <p:stCondLst>
                                    <p:cond delay="0"/>
                                  </p:stCondLst>
                                  <p:childTnLst>
                                    <p:anim calcmode="lin" valueType="num">
                                      <p:cBhvr additive="base">
                                        <p:cTn id="500" dur="3000"/>
                                        <p:tgtEl>
                                          <p:spTgt spid="41"/>
                                        </p:tgtEl>
                                        <p:attrNameLst>
                                          <p:attrName>ppt_x</p:attrName>
                                        </p:attrNameLst>
                                      </p:cBhvr>
                                      <p:tavLst>
                                        <p:tav tm="0">
                                          <p:val>
                                            <p:strVal val="ppt_x"/>
                                          </p:val>
                                        </p:tav>
                                        <p:tav tm="100000">
                                          <p:val>
                                            <p:strVal val="1+ppt_w/2"/>
                                          </p:val>
                                        </p:tav>
                                      </p:tavLst>
                                    </p:anim>
                                    <p:anim calcmode="lin" valueType="num">
                                      <p:cBhvr additive="base">
                                        <p:cTn id="501" dur="3000"/>
                                        <p:tgtEl>
                                          <p:spTgt spid="41"/>
                                        </p:tgtEl>
                                        <p:attrNameLst>
                                          <p:attrName>ppt_y</p:attrName>
                                        </p:attrNameLst>
                                      </p:cBhvr>
                                      <p:tavLst>
                                        <p:tav tm="0">
                                          <p:val>
                                            <p:strVal val="ppt_y"/>
                                          </p:val>
                                        </p:tav>
                                        <p:tav tm="100000">
                                          <p:val>
                                            <p:strVal val="ppt_y"/>
                                          </p:val>
                                        </p:tav>
                                      </p:tavLst>
                                    </p:anim>
                                    <p:set>
                                      <p:cBhvr>
                                        <p:cTn id="502" dur="1" fill="hold">
                                          <p:stCondLst>
                                            <p:cond delay="2999"/>
                                          </p:stCondLst>
                                        </p:cTn>
                                        <p:tgtEl>
                                          <p:spTgt spid="41"/>
                                        </p:tgtEl>
                                        <p:attrNameLst>
                                          <p:attrName>style.visibility</p:attrName>
                                        </p:attrNameLst>
                                      </p:cBhvr>
                                      <p:to>
                                        <p:strVal val="hidden"/>
                                      </p:to>
                                    </p:set>
                                  </p:childTnLst>
                                </p:cTn>
                              </p:par>
                              <p:par>
                                <p:cTn id="503" presetID="2" presetClass="exit" presetSubtype="2" fill="hold" grpId="3" nodeType="withEffect">
                                  <p:stCondLst>
                                    <p:cond delay="0"/>
                                  </p:stCondLst>
                                  <p:childTnLst>
                                    <p:anim calcmode="lin" valueType="num">
                                      <p:cBhvr additive="base">
                                        <p:cTn id="504" dur="3000"/>
                                        <p:tgtEl>
                                          <p:spTgt spid="43"/>
                                        </p:tgtEl>
                                        <p:attrNameLst>
                                          <p:attrName>ppt_x</p:attrName>
                                        </p:attrNameLst>
                                      </p:cBhvr>
                                      <p:tavLst>
                                        <p:tav tm="0">
                                          <p:val>
                                            <p:strVal val="ppt_x"/>
                                          </p:val>
                                        </p:tav>
                                        <p:tav tm="100000">
                                          <p:val>
                                            <p:strVal val="1+ppt_w/2"/>
                                          </p:val>
                                        </p:tav>
                                      </p:tavLst>
                                    </p:anim>
                                    <p:anim calcmode="lin" valueType="num">
                                      <p:cBhvr additive="base">
                                        <p:cTn id="505" dur="3000"/>
                                        <p:tgtEl>
                                          <p:spTgt spid="43"/>
                                        </p:tgtEl>
                                        <p:attrNameLst>
                                          <p:attrName>ppt_y</p:attrName>
                                        </p:attrNameLst>
                                      </p:cBhvr>
                                      <p:tavLst>
                                        <p:tav tm="0">
                                          <p:val>
                                            <p:strVal val="ppt_y"/>
                                          </p:val>
                                        </p:tav>
                                        <p:tav tm="100000">
                                          <p:val>
                                            <p:strVal val="ppt_y"/>
                                          </p:val>
                                        </p:tav>
                                      </p:tavLst>
                                    </p:anim>
                                    <p:set>
                                      <p:cBhvr>
                                        <p:cTn id="506" dur="1" fill="hold">
                                          <p:stCondLst>
                                            <p:cond delay="2999"/>
                                          </p:stCondLst>
                                        </p:cTn>
                                        <p:tgtEl>
                                          <p:spTgt spid="43"/>
                                        </p:tgtEl>
                                        <p:attrNameLst>
                                          <p:attrName>style.visibility</p:attrName>
                                        </p:attrNameLst>
                                      </p:cBhvr>
                                      <p:to>
                                        <p:strVal val="hidden"/>
                                      </p:to>
                                    </p:set>
                                  </p:childTnLst>
                                </p:cTn>
                              </p:par>
                              <p:par>
                                <p:cTn id="507" presetID="2" presetClass="exit" presetSubtype="2" fill="hold" grpId="3" nodeType="withEffect">
                                  <p:stCondLst>
                                    <p:cond delay="0"/>
                                  </p:stCondLst>
                                  <p:childTnLst>
                                    <p:anim calcmode="lin" valueType="num">
                                      <p:cBhvr additive="base">
                                        <p:cTn id="508" dur="3000"/>
                                        <p:tgtEl>
                                          <p:spTgt spid="45"/>
                                        </p:tgtEl>
                                        <p:attrNameLst>
                                          <p:attrName>ppt_x</p:attrName>
                                        </p:attrNameLst>
                                      </p:cBhvr>
                                      <p:tavLst>
                                        <p:tav tm="0">
                                          <p:val>
                                            <p:strVal val="ppt_x"/>
                                          </p:val>
                                        </p:tav>
                                        <p:tav tm="100000">
                                          <p:val>
                                            <p:strVal val="1+ppt_w/2"/>
                                          </p:val>
                                        </p:tav>
                                      </p:tavLst>
                                    </p:anim>
                                    <p:anim calcmode="lin" valueType="num">
                                      <p:cBhvr additive="base">
                                        <p:cTn id="509" dur="3000"/>
                                        <p:tgtEl>
                                          <p:spTgt spid="45"/>
                                        </p:tgtEl>
                                        <p:attrNameLst>
                                          <p:attrName>ppt_y</p:attrName>
                                        </p:attrNameLst>
                                      </p:cBhvr>
                                      <p:tavLst>
                                        <p:tav tm="0">
                                          <p:val>
                                            <p:strVal val="ppt_y"/>
                                          </p:val>
                                        </p:tav>
                                        <p:tav tm="100000">
                                          <p:val>
                                            <p:strVal val="ppt_y"/>
                                          </p:val>
                                        </p:tav>
                                      </p:tavLst>
                                    </p:anim>
                                    <p:set>
                                      <p:cBhvr>
                                        <p:cTn id="510" dur="1" fill="hold">
                                          <p:stCondLst>
                                            <p:cond delay="2999"/>
                                          </p:stCondLst>
                                        </p:cTn>
                                        <p:tgtEl>
                                          <p:spTgt spid="45"/>
                                        </p:tgtEl>
                                        <p:attrNameLst>
                                          <p:attrName>style.visibility</p:attrName>
                                        </p:attrNameLst>
                                      </p:cBhvr>
                                      <p:to>
                                        <p:strVal val="hidden"/>
                                      </p:to>
                                    </p:set>
                                  </p:childTnLst>
                                </p:cTn>
                              </p:par>
                              <p:par>
                                <p:cTn id="511" presetID="2" presetClass="exit" presetSubtype="2" fill="hold" grpId="3" nodeType="withEffect">
                                  <p:stCondLst>
                                    <p:cond delay="0"/>
                                  </p:stCondLst>
                                  <p:childTnLst>
                                    <p:anim calcmode="lin" valueType="num">
                                      <p:cBhvr additive="base">
                                        <p:cTn id="512" dur="3000"/>
                                        <p:tgtEl>
                                          <p:spTgt spid="47"/>
                                        </p:tgtEl>
                                        <p:attrNameLst>
                                          <p:attrName>ppt_x</p:attrName>
                                        </p:attrNameLst>
                                      </p:cBhvr>
                                      <p:tavLst>
                                        <p:tav tm="0">
                                          <p:val>
                                            <p:strVal val="ppt_x"/>
                                          </p:val>
                                        </p:tav>
                                        <p:tav tm="100000">
                                          <p:val>
                                            <p:strVal val="1+ppt_w/2"/>
                                          </p:val>
                                        </p:tav>
                                      </p:tavLst>
                                    </p:anim>
                                    <p:anim calcmode="lin" valueType="num">
                                      <p:cBhvr additive="base">
                                        <p:cTn id="513" dur="3000"/>
                                        <p:tgtEl>
                                          <p:spTgt spid="47"/>
                                        </p:tgtEl>
                                        <p:attrNameLst>
                                          <p:attrName>ppt_y</p:attrName>
                                        </p:attrNameLst>
                                      </p:cBhvr>
                                      <p:tavLst>
                                        <p:tav tm="0">
                                          <p:val>
                                            <p:strVal val="ppt_y"/>
                                          </p:val>
                                        </p:tav>
                                        <p:tav tm="100000">
                                          <p:val>
                                            <p:strVal val="ppt_y"/>
                                          </p:val>
                                        </p:tav>
                                      </p:tavLst>
                                    </p:anim>
                                    <p:set>
                                      <p:cBhvr>
                                        <p:cTn id="514" dur="1" fill="hold">
                                          <p:stCondLst>
                                            <p:cond delay="2999"/>
                                          </p:stCondLst>
                                        </p:cTn>
                                        <p:tgtEl>
                                          <p:spTgt spid="47"/>
                                        </p:tgtEl>
                                        <p:attrNameLst>
                                          <p:attrName>style.visibility</p:attrName>
                                        </p:attrNameLst>
                                      </p:cBhvr>
                                      <p:to>
                                        <p:strVal val="hidden"/>
                                      </p:to>
                                    </p:set>
                                  </p:childTnLst>
                                </p:cTn>
                              </p:par>
                              <p:par>
                                <p:cTn id="515" presetID="8" presetClass="emph" presetSubtype="0" fill="hold" grpId="4" nodeType="withEffect">
                                  <p:stCondLst>
                                    <p:cond delay="0"/>
                                  </p:stCondLst>
                                  <p:childTnLst>
                                    <p:animRot by="21600000">
                                      <p:cBhvr>
                                        <p:cTn id="516" dur="3000" fill="hold"/>
                                        <p:tgtEl>
                                          <p:spTgt spid="3"/>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7"/>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9"/>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11"/>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13"/>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15"/>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17"/>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19"/>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21"/>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23"/>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25"/>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7"/>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1"/>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3"/>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5"/>
                                        </p:tgtEl>
                                        <p:attrNameLst>
                                          <p:attrName>r</p:attrName>
                                        </p:attrNameLst>
                                      </p:cBhvr>
                                    </p:animRot>
                                  </p:childTnLst>
                                </p:cTn>
                              </p:par>
                              <p:par>
                                <p:cTn id="549" presetID="8" presetClass="emph" presetSubtype="0" fill="hold" grpId="4" nodeType="withEffect">
                                  <p:stCondLst>
                                    <p:cond delay="0"/>
                                  </p:stCondLst>
                                  <p:childTnLst>
                                    <p:animRot by="21600000">
                                      <p:cBhvr>
                                        <p:cTn id="550" dur="3000" fill="hold"/>
                                        <p:tgtEl>
                                          <p:spTgt spid="37"/>
                                        </p:tgtEl>
                                        <p:attrNameLst>
                                          <p:attrName>r</p:attrName>
                                        </p:attrNameLst>
                                      </p:cBhvr>
                                    </p:animRot>
                                  </p:childTnLst>
                                </p:cTn>
                              </p:par>
                              <p:par>
                                <p:cTn id="551" presetID="8" presetClass="emph" presetSubtype="0" fill="hold" grpId="4" nodeType="withEffect">
                                  <p:stCondLst>
                                    <p:cond delay="0"/>
                                  </p:stCondLst>
                                  <p:childTnLst>
                                    <p:animRot by="21600000">
                                      <p:cBhvr>
                                        <p:cTn id="552" dur="3000" fill="hold"/>
                                        <p:tgtEl>
                                          <p:spTgt spid="39"/>
                                        </p:tgtEl>
                                        <p:attrNameLst>
                                          <p:attrName>r</p:attrName>
                                        </p:attrNameLst>
                                      </p:cBhvr>
                                    </p:animRot>
                                  </p:childTnLst>
                                </p:cTn>
                              </p:par>
                              <p:par>
                                <p:cTn id="553" presetID="8" presetClass="emph" presetSubtype="0" fill="hold" grpId="4" nodeType="withEffect">
                                  <p:stCondLst>
                                    <p:cond delay="0"/>
                                  </p:stCondLst>
                                  <p:childTnLst>
                                    <p:animRot by="21600000">
                                      <p:cBhvr>
                                        <p:cTn id="554" dur="3000" fill="hold"/>
                                        <p:tgtEl>
                                          <p:spTgt spid="41"/>
                                        </p:tgtEl>
                                        <p:attrNameLst>
                                          <p:attrName>r</p:attrName>
                                        </p:attrNameLst>
                                      </p:cBhvr>
                                    </p:animRot>
                                  </p:childTnLst>
                                </p:cTn>
                              </p:par>
                              <p:par>
                                <p:cTn id="555" presetID="8" presetClass="emph" presetSubtype="0" fill="hold" grpId="4" nodeType="withEffect">
                                  <p:stCondLst>
                                    <p:cond delay="0"/>
                                  </p:stCondLst>
                                  <p:childTnLst>
                                    <p:animRot by="21600000">
                                      <p:cBhvr>
                                        <p:cTn id="556" dur="3000" fill="hold"/>
                                        <p:tgtEl>
                                          <p:spTgt spid="43"/>
                                        </p:tgtEl>
                                        <p:attrNameLst>
                                          <p:attrName>r</p:attrName>
                                        </p:attrNameLst>
                                      </p:cBhvr>
                                    </p:animRot>
                                  </p:childTnLst>
                                </p:cTn>
                              </p:par>
                              <p:par>
                                <p:cTn id="557" presetID="8" presetClass="emph" presetSubtype="0" fill="hold" grpId="4" nodeType="withEffect">
                                  <p:stCondLst>
                                    <p:cond delay="0"/>
                                  </p:stCondLst>
                                  <p:childTnLst>
                                    <p:animRot by="21600000">
                                      <p:cBhvr>
                                        <p:cTn id="558" dur="3000" fill="hold"/>
                                        <p:tgtEl>
                                          <p:spTgt spid="45"/>
                                        </p:tgtEl>
                                        <p:attrNameLst>
                                          <p:attrName>r</p:attrName>
                                        </p:attrNameLst>
                                      </p:cBhvr>
                                    </p:animRot>
                                  </p:childTnLst>
                                </p:cTn>
                              </p:par>
                              <p:par>
                                <p:cTn id="559" presetID="8" presetClass="emph" presetSubtype="0" fill="hold" grpId="4" nodeType="withEffect">
                                  <p:stCondLst>
                                    <p:cond delay="0"/>
                                  </p:stCondLst>
                                  <p:childTnLst>
                                    <p:animRot by="21600000">
                                      <p:cBhvr>
                                        <p:cTn id="560" dur="3000" fill="hold"/>
                                        <p:tgtEl>
                                          <p:spTgt spid="47"/>
                                        </p:tgtEl>
                                        <p:attrNameLst>
                                          <p:attrName>r</p:attrName>
                                        </p:attrNameLst>
                                      </p:cBhvr>
                                    </p:animRot>
                                  </p:childTnLst>
                                </p:cTn>
                              </p:par>
                              <p:par>
                                <p:cTn id="561" presetID="2" presetClass="exit" presetSubtype="8" fill="hold" grpId="3" nodeType="withEffect">
                                  <p:stCondLst>
                                    <p:cond delay="0"/>
                                  </p:stCondLst>
                                  <p:childTnLst>
                                    <p:anim calcmode="lin" valueType="num">
                                      <p:cBhvr additive="base">
                                        <p:cTn id="562" dur="3000"/>
                                        <p:tgtEl>
                                          <p:spTgt spid="4"/>
                                        </p:tgtEl>
                                        <p:attrNameLst>
                                          <p:attrName>ppt_x</p:attrName>
                                        </p:attrNameLst>
                                      </p:cBhvr>
                                      <p:tavLst>
                                        <p:tav tm="0">
                                          <p:val>
                                            <p:strVal val="ppt_x"/>
                                          </p:val>
                                        </p:tav>
                                        <p:tav tm="100000">
                                          <p:val>
                                            <p:strVal val="0-ppt_w/2"/>
                                          </p:val>
                                        </p:tav>
                                      </p:tavLst>
                                    </p:anim>
                                    <p:anim calcmode="lin" valueType="num">
                                      <p:cBhvr additive="base">
                                        <p:cTn id="563" dur="3000"/>
                                        <p:tgtEl>
                                          <p:spTgt spid="4"/>
                                        </p:tgtEl>
                                        <p:attrNameLst>
                                          <p:attrName>ppt_y</p:attrName>
                                        </p:attrNameLst>
                                      </p:cBhvr>
                                      <p:tavLst>
                                        <p:tav tm="0">
                                          <p:val>
                                            <p:strVal val="ppt_y"/>
                                          </p:val>
                                        </p:tav>
                                        <p:tav tm="100000">
                                          <p:val>
                                            <p:strVal val="ppt_y"/>
                                          </p:val>
                                        </p:tav>
                                      </p:tavLst>
                                    </p:anim>
                                    <p:set>
                                      <p:cBhvr>
                                        <p:cTn id="564" dur="1" fill="hold">
                                          <p:stCondLst>
                                            <p:cond delay="2999"/>
                                          </p:stCondLst>
                                        </p:cTn>
                                        <p:tgtEl>
                                          <p:spTgt spid="4"/>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6"/>
                                        </p:tgtEl>
                                        <p:attrNameLst>
                                          <p:attrName>ppt_x</p:attrName>
                                        </p:attrNameLst>
                                      </p:cBhvr>
                                      <p:tavLst>
                                        <p:tav tm="0">
                                          <p:val>
                                            <p:strVal val="ppt_x"/>
                                          </p:val>
                                        </p:tav>
                                        <p:tav tm="100000">
                                          <p:val>
                                            <p:strVal val="0-ppt_w/2"/>
                                          </p:val>
                                        </p:tav>
                                      </p:tavLst>
                                    </p:anim>
                                    <p:anim calcmode="lin" valueType="num">
                                      <p:cBhvr additive="base">
                                        <p:cTn id="567" dur="3000"/>
                                        <p:tgtEl>
                                          <p:spTgt spid="6"/>
                                        </p:tgtEl>
                                        <p:attrNameLst>
                                          <p:attrName>ppt_y</p:attrName>
                                        </p:attrNameLst>
                                      </p:cBhvr>
                                      <p:tavLst>
                                        <p:tav tm="0">
                                          <p:val>
                                            <p:strVal val="ppt_y"/>
                                          </p:val>
                                        </p:tav>
                                        <p:tav tm="100000">
                                          <p:val>
                                            <p:strVal val="ppt_y"/>
                                          </p:val>
                                        </p:tav>
                                      </p:tavLst>
                                    </p:anim>
                                    <p:set>
                                      <p:cBhvr>
                                        <p:cTn id="568" dur="1" fill="hold">
                                          <p:stCondLst>
                                            <p:cond delay="2999"/>
                                          </p:stCondLst>
                                        </p:cTn>
                                        <p:tgtEl>
                                          <p:spTgt spid="6"/>
                                        </p:tgtEl>
                                        <p:attrNameLst>
                                          <p:attrName>style.visibility</p:attrName>
                                        </p:attrNameLst>
                                      </p:cBhvr>
                                      <p:to>
                                        <p:strVal val="hidden"/>
                                      </p:to>
                                    </p:set>
                                  </p:childTnLst>
                                </p:cTn>
                              </p:par>
                              <p:par>
                                <p:cTn id="569" presetID="2" presetClass="exit" presetSubtype="8" fill="hold" grpId="3" nodeType="withEffect">
                                  <p:stCondLst>
                                    <p:cond delay="0"/>
                                  </p:stCondLst>
                                  <p:childTnLst>
                                    <p:anim calcmode="lin" valueType="num">
                                      <p:cBhvr additive="base">
                                        <p:cTn id="570" dur="3000"/>
                                        <p:tgtEl>
                                          <p:spTgt spid="8"/>
                                        </p:tgtEl>
                                        <p:attrNameLst>
                                          <p:attrName>ppt_x</p:attrName>
                                        </p:attrNameLst>
                                      </p:cBhvr>
                                      <p:tavLst>
                                        <p:tav tm="0">
                                          <p:val>
                                            <p:strVal val="ppt_x"/>
                                          </p:val>
                                        </p:tav>
                                        <p:tav tm="100000">
                                          <p:val>
                                            <p:strVal val="0-ppt_w/2"/>
                                          </p:val>
                                        </p:tav>
                                      </p:tavLst>
                                    </p:anim>
                                    <p:anim calcmode="lin" valueType="num">
                                      <p:cBhvr additive="base">
                                        <p:cTn id="571" dur="3000"/>
                                        <p:tgtEl>
                                          <p:spTgt spid="8"/>
                                        </p:tgtEl>
                                        <p:attrNameLst>
                                          <p:attrName>ppt_y</p:attrName>
                                        </p:attrNameLst>
                                      </p:cBhvr>
                                      <p:tavLst>
                                        <p:tav tm="0">
                                          <p:val>
                                            <p:strVal val="ppt_y"/>
                                          </p:val>
                                        </p:tav>
                                        <p:tav tm="100000">
                                          <p:val>
                                            <p:strVal val="ppt_y"/>
                                          </p:val>
                                        </p:tav>
                                      </p:tavLst>
                                    </p:anim>
                                    <p:set>
                                      <p:cBhvr>
                                        <p:cTn id="572" dur="1" fill="hold">
                                          <p:stCondLst>
                                            <p:cond delay="2999"/>
                                          </p:stCondLst>
                                        </p:cTn>
                                        <p:tgtEl>
                                          <p:spTgt spid="8"/>
                                        </p:tgtEl>
                                        <p:attrNameLst>
                                          <p:attrName>style.visibility</p:attrName>
                                        </p:attrNameLst>
                                      </p:cBhvr>
                                      <p:to>
                                        <p:strVal val="hidden"/>
                                      </p:to>
                                    </p:set>
                                  </p:childTnLst>
                                </p:cTn>
                              </p:par>
                              <p:par>
                                <p:cTn id="573" presetID="2" presetClass="exit" presetSubtype="8" fill="hold" grpId="3" nodeType="withEffect">
                                  <p:stCondLst>
                                    <p:cond delay="0"/>
                                  </p:stCondLst>
                                  <p:childTnLst>
                                    <p:anim calcmode="lin" valueType="num">
                                      <p:cBhvr additive="base">
                                        <p:cTn id="574" dur="3000"/>
                                        <p:tgtEl>
                                          <p:spTgt spid="10"/>
                                        </p:tgtEl>
                                        <p:attrNameLst>
                                          <p:attrName>ppt_x</p:attrName>
                                        </p:attrNameLst>
                                      </p:cBhvr>
                                      <p:tavLst>
                                        <p:tav tm="0">
                                          <p:val>
                                            <p:strVal val="ppt_x"/>
                                          </p:val>
                                        </p:tav>
                                        <p:tav tm="100000">
                                          <p:val>
                                            <p:strVal val="0-ppt_w/2"/>
                                          </p:val>
                                        </p:tav>
                                      </p:tavLst>
                                    </p:anim>
                                    <p:anim calcmode="lin" valueType="num">
                                      <p:cBhvr additive="base">
                                        <p:cTn id="575" dur="3000"/>
                                        <p:tgtEl>
                                          <p:spTgt spid="10"/>
                                        </p:tgtEl>
                                        <p:attrNameLst>
                                          <p:attrName>ppt_y</p:attrName>
                                        </p:attrNameLst>
                                      </p:cBhvr>
                                      <p:tavLst>
                                        <p:tav tm="0">
                                          <p:val>
                                            <p:strVal val="ppt_y"/>
                                          </p:val>
                                        </p:tav>
                                        <p:tav tm="100000">
                                          <p:val>
                                            <p:strVal val="ppt_y"/>
                                          </p:val>
                                        </p:tav>
                                      </p:tavLst>
                                    </p:anim>
                                    <p:set>
                                      <p:cBhvr>
                                        <p:cTn id="576" dur="1" fill="hold">
                                          <p:stCondLst>
                                            <p:cond delay="2999"/>
                                          </p:stCondLst>
                                        </p:cTn>
                                        <p:tgtEl>
                                          <p:spTgt spid="10"/>
                                        </p:tgtEl>
                                        <p:attrNameLst>
                                          <p:attrName>style.visibility</p:attrName>
                                        </p:attrNameLst>
                                      </p:cBhvr>
                                      <p:to>
                                        <p:strVal val="hidden"/>
                                      </p:to>
                                    </p:set>
                                  </p:childTnLst>
                                </p:cTn>
                              </p:par>
                              <p:par>
                                <p:cTn id="577" presetID="2" presetClass="exit" presetSubtype="8" fill="hold" grpId="3" nodeType="withEffect">
                                  <p:stCondLst>
                                    <p:cond delay="0"/>
                                  </p:stCondLst>
                                  <p:childTnLst>
                                    <p:anim calcmode="lin" valueType="num">
                                      <p:cBhvr additive="base">
                                        <p:cTn id="578" dur="3000"/>
                                        <p:tgtEl>
                                          <p:spTgt spid="12"/>
                                        </p:tgtEl>
                                        <p:attrNameLst>
                                          <p:attrName>ppt_x</p:attrName>
                                        </p:attrNameLst>
                                      </p:cBhvr>
                                      <p:tavLst>
                                        <p:tav tm="0">
                                          <p:val>
                                            <p:strVal val="ppt_x"/>
                                          </p:val>
                                        </p:tav>
                                        <p:tav tm="100000">
                                          <p:val>
                                            <p:strVal val="0-ppt_w/2"/>
                                          </p:val>
                                        </p:tav>
                                      </p:tavLst>
                                    </p:anim>
                                    <p:anim calcmode="lin" valueType="num">
                                      <p:cBhvr additive="base">
                                        <p:cTn id="579" dur="3000"/>
                                        <p:tgtEl>
                                          <p:spTgt spid="12"/>
                                        </p:tgtEl>
                                        <p:attrNameLst>
                                          <p:attrName>ppt_y</p:attrName>
                                        </p:attrNameLst>
                                      </p:cBhvr>
                                      <p:tavLst>
                                        <p:tav tm="0">
                                          <p:val>
                                            <p:strVal val="ppt_y"/>
                                          </p:val>
                                        </p:tav>
                                        <p:tav tm="100000">
                                          <p:val>
                                            <p:strVal val="ppt_y"/>
                                          </p:val>
                                        </p:tav>
                                      </p:tavLst>
                                    </p:anim>
                                    <p:set>
                                      <p:cBhvr>
                                        <p:cTn id="580" dur="1" fill="hold">
                                          <p:stCondLst>
                                            <p:cond delay="2999"/>
                                          </p:stCondLst>
                                        </p:cTn>
                                        <p:tgtEl>
                                          <p:spTgt spid="12"/>
                                        </p:tgtEl>
                                        <p:attrNameLst>
                                          <p:attrName>style.visibility</p:attrName>
                                        </p:attrNameLst>
                                      </p:cBhvr>
                                      <p:to>
                                        <p:strVal val="hidden"/>
                                      </p:to>
                                    </p:set>
                                  </p:childTnLst>
                                </p:cTn>
                              </p:par>
                              <p:par>
                                <p:cTn id="581" presetID="2" presetClass="exit" presetSubtype="8" fill="hold" grpId="3" nodeType="withEffect">
                                  <p:stCondLst>
                                    <p:cond delay="0"/>
                                  </p:stCondLst>
                                  <p:childTnLst>
                                    <p:anim calcmode="lin" valueType="num">
                                      <p:cBhvr additive="base">
                                        <p:cTn id="582" dur="3000"/>
                                        <p:tgtEl>
                                          <p:spTgt spid="14"/>
                                        </p:tgtEl>
                                        <p:attrNameLst>
                                          <p:attrName>ppt_x</p:attrName>
                                        </p:attrNameLst>
                                      </p:cBhvr>
                                      <p:tavLst>
                                        <p:tav tm="0">
                                          <p:val>
                                            <p:strVal val="ppt_x"/>
                                          </p:val>
                                        </p:tav>
                                        <p:tav tm="100000">
                                          <p:val>
                                            <p:strVal val="0-ppt_w/2"/>
                                          </p:val>
                                        </p:tav>
                                      </p:tavLst>
                                    </p:anim>
                                    <p:anim calcmode="lin" valueType="num">
                                      <p:cBhvr additive="base">
                                        <p:cTn id="583" dur="3000"/>
                                        <p:tgtEl>
                                          <p:spTgt spid="14"/>
                                        </p:tgtEl>
                                        <p:attrNameLst>
                                          <p:attrName>ppt_y</p:attrName>
                                        </p:attrNameLst>
                                      </p:cBhvr>
                                      <p:tavLst>
                                        <p:tav tm="0">
                                          <p:val>
                                            <p:strVal val="ppt_y"/>
                                          </p:val>
                                        </p:tav>
                                        <p:tav tm="100000">
                                          <p:val>
                                            <p:strVal val="ppt_y"/>
                                          </p:val>
                                        </p:tav>
                                      </p:tavLst>
                                    </p:anim>
                                    <p:set>
                                      <p:cBhvr>
                                        <p:cTn id="584" dur="1" fill="hold">
                                          <p:stCondLst>
                                            <p:cond delay="2999"/>
                                          </p:stCondLst>
                                        </p:cTn>
                                        <p:tgtEl>
                                          <p:spTgt spid="14"/>
                                        </p:tgtEl>
                                        <p:attrNameLst>
                                          <p:attrName>style.visibility</p:attrName>
                                        </p:attrNameLst>
                                      </p:cBhvr>
                                      <p:to>
                                        <p:strVal val="hidden"/>
                                      </p:to>
                                    </p:set>
                                  </p:childTnLst>
                                </p:cTn>
                              </p:par>
                              <p:par>
                                <p:cTn id="585" presetID="2" presetClass="exit" presetSubtype="8" fill="hold" grpId="3" nodeType="withEffect">
                                  <p:stCondLst>
                                    <p:cond delay="0"/>
                                  </p:stCondLst>
                                  <p:childTnLst>
                                    <p:anim calcmode="lin" valueType="num">
                                      <p:cBhvr additive="base">
                                        <p:cTn id="586" dur="3000"/>
                                        <p:tgtEl>
                                          <p:spTgt spid="16"/>
                                        </p:tgtEl>
                                        <p:attrNameLst>
                                          <p:attrName>ppt_x</p:attrName>
                                        </p:attrNameLst>
                                      </p:cBhvr>
                                      <p:tavLst>
                                        <p:tav tm="0">
                                          <p:val>
                                            <p:strVal val="ppt_x"/>
                                          </p:val>
                                        </p:tav>
                                        <p:tav tm="100000">
                                          <p:val>
                                            <p:strVal val="0-ppt_w/2"/>
                                          </p:val>
                                        </p:tav>
                                      </p:tavLst>
                                    </p:anim>
                                    <p:anim calcmode="lin" valueType="num">
                                      <p:cBhvr additive="base">
                                        <p:cTn id="587" dur="3000"/>
                                        <p:tgtEl>
                                          <p:spTgt spid="16"/>
                                        </p:tgtEl>
                                        <p:attrNameLst>
                                          <p:attrName>ppt_y</p:attrName>
                                        </p:attrNameLst>
                                      </p:cBhvr>
                                      <p:tavLst>
                                        <p:tav tm="0">
                                          <p:val>
                                            <p:strVal val="ppt_y"/>
                                          </p:val>
                                        </p:tav>
                                        <p:tav tm="100000">
                                          <p:val>
                                            <p:strVal val="ppt_y"/>
                                          </p:val>
                                        </p:tav>
                                      </p:tavLst>
                                    </p:anim>
                                    <p:set>
                                      <p:cBhvr>
                                        <p:cTn id="588" dur="1" fill="hold">
                                          <p:stCondLst>
                                            <p:cond delay="2999"/>
                                          </p:stCondLst>
                                        </p:cTn>
                                        <p:tgtEl>
                                          <p:spTgt spid="16"/>
                                        </p:tgtEl>
                                        <p:attrNameLst>
                                          <p:attrName>style.visibility</p:attrName>
                                        </p:attrNameLst>
                                      </p:cBhvr>
                                      <p:to>
                                        <p:strVal val="hidden"/>
                                      </p:to>
                                    </p:set>
                                  </p:childTnLst>
                                </p:cTn>
                              </p:par>
                              <p:par>
                                <p:cTn id="589" presetID="2" presetClass="exit" presetSubtype="8" fill="hold" grpId="3" nodeType="withEffect">
                                  <p:stCondLst>
                                    <p:cond delay="0"/>
                                  </p:stCondLst>
                                  <p:childTnLst>
                                    <p:anim calcmode="lin" valueType="num">
                                      <p:cBhvr additive="base">
                                        <p:cTn id="590" dur="3000"/>
                                        <p:tgtEl>
                                          <p:spTgt spid="18"/>
                                        </p:tgtEl>
                                        <p:attrNameLst>
                                          <p:attrName>ppt_x</p:attrName>
                                        </p:attrNameLst>
                                      </p:cBhvr>
                                      <p:tavLst>
                                        <p:tav tm="0">
                                          <p:val>
                                            <p:strVal val="ppt_x"/>
                                          </p:val>
                                        </p:tav>
                                        <p:tav tm="100000">
                                          <p:val>
                                            <p:strVal val="0-ppt_w/2"/>
                                          </p:val>
                                        </p:tav>
                                      </p:tavLst>
                                    </p:anim>
                                    <p:anim calcmode="lin" valueType="num">
                                      <p:cBhvr additive="base">
                                        <p:cTn id="591" dur="3000"/>
                                        <p:tgtEl>
                                          <p:spTgt spid="18"/>
                                        </p:tgtEl>
                                        <p:attrNameLst>
                                          <p:attrName>ppt_y</p:attrName>
                                        </p:attrNameLst>
                                      </p:cBhvr>
                                      <p:tavLst>
                                        <p:tav tm="0">
                                          <p:val>
                                            <p:strVal val="ppt_y"/>
                                          </p:val>
                                        </p:tav>
                                        <p:tav tm="100000">
                                          <p:val>
                                            <p:strVal val="ppt_y"/>
                                          </p:val>
                                        </p:tav>
                                      </p:tavLst>
                                    </p:anim>
                                    <p:set>
                                      <p:cBhvr>
                                        <p:cTn id="592" dur="1" fill="hold">
                                          <p:stCondLst>
                                            <p:cond delay="2999"/>
                                          </p:stCondLst>
                                        </p:cTn>
                                        <p:tgtEl>
                                          <p:spTgt spid="18"/>
                                        </p:tgtEl>
                                        <p:attrNameLst>
                                          <p:attrName>style.visibility</p:attrName>
                                        </p:attrNameLst>
                                      </p:cBhvr>
                                      <p:to>
                                        <p:strVal val="hidden"/>
                                      </p:to>
                                    </p:set>
                                  </p:childTnLst>
                                </p:cTn>
                              </p:par>
                              <p:par>
                                <p:cTn id="593" presetID="2" presetClass="exit" presetSubtype="8" fill="hold" grpId="3" nodeType="withEffect">
                                  <p:stCondLst>
                                    <p:cond delay="0"/>
                                  </p:stCondLst>
                                  <p:childTnLst>
                                    <p:anim calcmode="lin" valueType="num">
                                      <p:cBhvr additive="base">
                                        <p:cTn id="594" dur="3000"/>
                                        <p:tgtEl>
                                          <p:spTgt spid="20"/>
                                        </p:tgtEl>
                                        <p:attrNameLst>
                                          <p:attrName>ppt_x</p:attrName>
                                        </p:attrNameLst>
                                      </p:cBhvr>
                                      <p:tavLst>
                                        <p:tav tm="0">
                                          <p:val>
                                            <p:strVal val="ppt_x"/>
                                          </p:val>
                                        </p:tav>
                                        <p:tav tm="100000">
                                          <p:val>
                                            <p:strVal val="0-ppt_w/2"/>
                                          </p:val>
                                        </p:tav>
                                      </p:tavLst>
                                    </p:anim>
                                    <p:anim calcmode="lin" valueType="num">
                                      <p:cBhvr additive="base">
                                        <p:cTn id="595" dur="3000"/>
                                        <p:tgtEl>
                                          <p:spTgt spid="20"/>
                                        </p:tgtEl>
                                        <p:attrNameLst>
                                          <p:attrName>ppt_y</p:attrName>
                                        </p:attrNameLst>
                                      </p:cBhvr>
                                      <p:tavLst>
                                        <p:tav tm="0">
                                          <p:val>
                                            <p:strVal val="ppt_y"/>
                                          </p:val>
                                        </p:tav>
                                        <p:tav tm="100000">
                                          <p:val>
                                            <p:strVal val="ppt_y"/>
                                          </p:val>
                                        </p:tav>
                                      </p:tavLst>
                                    </p:anim>
                                    <p:set>
                                      <p:cBhvr>
                                        <p:cTn id="596" dur="1" fill="hold">
                                          <p:stCondLst>
                                            <p:cond delay="2999"/>
                                          </p:stCondLst>
                                        </p:cTn>
                                        <p:tgtEl>
                                          <p:spTgt spid="20"/>
                                        </p:tgtEl>
                                        <p:attrNameLst>
                                          <p:attrName>style.visibility</p:attrName>
                                        </p:attrNameLst>
                                      </p:cBhvr>
                                      <p:to>
                                        <p:strVal val="hidden"/>
                                      </p:to>
                                    </p:set>
                                  </p:childTnLst>
                                </p:cTn>
                              </p:par>
                              <p:par>
                                <p:cTn id="597" presetID="2" presetClass="exit" presetSubtype="8" fill="hold" grpId="3" nodeType="withEffect">
                                  <p:stCondLst>
                                    <p:cond delay="0"/>
                                  </p:stCondLst>
                                  <p:childTnLst>
                                    <p:anim calcmode="lin" valueType="num">
                                      <p:cBhvr additive="base">
                                        <p:cTn id="598" dur="3000"/>
                                        <p:tgtEl>
                                          <p:spTgt spid="22"/>
                                        </p:tgtEl>
                                        <p:attrNameLst>
                                          <p:attrName>ppt_x</p:attrName>
                                        </p:attrNameLst>
                                      </p:cBhvr>
                                      <p:tavLst>
                                        <p:tav tm="0">
                                          <p:val>
                                            <p:strVal val="ppt_x"/>
                                          </p:val>
                                        </p:tav>
                                        <p:tav tm="100000">
                                          <p:val>
                                            <p:strVal val="0-ppt_w/2"/>
                                          </p:val>
                                        </p:tav>
                                      </p:tavLst>
                                    </p:anim>
                                    <p:anim calcmode="lin" valueType="num">
                                      <p:cBhvr additive="base">
                                        <p:cTn id="599" dur="3000"/>
                                        <p:tgtEl>
                                          <p:spTgt spid="22"/>
                                        </p:tgtEl>
                                        <p:attrNameLst>
                                          <p:attrName>ppt_y</p:attrName>
                                        </p:attrNameLst>
                                      </p:cBhvr>
                                      <p:tavLst>
                                        <p:tav tm="0">
                                          <p:val>
                                            <p:strVal val="ppt_y"/>
                                          </p:val>
                                        </p:tav>
                                        <p:tav tm="100000">
                                          <p:val>
                                            <p:strVal val="ppt_y"/>
                                          </p:val>
                                        </p:tav>
                                      </p:tavLst>
                                    </p:anim>
                                    <p:set>
                                      <p:cBhvr>
                                        <p:cTn id="600" dur="1" fill="hold">
                                          <p:stCondLst>
                                            <p:cond delay="2999"/>
                                          </p:stCondLst>
                                        </p:cTn>
                                        <p:tgtEl>
                                          <p:spTgt spid="22"/>
                                        </p:tgtEl>
                                        <p:attrNameLst>
                                          <p:attrName>style.visibility</p:attrName>
                                        </p:attrNameLst>
                                      </p:cBhvr>
                                      <p:to>
                                        <p:strVal val="hidden"/>
                                      </p:to>
                                    </p:set>
                                  </p:childTnLst>
                                </p:cTn>
                              </p:par>
                              <p:par>
                                <p:cTn id="601" presetID="2" presetClass="exit" presetSubtype="8" fill="hold" grpId="3" nodeType="withEffect">
                                  <p:stCondLst>
                                    <p:cond delay="0"/>
                                  </p:stCondLst>
                                  <p:childTnLst>
                                    <p:anim calcmode="lin" valueType="num">
                                      <p:cBhvr additive="base">
                                        <p:cTn id="602" dur="3000"/>
                                        <p:tgtEl>
                                          <p:spTgt spid="24"/>
                                        </p:tgtEl>
                                        <p:attrNameLst>
                                          <p:attrName>ppt_x</p:attrName>
                                        </p:attrNameLst>
                                      </p:cBhvr>
                                      <p:tavLst>
                                        <p:tav tm="0">
                                          <p:val>
                                            <p:strVal val="ppt_x"/>
                                          </p:val>
                                        </p:tav>
                                        <p:tav tm="100000">
                                          <p:val>
                                            <p:strVal val="0-ppt_w/2"/>
                                          </p:val>
                                        </p:tav>
                                      </p:tavLst>
                                    </p:anim>
                                    <p:anim calcmode="lin" valueType="num">
                                      <p:cBhvr additive="base">
                                        <p:cTn id="603" dur="3000"/>
                                        <p:tgtEl>
                                          <p:spTgt spid="24"/>
                                        </p:tgtEl>
                                        <p:attrNameLst>
                                          <p:attrName>ppt_y</p:attrName>
                                        </p:attrNameLst>
                                      </p:cBhvr>
                                      <p:tavLst>
                                        <p:tav tm="0">
                                          <p:val>
                                            <p:strVal val="ppt_y"/>
                                          </p:val>
                                        </p:tav>
                                        <p:tav tm="100000">
                                          <p:val>
                                            <p:strVal val="ppt_y"/>
                                          </p:val>
                                        </p:tav>
                                      </p:tavLst>
                                    </p:anim>
                                    <p:set>
                                      <p:cBhvr>
                                        <p:cTn id="604" dur="1" fill="hold">
                                          <p:stCondLst>
                                            <p:cond delay="2999"/>
                                          </p:stCondLst>
                                        </p:cTn>
                                        <p:tgtEl>
                                          <p:spTgt spid="24"/>
                                        </p:tgtEl>
                                        <p:attrNameLst>
                                          <p:attrName>style.visibility</p:attrName>
                                        </p:attrNameLst>
                                      </p:cBhvr>
                                      <p:to>
                                        <p:strVal val="hidden"/>
                                      </p:to>
                                    </p:set>
                                  </p:childTnLst>
                                </p:cTn>
                              </p:par>
                              <p:par>
                                <p:cTn id="605" presetID="2" presetClass="exit" presetSubtype="8" fill="hold" grpId="3" nodeType="withEffect">
                                  <p:stCondLst>
                                    <p:cond delay="0"/>
                                  </p:stCondLst>
                                  <p:childTnLst>
                                    <p:anim calcmode="lin" valueType="num">
                                      <p:cBhvr additive="base">
                                        <p:cTn id="606" dur="3000"/>
                                        <p:tgtEl>
                                          <p:spTgt spid="26"/>
                                        </p:tgtEl>
                                        <p:attrNameLst>
                                          <p:attrName>ppt_x</p:attrName>
                                        </p:attrNameLst>
                                      </p:cBhvr>
                                      <p:tavLst>
                                        <p:tav tm="0">
                                          <p:val>
                                            <p:strVal val="ppt_x"/>
                                          </p:val>
                                        </p:tav>
                                        <p:tav tm="100000">
                                          <p:val>
                                            <p:strVal val="0-ppt_w/2"/>
                                          </p:val>
                                        </p:tav>
                                      </p:tavLst>
                                    </p:anim>
                                    <p:anim calcmode="lin" valueType="num">
                                      <p:cBhvr additive="base">
                                        <p:cTn id="607" dur="3000"/>
                                        <p:tgtEl>
                                          <p:spTgt spid="26"/>
                                        </p:tgtEl>
                                        <p:attrNameLst>
                                          <p:attrName>ppt_y</p:attrName>
                                        </p:attrNameLst>
                                      </p:cBhvr>
                                      <p:tavLst>
                                        <p:tav tm="0">
                                          <p:val>
                                            <p:strVal val="ppt_y"/>
                                          </p:val>
                                        </p:tav>
                                        <p:tav tm="100000">
                                          <p:val>
                                            <p:strVal val="ppt_y"/>
                                          </p:val>
                                        </p:tav>
                                      </p:tavLst>
                                    </p:anim>
                                    <p:set>
                                      <p:cBhvr>
                                        <p:cTn id="608" dur="1" fill="hold">
                                          <p:stCondLst>
                                            <p:cond delay="2999"/>
                                          </p:stCondLst>
                                        </p:cTn>
                                        <p:tgtEl>
                                          <p:spTgt spid="26"/>
                                        </p:tgtEl>
                                        <p:attrNameLst>
                                          <p:attrName>style.visibility</p:attrName>
                                        </p:attrNameLst>
                                      </p:cBhvr>
                                      <p:to>
                                        <p:strVal val="hidden"/>
                                      </p:to>
                                    </p:set>
                                  </p:childTnLst>
                                </p:cTn>
                              </p:par>
                              <p:par>
                                <p:cTn id="609" presetID="2" presetClass="exit" presetSubtype="8" fill="hold" grpId="3" nodeType="withEffect">
                                  <p:stCondLst>
                                    <p:cond delay="0"/>
                                  </p:stCondLst>
                                  <p:childTnLst>
                                    <p:anim calcmode="lin" valueType="num">
                                      <p:cBhvr additive="base">
                                        <p:cTn id="610" dur="3000"/>
                                        <p:tgtEl>
                                          <p:spTgt spid="28"/>
                                        </p:tgtEl>
                                        <p:attrNameLst>
                                          <p:attrName>ppt_x</p:attrName>
                                        </p:attrNameLst>
                                      </p:cBhvr>
                                      <p:tavLst>
                                        <p:tav tm="0">
                                          <p:val>
                                            <p:strVal val="ppt_x"/>
                                          </p:val>
                                        </p:tav>
                                        <p:tav tm="100000">
                                          <p:val>
                                            <p:strVal val="0-ppt_w/2"/>
                                          </p:val>
                                        </p:tav>
                                      </p:tavLst>
                                    </p:anim>
                                    <p:anim calcmode="lin" valueType="num">
                                      <p:cBhvr additive="base">
                                        <p:cTn id="611" dur="3000"/>
                                        <p:tgtEl>
                                          <p:spTgt spid="28"/>
                                        </p:tgtEl>
                                        <p:attrNameLst>
                                          <p:attrName>ppt_y</p:attrName>
                                        </p:attrNameLst>
                                      </p:cBhvr>
                                      <p:tavLst>
                                        <p:tav tm="0">
                                          <p:val>
                                            <p:strVal val="ppt_y"/>
                                          </p:val>
                                        </p:tav>
                                        <p:tav tm="100000">
                                          <p:val>
                                            <p:strVal val="ppt_y"/>
                                          </p:val>
                                        </p:tav>
                                      </p:tavLst>
                                    </p:anim>
                                    <p:set>
                                      <p:cBhvr>
                                        <p:cTn id="612" dur="1" fill="hold">
                                          <p:stCondLst>
                                            <p:cond delay="2999"/>
                                          </p:stCondLst>
                                        </p:cTn>
                                        <p:tgtEl>
                                          <p:spTgt spid="28"/>
                                        </p:tgtEl>
                                        <p:attrNameLst>
                                          <p:attrName>style.visibility</p:attrName>
                                        </p:attrNameLst>
                                      </p:cBhvr>
                                      <p:to>
                                        <p:strVal val="hidden"/>
                                      </p:to>
                                    </p:set>
                                  </p:childTnLst>
                                </p:cTn>
                              </p:par>
                              <p:par>
                                <p:cTn id="613" presetID="2" presetClass="exit" presetSubtype="8" fill="hold" grpId="3" nodeType="withEffect">
                                  <p:stCondLst>
                                    <p:cond delay="0"/>
                                  </p:stCondLst>
                                  <p:childTnLst>
                                    <p:anim calcmode="lin" valueType="num">
                                      <p:cBhvr additive="base">
                                        <p:cTn id="614" dur="3000"/>
                                        <p:tgtEl>
                                          <p:spTgt spid="30"/>
                                        </p:tgtEl>
                                        <p:attrNameLst>
                                          <p:attrName>ppt_x</p:attrName>
                                        </p:attrNameLst>
                                      </p:cBhvr>
                                      <p:tavLst>
                                        <p:tav tm="0">
                                          <p:val>
                                            <p:strVal val="ppt_x"/>
                                          </p:val>
                                        </p:tav>
                                        <p:tav tm="100000">
                                          <p:val>
                                            <p:strVal val="0-ppt_w/2"/>
                                          </p:val>
                                        </p:tav>
                                      </p:tavLst>
                                    </p:anim>
                                    <p:anim calcmode="lin" valueType="num">
                                      <p:cBhvr additive="base">
                                        <p:cTn id="615" dur="3000"/>
                                        <p:tgtEl>
                                          <p:spTgt spid="30"/>
                                        </p:tgtEl>
                                        <p:attrNameLst>
                                          <p:attrName>ppt_y</p:attrName>
                                        </p:attrNameLst>
                                      </p:cBhvr>
                                      <p:tavLst>
                                        <p:tav tm="0">
                                          <p:val>
                                            <p:strVal val="ppt_y"/>
                                          </p:val>
                                        </p:tav>
                                        <p:tav tm="100000">
                                          <p:val>
                                            <p:strVal val="ppt_y"/>
                                          </p:val>
                                        </p:tav>
                                      </p:tavLst>
                                    </p:anim>
                                    <p:set>
                                      <p:cBhvr>
                                        <p:cTn id="616" dur="1" fill="hold">
                                          <p:stCondLst>
                                            <p:cond delay="2999"/>
                                          </p:stCondLst>
                                        </p:cTn>
                                        <p:tgtEl>
                                          <p:spTgt spid="30"/>
                                        </p:tgtEl>
                                        <p:attrNameLst>
                                          <p:attrName>style.visibility</p:attrName>
                                        </p:attrNameLst>
                                      </p:cBhvr>
                                      <p:to>
                                        <p:strVal val="hidden"/>
                                      </p:to>
                                    </p:set>
                                  </p:childTnLst>
                                </p:cTn>
                              </p:par>
                              <p:par>
                                <p:cTn id="617" presetID="2" presetClass="exit" presetSubtype="8" fill="hold" grpId="3" nodeType="withEffect">
                                  <p:stCondLst>
                                    <p:cond delay="0"/>
                                  </p:stCondLst>
                                  <p:childTnLst>
                                    <p:anim calcmode="lin" valueType="num">
                                      <p:cBhvr additive="base">
                                        <p:cTn id="618" dur="3000"/>
                                        <p:tgtEl>
                                          <p:spTgt spid="32"/>
                                        </p:tgtEl>
                                        <p:attrNameLst>
                                          <p:attrName>ppt_x</p:attrName>
                                        </p:attrNameLst>
                                      </p:cBhvr>
                                      <p:tavLst>
                                        <p:tav tm="0">
                                          <p:val>
                                            <p:strVal val="ppt_x"/>
                                          </p:val>
                                        </p:tav>
                                        <p:tav tm="100000">
                                          <p:val>
                                            <p:strVal val="0-ppt_w/2"/>
                                          </p:val>
                                        </p:tav>
                                      </p:tavLst>
                                    </p:anim>
                                    <p:anim calcmode="lin" valueType="num">
                                      <p:cBhvr additive="base">
                                        <p:cTn id="619" dur="3000"/>
                                        <p:tgtEl>
                                          <p:spTgt spid="32"/>
                                        </p:tgtEl>
                                        <p:attrNameLst>
                                          <p:attrName>ppt_y</p:attrName>
                                        </p:attrNameLst>
                                      </p:cBhvr>
                                      <p:tavLst>
                                        <p:tav tm="0">
                                          <p:val>
                                            <p:strVal val="ppt_y"/>
                                          </p:val>
                                        </p:tav>
                                        <p:tav tm="100000">
                                          <p:val>
                                            <p:strVal val="ppt_y"/>
                                          </p:val>
                                        </p:tav>
                                      </p:tavLst>
                                    </p:anim>
                                    <p:set>
                                      <p:cBhvr>
                                        <p:cTn id="620" dur="1" fill="hold">
                                          <p:stCondLst>
                                            <p:cond delay="2999"/>
                                          </p:stCondLst>
                                        </p:cTn>
                                        <p:tgtEl>
                                          <p:spTgt spid="32"/>
                                        </p:tgtEl>
                                        <p:attrNameLst>
                                          <p:attrName>style.visibility</p:attrName>
                                        </p:attrNameLst>
                                      </p:cBhvr>
                                      <p:to>
                                        <p:strVal val="hidden"/>
                                      </p:to>
                                    </p:set>
                                  </p:childTnLst>
                                </p:cTn>
                              </p:par>
                              <p:par>
                                <p:cTn id="621" presetID="2" presetClass="exit" presetSubtype="8" fill="hold" grpId="3" nodeType="withEffect">
                                  <p:stCondLst>
                                    <p:cond delay="0"/>
                                  </p:stCondLst>
                                  <p:childTnLst>
                                    <p:anim calcmode="lin" valueType="num">
                                      <p:cBhvr additive="base">
                                        <p:cTn id="622" dur="3000"/>
                                        <p:tgtEl>
                                          <p:spTgt spid="34"/>
                                        </p:tgtEl>
                                        <p:attrNameLst>
                                          <p:attrName>ppt_x</p:attrName>
                                        </p:attrNameLst>
                                      </p:cBhvr>
                                      <p:tavLst>
                                        <p:tav tm="0">
                                          <p:val>
                                            <p:strVal val="ppt_x"/>
                                          </p:val>
                                        </p:tav>
                                        <p:tav tm="100000">
                                          <p:val>
                                            <p:strVal val="0-ppt_w/2"/>
                                          </p:val>
                                        </p:tav>
                                      </p:tavLst>
                                    </p:anim>
                                    <p:anim calcmode="lin" valueType="num">
                                      <p:cBhvr additive="base">
                                        <p:cTn id="623" dur="3000"/>
                                        <p:tgtEl>
                                          <p:spTgt spid="34"/>
                                        </p:tgtEl>
                                        <p:attrNameLst>
                                          <p:attrName>ppt_y</p:attrName>
                                        </p:attrNameLst>
                                      </p:cBhvr>
                                      <p:tavLst>
                                        <p:tav tm="0">
                                          <p:val>
                                            <p:strVal val="ppt_y"/>
                                          </p:val>
                                        </p:tav>
                                        <p:tav tm="100000">
                                          <p:val>
                                            <p:strVal val="ppt_y"/>
                                          </p:val>
                                        </p:tav>
                                      </p:tavLst>
                                    </p:anim>
                                    <p:set>
                                      <p:cBhvr>
                                        <p:cTn id="624" dur="1" fill="hold">
                                          <p:stCondLst>
                                            <p:cond delay="2999"/>
                                          </p:stCondLst>
                                        </p:cTn>
                                        <p:tgtEl>
                                          <p:spTgt spid="34"/>
                                        </p:tgtEl>
                                        <p:attrNameLst>
                                          <p:attrName>style.visibility</p:attrName>
                                        </p:attrNameLst>
                                      </p:cBhvr>
                                      <p:to>
                                        <p:strVal val="hidden"/>
                                      </p:to>
                                    </p:set>
                                  </p:childTnLst>
                                </p:cTn>
                              </p:par>
                              <p:par>
                                <p:cTn id="625" presetID="2" presetClass="exit" presetSubtype="8" fill="hold" grpId="3" nodeType="withEffect">
                                  <p:stCondLst>
                                    <p:cond delay="0"/>
                                  </p:stCondLst>
                                  <p:childTnLst>
                                    <p:anim calcmode="lin" valueType="num">
                                      <p:cBhvr additive="base">
                                        <p:cTn id="626" dur="3000"/>
                                        <p:tgtEl>
                                          <p:spTgt spid="36"/>
                                        </p:tgtEl>
                                        <p:attrNameLst>
                                          <p:attrName>ppt_x</p:attrName>
                                        </p:attrNameLst>
                                      </p:cBhvr>
                                      <p:tavLst>
                                        <p:tav tm="0">
                                          <p:val>
                                            <p:strVal val="ppt_x"/>
                                          </p:val>
                                        </p:tav>
                                        <p:tav tm="100000">
                                          <p:val>
                                            <p:strVal val="0-ppt_w/2"/>
                                          </p:val>
                                        </p:tav>
                                      </p:tavLst>
                                    </p:anim>
                                    <p:anim calcmode="lin" valueType="num">
                                      <p:cBhvr additive="base">
                                        <p:cTn id="627" dur="3000"/>
                                        <p:tgtEl>
                                          <p:spTgt spid="36"/>
                                        </p:tgtEl>
                                        <p:attrNameLst>
                                          <p:attrName>ppt_y</p:attrName>
                                        </p:attrNameLst>
                                      </p:cBhvr>
                                      <p:tavLst>
                                        <p:tav tm="0">
                                          <p:val>
                                            <p:strVal val="ppt_y"/>
                                          </p:val>
                                        </p:tav>
                                        <p:tav tm="100000">
                                          <p:val>
                                            <p:strVal val="ppt_y"/>
                                          </p:val>
                                        </p:tav>
                                      </p:tavLst>
                                    </p:anim>
                                    <p:set>
                                      <p:cBhvr>
                                        <p:cTn id="628" dur="1" fill="hold">
                                          <p:stCondLst>
                                            <p:cond delay="2999"/>
                                          </p:stCondLst>
                                        </p:cTn>
                                        <p:tgtEl>
                                          <p:spTgt spid="36"/>
                                        </p:tgtEl>
                                        <p:attrNameLst>
                                          <p:attrName>style.visibility</p:attrName>
                                        </p:attrNameLst>
                                      </p:cBhvr>
                                      <p:to>
                                        <p:strVal val="hidden"/>
                                      </p:to>
                                    </p:set>
                                  </p:childTnLst>
                                </p:cTn>
                              </p:par>
                              <p:par>
                                <p:cTn id="629" presetID="2" presetClass="exit" presetSubtype="8" fill="hold" grpId="3"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0-ppt_w/2"/>
                                          </p:val>
                                        </p:tav>
                                      </p:tavLst>
                                    </p:anim>
                                    <p:anim calcmode="lin" valueType="num">
                                      <p:cBhvr additive="base">
                                        <p:cTn id="631" dur="3000"/>
                                        <p:tgtEl>
                                          <p:spTgt spid="38"/>
                                        </p:tgtEl>
                                        <p:attrNameLst>
                                          <p:attrName>ppt_y</p:attrName>
                                        </p:attrNameLst>
                                      </p:cBhvr>
                                      <p:tavLst>
                                        <p:tav tm="0">
                                          <p:val>
                                            <p:strVal val="ppt_y"/>
                                          </p:val>
                                        </p:tav>
                                        <p:tav tm="100000">
                                          <p:val>
                                            <p:strVal val="ppt_y"/>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8" fill="hold" grpId="3"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0-ppt_w/2"/>
                                          </p:val>
                                        </p:tav>
                                      </p:tavLst>
                                    </p:anim>
                                    <p:anim calcmode="lin" valueType="num">
                                      <p:cBhvr additive="base">
                                        <p:cTn id="635" dur="3000"/>
                                        <p:tgtEl>
                                          <p:spTgt spid="40"/>
                                        </p:tgtEl>
                                        <p:attrNameLst>
                                          <p:attrName>ppt_y</p:attrName>
                                        </p:attrNameLst>
                                      </p:cBhvr>
                                      <p:tavLst>
                                        <p:tav tm="0">
                                          <p:val>
                                            <p:strVal val="ppt_y"/>
                                          </p:val>
                                        </p:tav>
                                        <p:tav tm="100000">
                                          <p:val>
                                            <p:strVal val="ppt_y"/>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8" fill="hold" grpId="3" nodeType="withEffect">
                                  <p:stCondLst>
                                    <p:cond delay="0"/>
                                  </p:stCondLst>
                                  <p:childTnLst>
                                    <p:anim calcmode="lin" valueType="num">
                                      <p:cBhvr additive="base">
                                        <p:cTn id="638" dur="3000"/>
                                        <p:tgtEl>
                                          <p:spTgt spid="42"/>
                                        </p:tgtEl>
                                        <p:attrNameLst>
                                          <p:attrName>ppt_x</p:attrName>
                                        </p:attrNameLst>
                                      </p:cBhvr>
                                      <p:tavLst>
                                        <p:tav tm="0">
                                          <p:val>
                                            <p:strVal val="ppt_x"/>
                                          </p:val>
                                        </p:tav>
                                        <p:tav tm="100000">
                                          <p:val>
                                            <p:strVal val="0-ppt_w/2"/>
                                          </p:val>
                                        </p:tav>
                                      </p:tavLst>
                                    </p:anim>
                                    <p:anim calcmode="lin" valueType="num">
                                      <p:cBhvr additive="base">
                                        <p:cTn id="639" dur="3000"/>
                                        <p:tgtEl>
                                          <p:spTgt spid="42"/>
                                        </p:tgtEl>
                                        <p:attrNameLst>
                                          <p:attrName>ppt_y</p:attrName>
                                        </p:attrNameLst>
                                      </p:cBhvr>
                                      <p:tavLst>
                                        <p:tav tm="0">
                                          <p:val>
                                            <p:strVal val="ppt_y"/>
                                          </p:val>
                                        </p:tav>
                                        <p:tav tm="100000">
                                          <p:val>
                                            <p:strVal val="ppt_y"/>
                                          </p:val>
                                        </p:tav>
                                      </p:tavLst>
                                    </p:anim>
                                    <p:set>
                                      <p:cBhvr>
                                        <p:cTn id="640" dur="1" fill="hold">
                                          <p:stCondLst>
                                            <p:cond delay="2999"/>
                                          </p:stCondLst>
                                        </p:cTn>
                                        <p:tgtEl>
                                          <p:spTgt spid="42"/>
                                        </p:tgtEl>
                                        <p:attrNameLst>
                                          <p:attrName>style.visibility</p:attrName>
                                        </p:attrNameLst>
                                      </p:cBhvr>
                                      <p:to>
                                        <p:strVal val="hidden"/>
                                      </p:to>
                                    </p:set>
                                  </p:childTnLst>
                                </p:cTn>
                              </p:par>
                              <p:par>
                                <p:cTn id="641" presetID="2" presetClass="exit" presetSubtype="8" fill="hold" grpId="3" nodeType="withEffect">
                                  <p:stCondLst>
                                    <p:cond delay="0"/>
                                  </p:stCondLst>
                                  <p:childTnLst>
                                    <p:anim calcmode="lin" valueType="num">
                                      <p:cBhvr additive="base">
                                        <p:cTn id="642" dur="3000"/>
                                        <p:tgtEl>
                                          <p:spTgt spid="44"/>
                                        </p:tgtEl>
                                        <p:attrNameLst>
                                          <p:attrName>ppt_x</p:attrName>
                                        </p:attrNameLst>
                                      </p:cBhvr>
                                      <p:tavLst>
                                        <p:tav tm="0">
                                          <p:val>
                                            <p:strVal val="ppt_x"/>
                                          </p:val>
                                        </p:tav>
                                        <p:tav tm="100000">
                                          <p:val>
                                            <p:strVal val="0-ppt_w/2"/>
                                          </p:val>
                                        </p:tav>
                                      </p:tavLst>
                                    </p:anim>
                                    <p:anim calcmode="lin" valueType="num">
                                      <p:cBhvr additive="base">
                                        <p:cTn id="643" dur="3000"/>
                                        <p:tgtEl>
                                          <p:spTgt spid="44"/>
                                        </p:tgtEl>
                                        <p:attrNameLst>
                                          <p:attrName>ppt_y</p:attrName>
                                        </p:attrNameLst>
                                      </p:cBhvr>
                                      <p:tavLst>
                                        <p:tav tm="0">
                                          <p:val>
                                            <p:strVal val="ppt_y"/>
                                          </p:val>
                                        </p:tav>
                                        <p:tav tm="100000">
                                          <p:val>
                                            <p:strVal val="ppt_y"/>
                                          </p:val>
                                        </p:tav>
                                      </p:tavLst>
                                    </p:anim>
                                    <p:set>
                                      <p:cBhvr>
                                        <p:cTn id="644" dur="1" fill="hold">
                                          <p:stCondLst>
                                            <p:cond delay="2999"/>
                                          </p:stCondLst>
                                        </p:cTn>
                                        <p:tgtEl>
                                          <p:spTgt spid="44"/>
                                        </p:tgtEl>
                                        <p:attrNameLst>
                                          <p:attrName>style.visibility</p:attrName>
                                        </p:attrNameLst>
                                      </p:cBhvr>
                                      <p:to>
                                        <p:strVal val="hidden"/>
                                      </p:to>
                                    </p:set>
                                  </p:childTnLst>
                                </p:cTn>
                              </p:par>
                              <p:par>
                                <p:cTn id="645" presetID="2" presetClass="exit" presetSubtype="8" fill="hold" grpId="3" nodeType="withEffect">
                                  <p:stCondLst>
                                    <p:cond delay="0"/>
                                  </p:stCondLst>
                                  <p:childTnLst>
                                    <p:anim calcmode="lin" valueType="num">
                                      <p:cBhvr additive="base">
                                        <p:cTn id="646" dur="3000"/>
                                        <p:tgtEl>
                                          <p:spTgt spid="46"/>
                                        </p:tgtEl>
                                        <p:attrNameLst>
                                          <p:attrName>ppt_x</p:attrName>
                                        </p:attrNameLst>
                                      </p:cBhvr>
                                      <p:tavLst>
                                        <p:tav tm="0">
                                          <p:val>
                                            <p:strVal val="ppt_x"/>
                                          </p:val>
                                        </p:tav>
                                        <p:tav tm="100000">
                                          <p:val>
                                            <p:strVal val="0-ppt_w/2"/>
                                          </p:val>
                                        </p:tav>
                                      </p:tavLst>
                                    </p:anim>
                                    <p:anim calcmode="lin" valueType="num">
                                      <p:cBhvr additive="base">
                                        <p:cTn id="647" dur="3000"/>
                                        <p:tgtEl>
                                          <p:spTgt spid="46"/>
                                        </p:tgtEl>
                                        <p:attrNameLst>
                                          <p:attrName>ppt_y</p:attrName>
                                        </p:attrNameLst>
                                      </p:cBhvr>
                                      <p:tavLst>
                                        <p:tav tm="0">
                                          <p:val>
                                            <p:strVal val="ppt_y"/>
                                          </p:val>
                                        </p:tav>
                                        <p:tav tm="100000">
                                          <p:val>
                                            <p:strVal val="ppt_y"/>
                                          </p:val>
                                        </p:tav>
                                      </p:tavLst>
                                    </p:anim>
                                    <p:set>
                                      <p:cBhvr>
                                        <p:cTn id="648" dur="1" fill="hold">
                                          <p:stCondLst>
                                            <p:cond delay="2999"/>
                                          </p:stCondLst>
                                        </p:cTn>
                                        <p:tgtEl>
                                          <p:spTgt spid="46"/>
                                        </p:tgtEl>
                                        <p:attrNameLst>
                                          <p:attrName>style.visibility</p:attrName>
                                        </p:attrNameLst>
                                      </p:cBhvr>
                                      <p:to>
                                        <p:strVal val="hidden"/>
                                      </p:to>
                                    </p:set>
                                  </p:childTnLst>
                                </p:cTn>
                              </p:par>
                              <p:par>
                                <p:cTn id="649" presetID="2" presetClass="exit" presetSubtype="8" fill="hold" grpId="3" nodeType="withEffect">
                                  <p:stCondLst>
                                    <p:cond delay="0"/>
                                  </p:stCondLst>
                                  <p:childTnLst>
                                    <p:anim calcmode="lin" valueType="num">
                                      <p:cBhvr additive="base">
                                        <p:cTn id="650" dur="3000"/>
                                        <p:tgtEl>
                                          <p:spTgt spid="48"/>
                                        </p:tgtEl>
                                        <p:attrNameLst>
                                          <p:attrName>ppt_x</p:attrName>
                                        </p:attrNameLst>
                                      </p:cBhvr>
                                      <p:tavLst>
                                        <p:tav tm="0">
                                          <p:val>
                                            <p:strVal val="ppt_x"/>
                                          </p:val>
                                        </p:tav>
                                        <p:tav tm="100000">
                                          <p:val>
                                            <p:strVal val="0-ppt_w/2"/>
                                          </p:val>
                                        </p:tav>
                                      </p:tavLst>
                                    </p:anim>
                                    <p:anim calcmode="lin" valueType="num">
                                      <p:cBhvr additive="base">
                                        <p:cTn id="651" dur="3000"/>
                                        <p:tgtEl>
                                          <p:spTgt spid="48"/>
                                        </p:tgtEl>
                                        <p:attrNameLst>
                                          <p:attrName>ppt_y</p:attrName>
                                        </p:attrNameLst>
                                      </p:cBhvr>
                                      <p:tavLst>
                                        <p:tav tm="0">
                                          <p:val>
                                            <p:strVal val="ppt_y"/>
                                          </p:val>
                                        </p:tav>
                                        <p:tav tm="100000">
                                          <p:val>
                                            <p:strVal val="ppt_y"/>
                                          </p:val>
                                        </p:tav>
                                      </p:tavLst>
                                    </p:anim>
                                    <p:set>
                                      <p:cBhvr>
                                        <p:cTn id="652" dur="1" fill="hold">
                                          <p:stCondLst>
                                            <p:cond delay="2999"/>
                                          </p:stCondLst>
                                        </p:cTn>
                                        <p:tgtEl>
                                          <p:spTgt spid="48"/>
                                        </p:tgtEl>
                                        <p:attrNameLst>
                                          <p:attrName>style.visibility</p:attrName>
                                        </p:attrNameLst>
                                      </p:cBhvr>
                                      <p:to>
                                        <p:strVal val="hidden"/>
                                      </p:to>
                                    </p:set>
                                  </p:childTnLst>
                                </p:cTn>
                              </p:par>
                              <p:par>
                                <p:cTn id="653" presetID="8" presetClass="emph" presetSubtype="0" fill="hold" grpId="4" nodeType="withEffect">
                                  <p:stCondLst>
                                    <p:cond delay="0"/>
                                  </p:stCondLst>
                                  <p:childTnLst>
                                    <p:animRot by="-21600000">
                                      <p:cBhvr>
                                        <p:cTn id="654" dur="3000" fill="hold"/>
                                        <p:tgtEl>
                                          <p:spTgt spid="4"/>
                                        </p:tgtEl>
                                        <p:attrNameLst>
                                          <p:attrName>r</p:attrName>
                                        </p:attrNameLst>
                                      </p:cBhvr>
                                    </p:animRot>
                                  </p:childTnLst>
                                </p:cTn>
                              </p:par>
                              <p:par>
                                <p:cTn id="655" presetID="8" presetClass="emph" presetSubtype="0" fill="hold" grpId="4"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grpId="4" nodeType="withEffect">
                                  <p:stCondLst>
                                    <p:cond delay="0"/>
                                  </p:stCondLst>
                                  <p:childTnLst>
                                    <p:animRot by="-21600000">
                                      <p:cBhvr>
                                        <p:cTn id="658" dur="3000" fill="hold"/>
                                        <p:tgtEl>
                                          <p:spTgt spid="8"/>
                                        </p:tgtEl>
                                        <p:attrNameLst>
                                          <p:attrName>r</p:attrName>
                                        </p:attrNameLst>
                                      </p:cBhvr>
                                    </p:animRot>
                                  </p:childTnLst>
                                </p:cTn>
                              </p:par>
                              <p:par>
                                <p:cTn id="659" presetID="8" presetClass="emph" presetSubtype="0" fill="hold" grpId="4" nodeType="withEffect">
                                  <p:stCondLst>
                                    <p:cond delay="0"/>
                                  </p:stCondLst>
                                  <p:childTnLst>
                                    <p:animRot by="-21600000">
                                      <p:cBhvr>
                                        <p:cTn id="660" dur="3000" fill="hold"/>
                                        <p:tgtEl>
                                          <p:spTgt spid="10"/>
                                        </p:tgtEl>
                                        <p:attrNameLst>
                                          <p:attrName>r</p:attrName>
                                        </p:attrNameLst>
                                      </p:cBhvr>
                                    </p:animRot>
                                  </p:childTnLst>
                                </p:cTn>
                              </p:par>
                              <p:par>
                                <p:cTn id="661" presetID="8" presetClass="emph" presetSubtype="0" fill="hold" grpId="4" nodeType="withEffect">
                                  <p:stCondLst>
                                    <p:cond delay="0"/>
                                  </p:stCondLst>
                                  <p:childTnLst>
                                    <p:animRot by="-21600000">
                                      <p:cBhvr>
                                        <p:cTn id="662" dur="3000" fill="hold"/>
                                        <p:tgtEl>
                                          <p:spTgt spid="12"/>
                                        </p:tgtEl>
                                        <p:attrNameLst>
                                          <p:attrName>r</p:attrName>
                                        </p:attrNameLst>
                                      </p:cBhvr>
                                    </p:animRot>
                                  </p:childTnLst>
                                </p:cTn>
                              </p:par>
                              <p:par>
                                <p:cTn id="663" presetID="8" presetClass="emph" presetSubtype="0" fill="hold" grpId="4"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grpId="4" nodeType="withEffect">
                                  <p:stCondLst>
                                    <p:cond delay="0"/>
                                  </p:stCondLst>
                                  <p:childTnLst>
                                    <p:animRot by="-21600000">
                                      <p:cBhvr>
                                        <p:cTn id="666" dur="3000" fill="hold"/>
                                        <p:tgtEl>
                                          <p:spTgt spid="16"/>
                                        </p:tgtEl>
                                        <p:attrNameLst>
                                          <p:attrName>r</p:attrName>
                                        </p:attrNameLst>
                                      </p:cBhvr>
                                    </p:animRot>
                                  </p:childTnLst>
                                </p:cTn>
                              </p:par>
                              <p:par>
                                <p:cTn id="667" presetID="8" presetClass="emph" presetSubtype="0" fill="hold" grpId="4" nodeType="withEffect">
                                  <p:stCondLst>
                                    <p:cond delay="0"/>
                                  </p:stCondLst>
                                  <p:childTnLst>
                                    <p:animRot by="-21600000">
                                      <p:cBhvr>
                                        <p:cTn id="668" dur="3000" fill="hold"/>
                                        <p:tgtEl>
                                          <p:spTgt spid="18"/>
                                        </p:tgtEl>
                                        <p:attrNameLst>
                                          <p:attrName>r</p:attrName>
                                        </p:attrNameLst>
                                      </p:cBhvr>
                                    </p:animRot>
                                  </p:childTnLst>
                                </p:cTn>
                              </p:par>
                              <p:par>
                                <p:cTn id="669" presetID="8" presetClass="emph" presetSubtype="0" fill="hold" grpId="4"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4"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grpId="4" nodeType="withEffect">
                                  <p:stCondLst>
                                    <p:cond delay="0"/>
                                  </p:stCondLst>
                                  <p:childTnLst>
                                    <p:animRot by="-21600000">
                                      <p:cBhvr>
                                        <p:cTn id="674" dur="3000" fill="hold"/>
                                        <p:tgtEl>
                                          <p:spTgt spid="24"/>
                                        </p:tgtEl>
                                        <p:attrNameLst>
                                          <p:attrName>r</p:attrName>
                                        </p:attrNameLst>
                                      </p:cBhvr>
                                    </p:animRot>
                                  </p:childTnLst>
                                </p:cTn>
                              </p:par>
                              <p:par>
                                <p:cTn id="675" presetID="8" presetClass="emph" presetSubtype="0" fill="hold" grpId="4" nodeType="withEffect">
                                  <p:stCondLst>
                                    <p:cond delay="0"/>
                                  </p:stCondLst>
                                  <p:childTnLst>
                                    <p:animRot by="-21600000">
                                      <p:cBhvr>
                                        <p:cTn id="676" dur="3000" fill="hold"/>
                                        <p:tgtEl>
                                          <p:spTgt spid="26"/>
                                        </p:tgtEl>
                                        <p:attrNameLst>
                                          <p:attrName>r</p:attrName>
                                        </p:attrNameLst>
                                      </p:cBhvr>
                                    </p:animRot>
                                  </p:childTnLst>
                                </p:cTn>
                              </p:par>
                              <p:par>
                                <p:cTn id="677" presetID="8" presetClass="emph" presetSubtype="0" fill="hold" grpId="4" nodeType="withEffect">
                                  <p:stCondLst>
                                    <p:cond delay="0"/>
                                  </p:stCondLst>
                                  <p:childTnLst>
                                    <p:animRot by="-21600000">
                                      <p:cBhvr>
                                        <p:cTn id="678" dur="3000" fill="hold"/>
                                        <p:tgtEl>
                                          <p:spTgt spid="28"/>
                                        </p:tgtEl>
                                        <p:attrNameLst>
                                          <p:attrName>r</p:attrName>
                                        </p:attrNameLst>
                                      </p:cBhvr>
                                    </p:animRot>
                                  </p:childTnLst>
                                </p:cTn>
                              </p:par>
                              <p:par>
                                <p:cTn id="679" presetID="8" presetClass="emph" presetSubtype="0" fill="hold" grpId="4"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grpId="4" nodeType="withEffect">
                                  <p:stCondLst>
                                    <p:cond delay="0"/>
                                  </p:stCondLst>
                                  <p:childTnLst>
                                    <p:animRot by="-21600000">
                                      <p:cBhvr>
                                        <p:cTn id="682" dur="3000" fill="hold"/>
                                        <p:tgtEl>
                                          <p:spTgt spid="32"/>
                                        </p:tgtEl>
                                        <p:attrNameLst>
                                          <p:attrName>r</p:attrName>
                                        </p:attrNameLst>
                                      </p:cBhvr>
                                    </p:animRot>
                                  </p:childTnLst>
                                </p:cTn>
                              </p:par>
                              <p:par>
                                <p:cTn id="683" presetID="8" presetClass="emph" presetSubtype="0" fill="hold" grpId="4" nodeType="withEffect">
                                  <p:stCondLst>
                                    <p:cond delay="0"/>
                                  </p:stCondLst>
                                  <p:childTnLst>
                                    <p:animRot by="-21600000">
                                      <p:cBhvr>
                                        <p:cTn id="684" dur="3000" fill="hold"/>
                                        <p:tgtEl>
                                          <p:spTgt spid="34"/>
                                        </p:tgtEl>
                                        <p:attrNameLst>
                                          <p:attrName>r</p:attrName>
                                        </p:attrNameLst>
                                      </p:cBhvr>
                                    </p:animRot>
                                  </p:childTnLst>
                                </p:cTn>
                              </p:par>
                              <p:par>
                                <p:cTn id="685" presetID="8" presetClass="emph" presetSubtype="0" fill="hold" grpId="4" nodeType="withEffect">
                                  <p:stCondLst>
                                    <p:cond delay="0"/>
                                  </p:stCondLst>
                                  <p:childTnLst>
                                    <p:animRot by="-21600000">
                                      <p:cBhvr>
                                        <p:cTn id="686" dur="3000" fill="hold"/>
                                        <p:tgtEl>
                                          <p:spTgt spid="36"/>
                                        </p:tgtEl>
                                        <p:attrNameLst>
                                          <p:attrName>r</p:attrName>
                                        </p:attrNameLst>
                                      </p:cBhvr>
                                    </p:animRot>
                                  </p:childTnLst>
                                </p:cTn>
                              </p:par>
                              <p:par>
                                <p:cTn id="687" presetID="8" presetClass="emph" presetSubtype="0" fill="hold" grpId="4"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grpId="4" nodeType="withEffect">
                                  <p:stCondLst>
                                    <p:cond delay="0"/>
                                  </p:stCondLst>
                                  <p:childTnLst>
                                    <p:animRot by="-21600000">
                                      <p:cBhvr>
                                        <p:cTn id="690" dur="3000" fill="hold"/>
                                        <p:tgtEl>
                                          <p:spTgt spid="40"/>
                                        </p:tgtEl>
                                        <p:attrNameLst>
                                          <p:attrName>r</p:attrName>
                                        </p:attrNameLst>
                                      </p:cBhvr>
                                    </p:animRot>
                                  </p:childTnLst>
                                </p:cTn>
                              </p:par>
                              <p:par>
                                <p:cTn id="691" presetID="8" presetClass="emph" presetSubtype="0" fill="hold" grpId="4" nodeType="withEffect">
                                  <p:stCondLst>
                                    <p:cond delay="0"/>
                                  </p:stCondLst>
                                  <p:childTnLst>
                                    <p:animRot by="-21600000">
                                      <p:cBhvr>
                                        <p:cTn id="692" dur="3000" fill="hold"/>
                                        <p:tgtEl>
                                          <p:spTgt spid="42"/>
                                        </p:tgtEl>
                                        <p:attrNameLst>
                                          <p:attrName>r</p:attrName>
                                        </p:attrNameLst>
                                      </p:cBhvr>
                                    </p:animRot>
                                  </p:childTnLst>
                                </p:cTn>
                              </p:par>
                              <p:par>
                                <p:cTn id="693" presetID="8" presetClass="emph" presetSubtype="0" fill="hold" grpId="4" nodeType="withEffect">
                                  <p:stCondLst>
                                    <p:cond delay="0"/>
                                  </p:stCondLst>
                                  <p:childTnLst>
                                    <p:animRot by="-21600000">
                                      <p:cBhvr>
                                        <p:cTn id="694" dur="3000" fill="hold"/>
                                        <p:tgtEl>
                                          <p:spTgt spid="44"/>
                                        </p:tgtEl>
                                        <p:attrNameLst>
                                          <p:attrName>r</p:attrName>
                                        </p:attrNameLst>
                                      </p:cBhvr>
                                    </p:animRot>
                                  </p:childTnLst>
                                </p:cTn>
                              </p:par>
                              <p:par>
                                <p:cTn id="695" presetID="8" presetClass="emph" presetSubtype="0" fill="hold" grpId="4"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grpId="4" nodeType="withEffect">
                                  <p:stCondLst>
                                    <p:cond delay="0"/>
                                  </p:stCondLst>
                                  <p:childTnLst>
                                    <p:animRot by="-21600000">
                                      <p:cBhvr>
                                        <p:cTn id="698" dur="3000" fill="hold"/>
                                        <p:tgtEl>
                                          <p:spTgt spid="48"/>
                                        </p:tgtEl>
                                        <p:attrNameLst>
                                          <p:attrName>r</p:attrName>
                                        </p:attrNameLst>
                                      </p:cBhvr>
                                    </p:animRot>
                                  </p:childTnLst>
                                </p:cTn>
                              </p:par>
                              <p:par>
                                <p:cTn id="699" presetID="17" presetClass="entr" presetSubtype="10" fill="hold" nodeType="withEffect">
                                  <p:stCondLst>
                                    <p:cond delay="0"/>
                                  </p:stCondLst>
                                  <p:childTnLst>
                                    <p:set>
                                      <p:cBhvr>
                                        <p:cTn id="700" dur="1" fill="hold">
                                          <p:stCondLst>
                                            <p:cond delay="0"/>
                                          </p:stCondLst>
                                        </p:cTn>
                                        <p:tgtEl>
                                          <p:spTgt spid="2"/>
                                        </p:tgtEl>
                                        <p:attrNameLst>
                                          <p:attrName>style.visibility</p:attrName>
                                        </p:attrNameLst>
                                      </p:cBhvr>
                                      <p:to>
                                        <p:strVal val="visible"/>
                                      </p:to>
                                    </p:set>
                                    <p:anim calcmode="lin" valueType="num">
                                      <p:cBhvr>
                                        <p:cTn id="701" dur="3000" fill="hold"/>
                                        <p:tgtEl>
                                          <p:spTgt spid="2"/>
                                        </p:tgtEl>
                                        <p:attrNameLst>
                                          <p:attrName>ppt_w</p:attrName>
                                        </p:attrNameLst>
                                      </p:cBhvr>
                                      <p:tavLst>
                                        <p:tav tm="0">
                                          <p:val>
                                            <p:fltVal val="0"/>
                                          </p:val>
                                        </p:tav>
                                        <p:tav tm="100000">
                                          <p:val>
                                            <p:strVal val="#ppt_w"/>
                                          </p:val>
                                        </p:tav>
                                      </p:tavLst>
                                    </p:anim>
                                    <p:anim calcmode="lin" valueType="num">
                                      <p:cBhvr>
                                        <p:cTn id="70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1431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4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7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71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1484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71487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21497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0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15106"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71514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215238"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15272"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70"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715404" y="1660916"/>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2571750"/>
            <a:ext cx="428596" cy="857256"/>
          </a:xfrm>
          <a:prstGeom prst="rect">
            <a:avLst/>
          </a:prstGeom>
          <a:gradFill flip="none" rotWithShape="1">
            <a:gsLst>
              <a:gs pos="48000">
                <a:srgbClr val="602E04"/>
              </a:gs>
              <a:gs pos="30000">
                <a:srgbClr val="D49E6C"/>
              </a:gs>
              <a:gs pos="70000">
                <a:srgbClr val="A65528"/>
              </a:gs>
              <a:gs pos="100000">
                <a:srgbClr val="663012"/>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2000" fill="hold"/>
                                        <p:tgtEl>
                                          <p:spTgt spid="19"/>
                                        </p:tgtEl>
                                        <p:attrNameLst>
                                          <p:attrName>ppt_x</p:attrName>
                                        </p:attrNameLst>
                                      </p:cBhvr>
                                      <p:tavLst>
                                        <p:tav tm="0">
                                          <p:val>
                                            <p:strVal val="0-#ppt_w/2"/>
                                          </p:val>
                                        </p:tav>
                                        <p:tav tm="100000">
                                          <p:val>
                                            <p:strVal val="#ppt_x"/>
                                          </p:val>
                                        </p:tav>
                                      </p:tavLst>
                                    </p:anim>
                                    <p:anim calcmode="lin" valueType="num">
                                      <p:cBhvr additive="base">
                                        <p:cTn id="43" dur="2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0-#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0-#ppt_w/2"/>
                                          </p:val>
                                        </p:tav>
                                        <p:tav tm="100000">
                                          <p:val>
                                            <p:strVal val="#ppt_x"/>
                                          </p:val>
                                        </p:tav>
                                      </p:tavLst>
                                    </p:anim>
                                    <p:anim calcmode="lin" valueType="num">
                                      <p:cBhvr additive="base">
                                        <p:cTn id="51" dur="2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000" fill="hold"/>
                                        <p:tgtEl>
                                          <p:spTgt spid="25"/>
                                        </p:tgtEl>
                                        <p:attrNameLst>
                                          <p:attrName>ppt_x</p:attrName>
                                        </p:attrNameLst>
                                      </p:cBhvr>
                                      <p:tavLst>
                                        <p:tav tm="0">
                                          <p:val>
                                            <p:strVal val="0-#ppt_w/2"/>
                                          </p:val>
                                        </p:tav>
                                        <p:tav tm="100000">
                                          <p:val>
                                            <p:strVal val="#ppt_x"/>
                                          </p:val>
                                        </p:tav>
                                      </p:tavLst>
                                    </p:anim>
                                    <p:anim calcmode="lin" valueType="num">
                                      <p:cBhvr additive="base">
                                        <p:cTn id="55" dur="2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2000" fill="hold"/>
                                        <p:tgtEl>
                                          <p:spTgt spid="27"/>
                                        </p:tgtEl>
                                        <p:attrNameLst>
                                          <p:attrName>ppt_x</p:attrName>
                                        </p:attrNameLst>
                                      </p:cBhvr>
                                      <p:tavLst>
                                        <p:tav tm="0">
                                          <p:val>
                                            <p:strVal val="0-#ppt_w/2"/>
                                          </p:val>
                                        </p:tav>
                                        <p:tav tm="100000">
                                          <p:val>
                                            <p:strVal val="#ppt_x"/>
                                          </p:val>
                                        </p:tav>
                                      </p:tavLst>
                                    </p:anim>
                                    <p:anim calcmode="lin" valueType="num">
                                      <p:cBhvr additive="base">
                                        <p:cTn id="59" dur="20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2000" fill="hold"/>
                                        <p:tgtEl>
                                          <p:spTgt spid="29"/>
                                        </p:tgtEl>
                                        <p:attrNameLst>
                                          <p:attrName>ppt_x</p:attrName>
                                        </p:attrNameLst>
                                      </p:cBhvr>
                                      <p:tavLst>
                                        <p:tav tm="0">
                                          <p:val>
                                            <p:strVal val="0-#ppt_w/2"/>
                                          </p:val>
                                        </p:tav>
                                        <p:tav tm="100000">
                                          <p:val>
                                            <p:strVal val="#ppt_x"/>
                                          </p:val>
                                        </p:tav>
                                      </p:tavLst>
                                    </p:anim>
                                    <p:anim calcmode="lin" valueType="num">
                                      <p:cBhvr additive="base">
                                        <p:cTn id="63" dur="20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2000" fill="hold"/>
                                        <p:tgtEl>
                                          <p:spTgt spid="31"/>
                                        </p:tgtEl>
                                        <p:attrNameLst>
                                          <p:attrName>ppt_x</p:attrName>
                                        </p:attrNameLst>
                                      </p:cBhvr>
                                      <p:tavLst>
                                        <p:tav tm="0">
                                          <p:val>
                                            <p:strVal val="0-#ppt_w/2"/>
                                          </p:val>
                                        </p:tav>
                                        <p:tav tm="100000">
                                          <p:val>
                                            <p:strVal val="#ppt_x"/>
                                          </p:val>
                                        </p:tav>
                                      </p:tavLst>
                                    </p:anim>
                                    <p:anim calcmode="lin" valueType="num">
                                      <p:cBhvr additive="base">
                                        <p:cTn id="67" dur="2000" fill="hold"/>
                                        <p:tgtEl>
                                          <p:spTgt spid="3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2000" fill="hold"/>
                                        <p:tgtEl>
                                          <p:spTgt spid="33"/>
                                        </p:tgtEl>
                                        <p:attrNameLst>
                                          <p:attrName>ppt_x</p:attrName>
                                        </p:attrNameLst>
                                      </p:cBhvr>
                                      <p:tavLst>
                                        <p:tav tm="0">
                                          <p:val>
                                            <p:strVal val="0-#ppt_w/2"/>
                                          </p:val>
                                        </p:tav>
                                        <p:tav tm="100000">
                                          <p:val>
                                            <p:strVal val="#ppt_x"/>
                                          </p:val>
                                        </p:tav>
                                      </p:tavLst>
                                    </p:anim>
                                    <p:anim calcmode="lin" valueType="num">
                                      <p:cBhvr additive="base">
                                        <p:cTn id="71" dur="2000" fill="hold"/>
                                        <p:tgtEl>
                                          <p:spTgt spid="3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2000" fill="hold"/>
                                        <p:tgtEl>
                                          <p:spTgt spid="35"/>
                                        </p:tgtEl>
                                        <p:attrNameLst>
                                          <p:attrName>ppt_x</p:attrName>
                                        </p:attrNameLst>
                                      </p:cBhvr>
                                      <p:tavLst>
                                        <p:tav tm="0">
                                          <p:val>
                                            <p:strVal val="0-#ppt_w/2"/>
                                          </p:val>
                                        </p:tav>
                                        <p:tav tm="100000">
                                          <p:val>
                                            <p:strVal val="#ppt_x"/>
                                          </p:val>
                                        </p:tav>
                                      </p:tavLst>
                                    </p:anim>
                                    <p:anim calcmode="lin" valueType="num">
                                      <p:cBhvr additive="base">
                                        <p:cTn id="75" dur="20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2000" fill="hold"/>
                                        <p:tgtEl>
                                          <p:spTgt spid="37"/>
                                        </p:tgtEl>
                                        <p:attrNameLst>
                                          <p:attrName>ppt_x</p:attrName>
                                        </p:attrNameLst>
                                      </p:cBhvr>
                                      <p:tavLst>
                                        <p:tav tm="0">
                                          <p:val>
                                            <p:strVal val="0-#ppt_w/2"/>
                                          </p:val>
                                        </p:tav>
                                        <p:tav tm="100000">
                                          <p:val>
                                            <p:strVal val="#ppt_x"/>
                                          </p:val>
                                        </p:tav>
                                      </p:tavLst>
                                    </p:anim>
                                    <p:anim calcmode="lin" valueType="num">
                                      <p:cBhvr additive="base">
                                        <p:cTn id="79" dur="2000" fill="hold"/>
                                        <p:tgtEl>
                                          <p:spTgt spid="37"/>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2000" fill="hold"/>
                                        <p:tgtEl>
                                          <p:spTgt spid="4"/>
                                        </p:tgtEl>
                                        <p:attrNameLst>
                                          <p:attrName>ppt_x</p:attrName>
                                        </p:attrNameLst>
                                      </p:cBhvr>
                                      <p:tavLst>
                                        <p:tav tm="0">
                                          <p:val>
                                            <p:strVal val="1+#ppt_w/2"/>
                                          </p:val>
                                        </p:tav>
                                        <p:tav tm="100000">
                                          <p:val>
                                            <p:strVal val="#ppt_x"/>
                                          </p:val>
                                        </p:tav>
                                      </p:tavLst>
                                    </p:anim>
                                    <p:anim calcmode="lin" valueType="num">
                                      <p:cBhvr additive="base">
                                        <p:cTn id="83" dur="2000" fill="hold"/>
                                        <p:tgtEl>
                                          <p:spTgt spid="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2000" fill="hold"/>
                                        <p:tgtEl>
                                          <p:spTgt spid="6"/>
                                        </p:tgtEl>
                                        <p:attrNameLst>
                                          <p:attrName>ppt_x</p:attrName>
                                        </p:attrNameLst>
                                      </p:cBhvr>
                                      <p:tavLst>
                                        <p:tav tm="0">
                                          <p:val>
                                            <p:strVal val="1+#ppt_w/2"/>
                                          </p:val>
                                        </p:tav>
                                        <p:tav tm="100000">
                                          <p:val>
                                            <p:strVal val="#ppt_x"/>
                                          </p:val>
                                        </p:tav>
                                      </p:tavLst>
                                    </p:anim>
                                    <p:anim calcmode="lin" valueType="num">
                                      <p:cBhvr additive="base">
                                        <p:cTn id="87" dur="2000" fill="hold"/>
                                        <p:tgtEl>
                                          <p:spTgt spid="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2000" fill="hold"/>
                                        <p:tgtEl>
                                          <p:spTgt spid="8"/>
                                        </p:tgtEl>
                                        <p:attrNameLst>
                                          <p:attrName>ppt_x</p:attrName>
                                        </p:attrNameLst>
                                      </p:cBhvr>
                                      <p:tavLst>
                                        <p:tav tm="0">
                                          <p:val>
                                            <p:strVal val="1+#ppt_w/2"/>
                                          </p:val>
                                        </p:tav>
                                        <p:tav tm="100000">
                                          <p:val>
                                            <p:strVal val="#ppt_x"/>
                                          </p:val>
                                        </p:tav>
                                      </p:tavLst>
                                    </p:anim>
                                    <p:anim calcmode="lin" valueType="num">
                                      <p:cBhvr additive="base">
                                        <p:cTn id="91" dur="2000" fill="hold"/>
                                        <p:tgtEl>
                                          <p:spTgt spid="8"/>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1+#ppt_w/2"/>
                                          </p:val>
                                        </p:tav>
                                        <p:tav tm="100000">
                                          <p:val>
                                            <p:strVal val="#ppt_x"/>
                                          </p:val>
                                        </p:tav>
                                      </p:tavLst>
                                    </p:anim>
                                    <p:anim calcmode="lin" valueType="num">
                                      <p:cBhvr additive="base">
                                        <p:cTn id="95" dur="2000" fill="hold"/>
                                        <p:tgtEl>
                                          <p:spTgt spid="10"/>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1+#ppt_w/2"/>
                                          </p:val>
                                        </p:tav>
                                        <p:tav tm="100000">
                                          <p:val>
                                            <p:strVal val="#ppt_x"/>
                                          </p:val>
                                        </p:tav>
                                      </p:tavLst>
                                    </p:anim>
                                    <p:anim calcmode="lin" valueType="num">
                                      <p:cBhvr additive="base">
                                        <p:cTn id="99" dur="2000" fill="hold"/>
                                        <p:tgtEl>
                                          <p:spTgt spid="1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2000" fill="hold"/>
                                        <p:tgtEl>
                                          <p:spTgt spid="14"/>
                                        </p:tgtEl>
                                        <p:attrNameLst>
                                          <p:attrName>ppt_x</p:attrName>
                                        </p:attrNameLst>
                                      </p:cBhvr>
                                      <p:tavLst>
                                        <p:tav tm="0">
                                          <p:val>
                                            <p:strVal val="1+#ppt_w/2"/>
                                          </p:val>
                                        </p:tav>
                                        <p:tav tm="100000">
                                          <p:val>
                                            <p:strVal val="#ppt_x"/>
                                          </p:val>
                                        </p:tav>
                                      </p:tavLst>
                                    </p:anim>
                                    <p:anim calcmode="lin" valueType="num">
                                      <p:cBhvr additive="base">
                                        <p:cTn id="103" dur="2000" fill="hold"/>
                                        <p:tgtEl>
                                          <p:spTgt spid="1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2000" fill="hold"/>
                                        <p:tgtEl>
                                          <p:spTgt spid="16"/>
                                        </p:tgtEl>
                                        <p:attrNameLst>
                                          <p:attrName>ppt_x</p:attrName>
                                        </p:attrNameLst>
                                      </p:cBhvr>
                                      <p:tavLst>
                                        <p:tav tm="0">
                                          <p:val>
                                            <p:strVal val="1+#ppt_w/2"/>
                                          </p:val>
                                        </p:tav>
                                        <p:tav tm="100000">
                                          <p:val>
                                            <p:strVal val="#ppt_x"/>
                                          </p:val>
                                        </p:tav>
                                      </p:tavLst>
                                    </p:anim>
                                    <p:anim calcmode="lin" valueType="num">
                                      <p:cBhvr additive="base">
                                        <p:cTn id="107" dur="2000" fill="hold"/>
                                        <p:tgtEl>
                                          <p:spTgt spid="16"/>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1+#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2000" fill="hold"/>
                                        <p:tgtEl>
                                          <p:spTgt spid="22"/>
                                        </p:tgtEl>
                                        <p:attrNameLst>
                                          <p:attrName>ppt_x</p:attrName>
                                        </p:attrNameLst>
                                      </p:cBhvr>
                                      <p:tavLst>
                                        <p:tav tm="0">
                                          <p:val>
                                            <p:strVal val="1+#ppt_w/2"/>
                                          </p:val>
                                        </p:tav>
                                        <p:tav tm="100000">
                                          <p:val>
                                            <p:strVal val="#ppt_x"/>
                                          </p:val>
                                        </p:tav>
                                      </p:tavLst>
                                    </p:anim>
                                    <p:anim calcmode="lin" valueType="num">
                                      <p:cBhvr additive="base">
                                        <p:cTn id="119" dur="2000" fill="hold"/>
                                        <p:tgtEl>
                                          <p:spTgt spid="22"/>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2000" fill="hold"/>
                                        <p:tgtEl>
                                          <p:spTgt spid="24"/>
                                        </p:tgtEl>
                                        <p:attrNameLst>
                                          <p:attrName>ppt_x</p:attrName>
                                        </p:attrNameLst>
                                      </p:cBhvr>
                                      <p:tavLst>
                                        <p:tav tm="0">
                                          <p:val>
                                            <p:strVal val="1+#ppt_w/2"/>
                                          </p:val>
                                        </p:tav>
                                        <p:tav tm="100000">
                                          <p:val>
                                            <p:strVal val="#ppt_x"/>
                                          </p:val>
                                        </p:tav>
                                      </p:tavLst>
                                    </p:anim>
                                    <p:anim calcmode="lin" valueType="num">
                                      <p:cBhvr additive="base">
                                        <p:cTn id="123" dur="2000" fill="hold"/>
                                        <p:tgtEl>
                                          <p:spTgt spid="24"/>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2000" fill="hold"/>
                                        <p:tgtEl>
                                          <p:spTgt spid="26"/>
                                        </p:tgtEl>
                                        <p:attrNameLst>
                                          <p:attrName>ppt_x</p:attrName>
                                        </p:attrNameLst>
                                      </p:cBhvr>
                                      <p:tavLst>
                                        <p:tav tm="0">
                                          <p:val>
                                            <p:strVal val="1+#ppt_w/2"/>
                                          </p:val>
                                        </p:tav>
                                        <p:tav tm="100000">
                                          <p:val>
                                            <p:strVal val="#ppt_x"/>
                                          </p:val>
                                        </p:tav>
                                      </p:tavLst>
                                    </p:anim>
                                    <p:anim calcmode="lin" valueType="num">
                                      <p:cBhvr additive="base">
                                        <p:cTn id="127" dur="2000" fill="hold"/>
                                        <p:tgtEl>
                                          <p:spTgt spid="26"/>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2000" fill="hold"/>
                                        <p:tgtEl>
                                          <p:spTgt spid="28"/>
                                        </p:tgtEl>
                                        <p:attrNameLst>
                                          <p:attrName>ppt_x</p:attrName>
                                        </p:attrNameLst>
                                      </p:cBhvr>
                                      <p:tavLst>
                                        <p:tav tm="0">
                                          <p:val>
                                            <p:strVal val="1+#ppt_w/2"/>
                                          </p:val>
                                        </p:tav>
                                        <p:tav tm="100000">
                                          <p:val>
                                            <p:strVal val="#ppt_x"/>
                                          </p:val>
                                        </p:tav>
                                      </p:tavLst>
                                    </p:anim>
                                    <p:anim calcmode="lin" valueType="num">
                                      <p:cBhvr additive="base">
                                        <p:cTn id="131" dur="2000" fill="hold"/>
                                        <p:tgtEl>
                                          <p:spTgt spid="28"/>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 calcmode="lin" valueType="num">
                                      <p:cBhvr additive="base">
                                        <p:cTn id="134" dur="2000" fill="hold"/>
                                        <p:tgtEl>
                                          <p:spTgt spid="30"/>
                                        </p:tgtEl>
                                        <p:attrNameLst>
                                          <p:attrName>ppt_x</p:attrName>
                                        </p:attrNameLst>
                                      </p:cBhvr>
                                      <p:tavLst>
                                        <p:tav tm="0">
                                          <p:val>
                                            <p:strVal val="1+#ppt_w/2"/>
                                          </p:val>
                                        </p:tav>
                                        <p:tav tm="100000">
                                          <p:val>
                                            <p:strVal val="#ppt_x"/>
                                          </p:val>
                                        </p:tav>
                                      </p:tavLst>
                                    </p:anim>
                                    <p:anim calcmode="lin" valueType="num">
                                      <p:cBhvr additive="base">
                                        <p:cTn id="135" dur="2000" fill="hold"/>
                                        <p:tgtEl>
                                          <p:spTgt spid="3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2000" fill="hold"/>
                                        <p:tgtEl>
                                          <p:spTgt spid="32"/>
                                        </p:tgtEl>
                                        <p:attrNameLst>
                                          <p:attrName>ppt_x</p:attrName>
                                        </p:attrNameLst>
                                      </p:cBhvr>
                                      <p:tavLst>
                                        <p:tav tm="0">
                                          <p:val>
                                            <p:strVal val="1+#ppt_w/2"/>
                                          </p:val>
                                        </p:tav>
                                        <p:tav tm="100000">
                                          <p:val>
                                            <p:strVal val="#ppt_x"/>
                                          </p:val>
                                        </p:tav>
                                      </p:tavLst>
                                    </p:anim>
                                    <p:anim calcmode="lin" valueType="num">
                                      <p:cBhvr additive="base">
                                        <p:cTn id="139" dur="2000" fill="hold"/>
                                        <p:tgtEl>
                                          <p:spTgt spid="32"/>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2000" fill="hold"/>
                                        <p:tgtEl>
                                          <p:spTgt spid="34"/>
                                        </p:tgtEl>
                                        <p:attrNameLst>
                                          <p:attrName>ppt_x</p:attrName>
                                        </p:attrNameLst>
                                      </p:cBhvr>
                                      <p:tavLst>
                                        <p:tav tm="0">
                                          <p:val>
                                            <p:strVal val="1+#ppt_w/2"/>
                                          </p:val>
                                        </p:tav>
                                        <p:tav tm="100000">
                                          <p:val>
                                            <p:strVal val="#ppt_x"/>
                                          </p:val>
                                        </p:tav>
                                      </p:tavLst>
                                    </p:anim>
                                    <p:anim calcmode="lin" valueType="num">
                                      <p:cBhvr additive="base">
                                        <p:cTn id="143" dur="2000" fill="hold"/>
                                        <p:tgtEl>
                                          <p:spTgt spid="34"/>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6"/>
                                        </p:tgtEl>
                                        <p:attrNameLst>
                                          <p:attrName>style.visibility</p:attrName>
                                        </p:attrNameLst>
                                      </p:cBhvr>
                                      <p:to>
                                        <p:strVal val="visible"/>
                                      </p:to>
                                    </p:set>
                                    <p:anim calcmode="lin" valueType="num">
                                      <p:cBhvr additive="base">
                                        <p:cTn id="146" dur="2000" fill="hold"/>
                                        <p:tgtEl>
                                          <p:spTgt spid="36"/>
                                        </p:tgtEl>
                                        <p:attrNameLst>
                                          <p:attrName>ppt_x</p:attrName>
                                        </p:attrNameLst>
                                      </p:cBhvr>
                                      <p:tavLst>
                                        <p:tav tm="0">
                                          <p:val>
                                            <p:strVal val="1+#ppt_w/2"/>
                                          </p:val>
                                        </p:tav>
                                        <p:tav tm="100000">
                                          <p:val>
                                            <p:strVal val="#ppt_x"/>
                                          </p:val>
                                        </p:tav>
                                      </p:tavLst>
                                    </p:anim>
                                    <p:anim calcmode="lin" valueType="num">
                                      <p:cBhvr additive="base">
                                        <p:cTn id="147" dur="2000" fill="hold"/>
                                        <p:tgtEl>
                                          <p:spTgt spid="36"/>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1+#ppt_w/2"/>
                                          </p:val>
                                        </p:tav>
                                        <p:tav tm="100000">
                                          <p:val>
                                            <p:strVal val="#ppt_x"/>
                                          </p:val>
                                        </p:tav>
                                      </p:tavLst>
                                    </p:anim>
                                    <p:anim calcmode="lin" valueType="num">
                                      <p:cBhvr additive="base">
                                        <p:cTn id="151" dur="2000" fill="hold"/>
                                        <p:tgtEl>
                                          <p:spTgt spid="38"/>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3"/>
                                        </p:tgtEl>
                                        <p:attrNameLst>
                                          <p:attrName>style.visibility</p:attrName>
                                        </p:attrNameLst>
                                      </p:cBhvr>
                                      <p:to>
                                        <p:strVal val="visible"/>
                                      </p:to>
                                    </p:set>
                                    <p:animEffect transition="in" filter="plus(in)">
                                      <p:cBhvr>
                                        <p:cTn id="154" dur="2000"/>
                                        <p:tgtEl>
                                          <p:spTgt spid="3"/>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plus(in)">
                                      <p:cBhvr>
                                        <p:cTn id="157" dur="2000"/>
                                        <p:tgtEl>
                                          <p:spTgt spid="4"/>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5"/>
                                        </p:tgtEl>
                                        <p:attrNameLst>
                                          <p:attrName>style.visibility</p:attrName>
                                        </p:attrNameLst>
                                      </p:cBhvr>
                                      <p:to>
                                        <p:strVal val="visible"/>
                                      </p:to>
                                    </p:set>
                                    <p:animEffect transition="in" filter="plus(in)">
                                      <p:cBhvr>
                                        <p:cTn id="160" dur="2000"/>
                                        <p:tgtEl>
                                          <p:spTgt spid="5"/>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plus(in)">
                                      <p:cBhvr>
                                        <p:cTn id="163" dur="2000"/>
                                        <p:tgtEl>
                                          <p:spTgt spid="6"/>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7"/>
                                        </p:tgtEl>
                                        <p:attrNameLst>
                                          <p:attrName>style.visibility</p:attrName>
                                        </p:attrNameLst>
                                      </p:cBhvr>
                                      <p:to>
                                        <p:strVal val="visible"/>
                                      </p:to>
                                    </p:set>
                                    <p:animEffect transition="in" filter="plus(in)">
                                      <p:cBhvr>
                                        <p:cTn id="166" dur="2000"/>
                                        <p:tgtEl>
                                          <p:spTgt spid="7"/>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2000"/>
                                        <p:tgtEl>
                                          <p:spTgt spid="8"/>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2000"/>
                                        <p:tgtEl>
                                          <p:spTgt spid="9"/>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2000"/>
                                        <p:tgtEl>
                                          <p:spTgt spid="10"/>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2000"/>
                                        <p:tgtEl>
                                          <p:spTgt spid="11"/>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2000"/>
                                        <p:tgtEl>
                                          <p:spTgt spid="12"/>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2000"/>
                                        <p:tgtEl>
                                          <p:spTgt spid="13"/>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2000"/>
                                        <p:tgtEl>
                                          <p:spTgt spid="14"/>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2000"/>
                                        <p:tgtEl>
                                          <p:spTgt spid="15"/>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2000"/>
                                        <p:tgtEl>
                                          <p:spTgt spid="16"/>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2000"/>
                                        <p:tgtEl>
                                          <p:spTgt spid="17"/>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2000"/>
                                        <p:tgtEl>
                                          <p:spTgt spid="18"/>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2000"/>
                                        <p:tgtEl>
                                          <p:spTgt spid="19"/>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plus(in)">
                                      <p:cBhvr>
                                        <p:cTn id="205" dur="2000"/>
                                        <p:tgtEl>
                                          <p:spTgt spid="20"/>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1"/>
                                        </p:tgtEl>
                                        <p:attrNameLst>
                                          <p:attrName>style.visibility</p:attrName>
                                        </p:attrNameLst>
                                      </p:cBhvr>
                                      <p:to>
                                        <p:strVal val="visible"/>
                                      </p:to>
                                    </p:set>
                                    <p:animEffect transition="in" filter="plus(in)">
                                      <p:cBhvr>
                                        <p:cTn id="208" dur="2000"/>
                                        <p:tgtEl>
                                          <p:spTgt spid="21"/>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2"/>
                                        </p:tgtEl>
                                        <p:attrNameLst>
                                          <p:attrName>style.visibility</p:attrName>
                                        </p:attrNameLst>
                                      </p:cBhvr>
                                      <p:to>
                                        <p:strVal val="visible"/>
                                      </p:to>
                                    </p:set>
                                    <p:animEffect transition="in" filter="plus(in)">
                                      <p:cBhvr>
                                        <p:cTn id="211" dur="2000"/>
                                        <p:tgtEl>
                                          <p:spTgt spid="22"/>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plus(in)">
                                      <p:cBhvr>
                                        <p:cTn id="214" dur="2000"/>
                                        <p:tgtEl>
                                          <p:spTgt spid="23"/>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4"/>
                                        </p:tgtEl>
                                        <p:attrNameLst>
                                          <p:attrName>style.visibility</p:attrName>
                                        </p:attrNameLst>
                                      </p:cBhvr>
                                      <p:to>
                                        <p:strVal val="visible"/>
                                      </p:to>
                                    </p:set>
                                    <p:animEffect transition="in" filter="plus(in)">
                                      <p:cBhvr>
                                        <p:cTn id="217" dur="2000"/>
                                        <p:tgtEl>
                                          <p:spTgt spid="24"/>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5"/>
                                        </p:tgtEl>
                                        <p:attrNameLst>
                                          <p:attrName>style.visibility</p:attrName>
                                        </p:attrNameLst>
                                      </p:cBhvr>
                                      <p:to>
                                        <p:strVal val="visible"/>
                                      </p:to>
                                    </p:set>
                                    <p:animEffect transition="in" filter="plus(in)">
                                      <p:cBhvr>
                                        <p:cTn id="220" dur="2000"/>
                                        <p:tgtEl>
                                          <p:spTgt spid="25"/>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6"/>
                                        </p:tgtEl>
                                        <p:attrNameLst>
                                          <p:attrName>style.visibility</p:attrName>
                                        </p:attrNameLst>
                                      </p:cBhvr>
                                      <p:to>
                                        <p:strVal val="visible"/>
                                      </p:to>
                                    </p:set>
                                    <p:animEffect transition="in" filter="plus(in)">
                                      <p:cBhvr>
                                        <p:cTn id="223" dur="2000"/>
                                        <p:tgtEl>
                                          <p:spTgt spid="26"/>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7"/>
                                        </p:tgtEl>
                                        <p:attrNameLst>
                                          <p:attrName>style.visibility</p:attrName>
                                        </p:attrNameLst>
                                      </p:cBhvr>
                                      <p:to>
                                        <p:strVal val="visible"/>
                                      </p:to>
                                    </p:set>
                                    <p:animEffect transition="in" filter="plus(in)">
                                      <p:cBhvr>
                                        <p:cTn id="226" dur="2000"/>
                                        <p:tgtEl>
                                          <p:spTgt spid="27"/>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28"/>
                                        </p:tgtEl>
                                        <p:attrNameLst>
                                          <p:attrName>style.visibility</p:attrName>
                                        </p:attrNameLst>
                                      </p:cBhvr>
                                      <p:to>
                                        <p:strVal val="visible"/>
                                      </p:to>
                                    </p:set>
                                    <p:animEffect transition="in" filter="plus(in)">
                                      <p:cBhvr>
                                        <p:cTn id="229" dur="2000"/>
                                        <p:tgtEl>
                                          <p:spTgt spid="28"/>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29"/>
                                        </p:tgtEl>
                                        <p:attrNameLst>
                                          <p:attrName>style.visibility</p:attrName>
                                        </p:attrNameLst>
                                      </p:cBhvr>
                                      <p:to>
                                        <p:strVal val="visible"/>
                                      </p:to>
                                    </p:set>
                                    <p:animEffect transition="in" filter="plus(in)">
                                      <p:cBhvr>
                                        <p:cTn id="232" dur="2000"/>
                                        <p:tgtEl>
                                          <p:spTgt spid="29"/>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2000"/>
                                        <p:tgtEl>
                                          <p:spTgt spid="30"/>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1"/>
                                        </p:tgtEl>
                                        <p:attrNameLst>
                                          <p:attrName>style.visibility</p:attrName>
                                        </p:attrNameLst>
                                      </p:cBhvr>
                                      <p:to>
                                        <p:strVal val="visible"/>
                                      </p:to>
                                    </p:set>
                                    <p:animEffect transition="in" filter="plus(in)">
                                      <p:cBhvr>
                                        <p:cTn id="238" dur="2000"/>
                                        <p:tgtEl>
                                          <p:spTgt spid="31"/>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2"/>
                                        </p:tgtEl>
                                        <p:attrNameLst>
                                          <p:attrName>style.visibility</p:attrName>
                                        </p:attrNameLst>
                                      </p:cBhvr>
                                      <p:to>
                                        <p:strVal val="visible"/>
                                      </p:to>
                                    </p:set>
                                    <p:animEffect transition="in" filter="plus(in)">
                                      <p:cBhvr>
                                        <p:cTn id="241" dur="2000"/>
                                        <p:tgtEl>
                                          <p:spTgt spid="32"/>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3"/>
                                        </p:tgtEl>
                                        <p:attrNameLst>
                                          <p:attrName>style.visibility</p:attrName>
                                        </p:attrNameLst>
                                      </p:cBhvr>
                                      <p:to>
                                        <p:strVal val="visible"/>
                                      </p:to>
                                    </p:set>
                                    <p:animEffect transition="in" filter="plus(in)">
                                      <p:cBhvr>
                                        <p:cTn id="244" dur="2000"/>
                                        <p:tgtEl>
                                          <p:spTgt spid="33"/>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4"/>
                                        </p:tgtEl>
                                        <p:attrNameLst>
                                          <p:attrName>style.visibility</p:attrName>
                                        </p:attrNameLst>
                                      </p:cBhvr>
                                      <p:to>
                                        <p:strVal val="visible"/>
                                      </p:to>
                                    </p:set>
                                    <p:animEffect transition="in" filter="plus(in)">
                                      <p:cBhvr>
                                        <p:cTn id="247" dur="2000"/>
                                        <p:tgtEl>
                                          <p:spTgt spid="34"/>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5"/>
                                        </p:tgtEl>
                                        <p:attrNameLst>
                                          <p:attrName>style.visibility</p:attrName>
                                        </p:attrNameLst>
                                      </p:cBhvr>
                                      <p:to>
                                        <p:strVal val="visible"/>
                                      </p:to>
                                    </p:set>
                                    <p:animEffect transition="in" filter="plus(in)">
                                      <p:cBhvr>
                                        <p:cTn id="250" dur="2000"/>
                                        <p:tgtEl>
                                          <p:spTgt spid="35"/>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6"/>
                                        </p:tgtEl>
                                        <p:attrNameLst>
                                          <p:attrName>style.visibility</p:attrName>
                                        </p:attrNameLst>
                                      </p:cBhvr>
                                      <p:to>
                                        <p:strVal val="visible"/>
                                      </p:to>
                                    </p:set>
                                    <p:animEffect transition="in" filter="plus(in)">
                                      <p:cBhvr>
                                        <p:cTn id="253" dur="2000"/>
                                        <p:tgtEl>
                                          <p:spTgt spid="36"/>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7"/>
                                        </p:tgtEl>
                                        <p:attrNameLst>
                                          <p:attrName>style.visibility</p:attrName>
                                        </p:attrNameLst>
                                      </p:cBhvr>
                                      <p:to>
                                        <p:strVal val="visible"/>
                                      </p:to>
                                    </p:set>
                                    <p:animEffect transition="in" filter="plus(in)">
                                      <p:cBhvr>
                                        <p:cTn id="256" dur="2000"/>
                                        <p:tgtEl>
                                          <p:spTgt spid="37"/>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38"/>
                                        </p:tgtEl>
                                        <p:attrNameLst>
                                          <p:attrName>style.visibility</p:attrName>
                                        </p:attrNameLst>
                                      </p:cBhvr>
                                      <p:to>
                                        <p:strVal val="visible"/>
                                      </p:to>
                                    </p:set>
                                    <p:animEffect transition="in" filter="plus(in)">
                                      <p:cBhvr>
                                        <p:cTn id="259" dur="2000"/>
                                        <p:tgtEl>
                                          <p:spTgt spid="38"/>
                                        </p:tgtEl>
                                      </p:cBhvr>
                                    </p:animEffect>
                                  </p:childTnLst>
                                </p:cTn>
                              </p:par>
                              <p:par>
                                <p:cTn id="260" presetID="8" presetClass="emph" presetSubtype="0" fill="hold" grpId="2"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fill="hold" grpId="2"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fill="hold" grpId="2"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fill="hold" grpId="2"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fill="hold" grpId="2"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fill="hold" grpId="2"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fill="hold" grpId="2"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fill="hold" grpId="2"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fill="hold" grpId="2"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fill="hold" grpId="2"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fill="hold" grpId="2"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grpId="2"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fill="hold" grpId="2"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fill="hold" grpId="2"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fill="hold" grpId="2"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fill="hold" grpId="2"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fill="hold" grpId="2"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2000" fill="hold"/>
                                        <p:tgtEl>
                                          <p:spTgt spid="20"/>
                                        </p:tgtEl>
                                        <p:attrNameLst>
                                          <p:attrName>r</p:attrName>
                                        </p:attrNameLst>
                                      </p:cBhvr>
                                    </p:animRot>
                                  </p:childTnLst>
                                </p:cTn>
                              </p:par>
                              <p:par>
                                <p:cTn id="296" presetID="8" presetClass="emph" presetSubtype="0" fill="hold" grpId="2" nodeType="withEffect">
                                  <p:stCondLst>
                                    <p:cond delay="0"/>
                                  </p:stCondLst>
                                  <p:childTnLst>
                                    <p:animRot by="-21600000">
                                      <p:cBhvr>
                                        <p:cTn id="297" dur="2000" fill="hold"/>
                                        <p:tgtEl>
                                          <p:spTgt spid="21"/>
                                        </p:tgtEl>
                                        <p:attrNameLst>
                                          <p:attrName>r</p:attrName>
                                        </p:attrNameLst>
                                      </p:cBhvr>
                                    </p:animRot>
                                  </p:childTnLst>
                                </p:cTn>
                              </p:par>
                              <p:par>
                                <p:cTn id="298" presetID="8" presetClass="emph" presetSubtype="0" fill="hold" grpId="2" nodeType="withEffect">
                                  <p:stCondLst>
                                    <p:cond delay="0"/>
                                  </p:stCondLst>
                                  <p:childTnLst>
                                    <p:animRot by="-21600000">
                                      <p:cBhvr>
                                        <p:cTn id="299" dur="2000" fill="hold"/>
                                        <p:tgtEl>
                                          <p:spTgt spid="22"/>
                                        </p:tgtEl>
                                        <p:attrNameLst>
                                          <p:attrName>r</p:attrName>
                                        </p:attrNameLst>
                                      </p:cBhvr>
                                    </p:animRot>
                                  </p:childTnLst>
                                </p:cTn>
                              </p:par>
                              <p:par>
                                <p:cTn id="300" presetID="8" presetClass="emph" presetSubtype="0" fill="hold" grpId="2" nodeType="withEffect">
                                  <p:stCondLst>
                                    <p:cond delay="0"/>
                                  </p:stCondLst>
                                  <p:childTnLst>
                                    <p:animRot by="-21600000">
                                      <p:cBhvr>
                                        <p:cTn id="301" dur="2000" fill="hold"/>
                                        <p:tgtEl>
                                          <p:spTgt spid="23"/>
                                        </p:tgtEl>
                                        <p:attrNameLst>
                                          <p:attrName>r</p:attrName>
                                        </p:attrNameLst>
                                      </p:cBhvr>
                                    </p:animRot>
                                  </p:childTnLst>
                                </p:cTn>
                              </p:par>
                              <p:par>
                                <p:cTn id="302" presetID="8" presetClass="emph" presetSubtype="0" fill="hold" grpId="2"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fill="hold" grpId="2" nodeType="withEffect">
                                  <p:stCondLst>
                                    <p:cond delay="0"/>
                                  </p:stCondLst>
                                  <p:childTnLst>
                                    <p:animRot by="-21600000">
                                      <p:cBhvr>
                                        <p:cTn id="305" dur="2000" fill="hold"/>
                                        <p:tgtEl>
                                          <p:spTgt spid="25"/>
                                        </p:tgtEl>
                                        <p:attrNameLst>
                                          <p:attrName>r</p:attrName>
                                        </p:attrNameLst>
                                      </p:cBhvr>
                                    </p:animRot>
                                  </p:childTnLst>
                                </p:cTn>
                              </p:par>
                              <p:par>
                                <p:cTn id="306" presetID="8" presetClass="emph" presetSubtype="0" fill="hold" grpId="2" nodeType="withEffect">
                                  <p:stCondLst>
                                    <p:cond delay="0"/>
                                  </p:stCondLst>
                                  <p:childTnLst>
                                    <p:animRot by="-21600000">
                                      <p:cBhvr>
                                        <p:cTn id="307" dur="2000" fill="hold"/>
                                        <p:tgtEl>
                                          <p:spTgt spid="26"/>
                                        </p:tgtEl>
                                        <p:attrNameLst>
                                          <p:attrName>r</p:attrName>
                                        </p:attrNameLst>
                                      </p:cBhvr>
                                    </p:animRot>
                                  </p:childTnLst>
                                </p:cTn>
                              </p:par>
                              <p:par>
                                <p:cTn id="308" presetID="8" presetClass="emph" presetSubtype="0" fill="hold" grpId="2" nodeType="withEffect">
                                  <p:stCondLst>
                                    <p:cond delay="0"/>
                                  </p:stCondLst>
                                  <p:childTnLst>
                                    <p:animRot by="-21600000">
                                      <p:cBhvr>
                                        <p:cTn id="309" dur="2000" fill="hold"/>
                                        <p:tgtEl>
                                          <p:spTgt spid="27"/>
                                        </p:tgtEl>
                                        <p:attrNameLst>
                                          <p:attrName>r</p:attrName>
                                        </p:attrNameLst>
                                      </p:cBhvr>
                                    </p:animRot>
                                  </p:childTnLst>
                                </p:cTn>
                              </p:par>
                              <p:par>
                                <p:cTn id="310" presetID="8" presetClass="emph" presetSubtype="0" fill="hold" grpId="2" nodeType="withEffect">
                                  <p:stCondLst>
                                    <p:cond delay="0"/>
                                  </p:stCondLst>
                                  <p:childTnLst>
                                    <p:animRot by="-21600000">
                                      <p:cBhvr>
                                        <p:cTn id="311" dur="2000" fill="hold"/>
                                        <p:tgtEl>
                                          <p:spTgt spid="28"/>
                                        </p:tgtEl>
                                        <p:attrNameLst>
                                          <p:attrName>r</p:attrName>
                                        </p:attrNameLst>
                                      </p:cBhvr>
                                    </p:animRot>
                                  </p:childTnLst>
                                </p:cTn>
                              </p:par>
                              <p:par>
                                <p:cTn id="312" presetID="8" presetClass="emph" presetSubtype="0" fill="hold" grpId="2" nodeType="withEffect">
                                  <p:stCondLst>
                                    <p:cond delay="0"/>
                                  </p:stCondLst>
                                  <p:childTnLst>
                                    <p:animRot by="-21600000">
                                      <p:cBhvr>
                                        <p:cTn id="313" dur="2000" fill="hold"/>
                                        <p:tgtEl>
                                          <p:spTgt spid="29"/>
                                        </p:tgtEl>
                                        <p:attrNameLst>
                                          <p:attrName>r</p:attrName>
                                        </p:attrNameLst>
                                      </p:cBhvr>
                                    </p:animRot>
                                  </p:childTnLst>
                                </p:cTn>
                              </p:par>
                              <p:par>
                                <p:cTn id="314" presetID="8" presetClass="emph" presetSubtype="0" fill="hold" grpId="2"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2000" fill="hold"/>
                                        <p:tgtEl>
                                          <p:spTgt spid="31"/>
                                        </p:tgtEl>
                                        <p:attrNameLst>
                                          <p:attrName>r</p:attrName>
                                        </p:attrNameLst>
                                      </p:cBhvr>
                                    </p:animRot>
                                  </p:childTnLst>
                                </p:cTn>
                              </p:par>
                              <p:par>
                                <p:cTn id="318" presetID="8" presetClass="emph" presetSubtype="0" fill="hold" grpId="2" nodeType="withEffect">
                                  <p:stCondLst>
                                    <p:cond delay="0"/>
                                  </p:stCondLst>
                                  <p:childTnLst>
                                    <p:animRot by="-21600000">
                                      <p:cBhvr>
                                        <p:cTn id="319" dur="2000" fill="hold"/>
                                        <p:tgtEl>
                                          <p:spTgt spid="32"/>
                                        </p:tgtEl>
                                        <p:attrNameLst>
                                          <p:attrName>r</p:attrName>
                                        </p:attrNameLst>
                                      </p:cBhvr>
                                    </p:animRot>
                                  </p:childTnLst>
                                </p:cTn>
                              </p:par>
                              <p:par>
                                <p:cTn id="320" presetID="8" presetClass="emph" presetSubtype="0" fill="hold" grpId="2" nodeType="withEffect">
                                  <p:stCondLst>
                                    <p:cond delay="0"/>
                                  </p:stCondLst>
                                  <p:childTnLst>
                                    <p:animRot by="-21600000">
                                      <p:cBhvr>
                                        <p:cTn id="321" dur="2000" fill="hold"/>
                                        <p:tgtEl>
                                          <p:spTgt spid="33"/>
                                        </p:tgtEl>
                                        <p:attrNameLst>
                                          <p:attrName>r</p:attrName>
                                        </p:attrNameLst>
                                      </p:cBhvr>
                                    </p:animRot>
                                  </p:childTnLst>
                                </p:cTn>
                              </p:par>
                              <p:par>
                                <p:cTn id="322" presetID="8" presetClass="emph" presetSubtype="0" fill="hold" grpId="2" nodeType="withEffect">
                                  <p:stCondLst>
                                    <p:cond delay="0"/>
                                  </p:stCondLst>
                                  <p:childTnLst>
                                    <p:animRot by="-21600000">
                                      <p:cBhvr>
                                        <p:cTn id="323" dur="2000" fill="hold"/>
                                        <p:tgtEl>
                                          <p:spTgt spid="34"/>
                                        </p:tgtEl>
                                        <p:attrNameLst>
                                          <p:attrName>r</p:attrName>
                                        </p:attrNameLst>
                                      </p:cBhvr>
                                    </p:animRot>
                                  </p:childTnLst>
                                </p:cTn>
                              </p:par>
                              <p:par>
                                <p:cTn id="324" presetID="8" presetClass="emph" presetSubtype="0" fill="hold" grpId="2" nodeType="withEffect">
                                  <p:stCondLst>
                                    <p:cond delay="0"/>
                                  </p:stCondLst>
                                  <p:childTnLst>
                                    <p:animRot by="-21600000">
                                      <p:cBhvr>
                                        <p:cTn id="325" dur="2000" fill="hold"/>
                                        <p:tgtEl>
                                          <p:spTgt spid="35"/>
                                        </p:tgtEl>
                                        <p:attrNameLst>
                                          <p:attrName>r</p:attrName>
                                        </p:attrNameLst>
                                      </p:cBhvr>
                                    </p:animRot>
                                  </p:childTnLst>
                                </p:cTn>
                              </p:par>
                              <p:par>
                                <p:cTn id="326" presetID="8" presetClass="emph" presetSubtype="0" fill="hold" grpId="2" nodeType="withEffect">
                                  <p:stCondLst>
                                    <p:cond delay="0"/>
                                  </p:stCondLst>
                                  <p:childTnLst>
                                    <p:animRot by="-21600000">
                                      <p:cBhvr>
                                        <p:cTn id="327" dur="2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2000" fill="hold"/>
                                        <p:tgtEl>
                                          <p:spTgt spid="37"/>
                                        </p:tgtEl>
                                        <p:attrNameLst>
                                          <p:attrName>r</p:attrName>
                                        </p:attrNameLst>
                                      </p:cBhvr>
                                    </p:animRot>
                                  </p:childTnLst>
                                </p:cTn>
                              </p:par>
                              <p:par>
                                <p:cTn id="330" presetID="8" presetClass="emph" presetSubtype="0" fill="hold" grpId="2" nodeType="withEffect">
                                  <p:stCondLst>
                                    <p:cond delay="0"/>
                                  </p:stCondLst>
                                  <p:childTnLst>
                                    <p:animRot by="-21600000">
                                      <p:cBhvr>
                                        <p:cTn id="331" dur="2000" fill="hold"/>
                                        <p:tgtEl>
                                          <p:spTgt spid="38"/>
                                        </p:tgtEl>
                                        <p:attrNameLst>
                                          <p:attrName>r</p:attrName>
                                        </p:attrNameLst>
                                      </p:cBhvr>
                                    </p:animRo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2000"/>
                                        <p:tgtEl>
                                          <p:spTgt spid="3"/>
                                        </p:tgtEl>
                                      </p:cBhvr>
                                    </p:animEffect>
                                    <p:set>
                                      <p:cBhvr>
                                        <p:cTn id="479" dur="1" fill="hold">
                                          <p:stCondLst>
                                            <p:cond delay="1999"/>
                                          </p:stCondLst>
                                        </p:cTn>
                                        <p:tgtEl>
                                          <p:spTgt spid="3"/>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2000"/>
                                        <p:tgtEl>
                                          <p:spTgt spid="4"/>
                                        </p:tgtEl>
                                      </p:cBhvr>
                                    </p:animEffect>
                                    <p:set>
                                      <p:cBhvr>
                                        <p:cTn id="482" dur="1" fill="hold">
                                          <p:stCondLst>
                                            <p:cond delay="1999"/>
                                          </p:stCondLst>
                                        </p:cTn>
                                        <p:tgtEl>
                                          <p:spTgt spid="4"/>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2000"/>
                                        <p:tgtEl>
                                          <p:spTgt spid="5"/>
                                        </p:tgtEl>
                                      </p:cBhvr>
                                    </p:animEffect>
                                    <p:set>
                                      <p:cBhvr>
                                        <p:cTn id="485" dur="1" fill="hold">
                                          <p:stCondLst>
                                            <p:cond delay="1999"/>
                                          </p:stCondLst>
                                        </p:cTn>
                                        <p:tgtEl>
                                          <p:spTgt spid="5"/>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2000"/>
                                        <p:tgtEl>
                                          <p:spTgt spid="6"/>
                                        </p:tgtEl>
                                      </p:cBhvr>
                                    </p:animEffect>
                                    <p:set>
                                      <p:cBhvr>
                                        <p:cTn id="488" dur="1" fill="hold">
                                          <p:stCondLst>
                                            <p:cond delay="1999"/>
                                          </p:stCondLst>
                                        </p:cTn>
                                        <p:tgtEl>
                                          <p:spTgt spid="6"/>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2000"/>
                                        <p:tgtEl>
                                          <p:spTgt spid="7"/>
                                        </p:tgtEl>
                                      </p:cBhvr>
                                    </p:animEffect>
                                    <p:set>
                                      <p:cBhvr>
                                        <p:cTn id="491" dur="1" fill="hold">
                                          <p:stCondLst>
                                            <p:cond delay="1999"/>
                                          </p:stCondLst>
                                        </p:cTn>
                                        <p:tgtEl>
                                          <p:spTgt spid="7"/>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2000"/>
                                        <p:tgtEl>
                                          <p:spTgt spid="8"/>
                                        </p:tgtEl>
                                      </p:cBhvr>
                                    </p:animEffect>
                                    <p:set>
                                      <p:cBhvr>
                                        <p:cTn id="494" dur="1" fill="hold">
                                          <p:stCondLst>
                                            <p:cond delay="1999"/>
                                          </p:stCondLst>
                                        </p:cTn>
                                        <p:tgtEl>
                                          <p:spTgt spid="8"/>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2000"/>
                                        <p:tgtEl>
                                          <p:spTgt spid="9"/>
                                        </p:tgtEl>
                                      </p:cBhvr>
                                    </p:animEffect>
                                    <p:set>
                                      <p:cBhvr>
                                        <p:cTn id="497" dur="1" fill="hold">
                                          <p:stCondLst>
                                            <p:cond delay="1999"/>
                                          </p:stCondLst>
                                        </p:cTn>
                                        <p:tgtEl>
                                          <p:spTgt spid="9"/>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2000"/>
                                        <p:tgtEl>
                                          <p:spTgt spid="10"/>
                                        </p:tgtEl>
                                      </p:cBhvr>
                                    </p:animEffect>
                                    <p:set>
                                      <p:cBhvr>
                                        <p:cTn id="500" dur="1" fill="hold">
                                          <p:stCondLst>
                                            <p:cond delay="1999"/>
                                          </p:stCondLst>
                                        </p:cTn>
                                        <p:tgtEl>
                                          <p:spTgt spid="10"/>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2000"/>
                                        <p:tgtEl>
                                          <p:spTgt spid="11"/>
                                        </p:tgtEl>
                                      </p:cBhvr>
                                    </p:animEffect>
                                    <p:set>
                                      <p:cBhvr>
                                        <p:cTn id="503" dur="1" fill="hold">
                                          <p:stCondLst>
                                            <p:cond delay="1999"/>
                                          </p:stCondLst>
                                        </p:cTn>
                                        <p:tgtEl>
                                          <p:spTgt spid="11"/>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2000"/>
                                        <p:tgtEl>
                                          <p:spTgt spid="12"/>
                                        </p:tgtEl>
                                      </p:cBhvr>
                                    </p:animEffect>
                                    <p:set>
                                      <p:cBhvr>
                                        <p:cTn id="506" dur="1" fill="hold">
                                          <p:stCondLst>
                                            <p:cond delay="1999"/>
                                          </p:stCondLst>
                                        </p:cTn>
                                        <p:tgtEl>
                                          <p:spTgt spid="12"/>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2000"/>
                                        <p:tgtEl>
                                          <p:spTgt spid="13"/>
                                        </p:tgtEl>
                                      </p:cBhvr>
                                    </p:animEffect>
                                    <p:set>
                                      <p:cBhvr>
                                        <p:cTn id="509" dur="1" fill="hold">
                                          <p:stCondLst>
                                            <p:cond delay="1999"/>
                                          </p:stCondLst>
                                        </p:cTn>
                                        <p:tgtEl>
                                          <p:spTgt spid="13"/>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2000"/>
                                        <p:tgtEl>
                                          <p:spTgt spid="14"/>
                                        </p:tgtEl>
                                      </p:cBhvr>
                                    </p:animEffect>
                                    <p:set>
                                      <p:cBhvr>
                                        <p:cTn id="512" dur="1" fill="hold">
                                          <p:stCondLst>
                                            <p:cond delay="1999"/>
                                          </p:stCondLst>
                                        </p:cTn>
                                        <p:tgtEl>
                                          <p:spTgt spid="14"/>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2000"/>
                                        <p:tgtEl>
                                          <p:spTgt spid="15"/>
                                        </p:tgtEl>
                                      </p:cBhvr>
                                    </p:animEffect>
                                    <p:set>
                                      <p:cBhvr>
                                        <p:cTn id="515" dur="1" fill="hold">
                                          <p:stCondLst>
                                            <p:cond delay="1999"/>
                                          </p:stCondLst>
                                        </p:cTn>
                                        <p:tgtEl>
                                          <p:spTgt spid="15"/>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2000"/>
                                        <p:tgtEl>
                                          <p:spTgt spid="16"/>
                                        </p:tgtEl>
                                      </p:cBhvr>
                                    </p:animEffect>
                                    <p:set>
                                      <p:cBhvr>
                                        <p:cTn id="518" dur="1" fill="hold">
                                          <p:stCondLst>
                                            <p:cond delay="1999"/>
                                          </p:stCondLst>
                                        </p:cTn>
                                        <p:tgtEl>
                                          <p:spTgt spid="16"/>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2000"/>
                                        <p:tgtEl>
                                          <p:spTgt spid="17"/>
                                        </p:tgtEl>
                                      </p:cBhvr>
                                    </p:animEffect>
                                    <p:set>
                                      <p:cBhvr>
                                        <p:cTn id="521" dur="1" fill="hold">
                                          <p:stCondLst>
                                            <p:cond delay="1999"/>
                                          </p:stCondLst>
                                        </p:cTn>
                                        <p:tgtEl>
                                          <p:spTgt spid="17"/>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2000"/>
                                        <p:tgtEl>
                                          <p:spTgt spid="18"/>
                                        </p:tgtEl>
                                      </p:cBhvr>
                                    </p:animEffect>
                                    <p:set>
                                      <p:cBhvr>
                                        <p:cTn id="524" dur="1" fill="hold">
                                          <p:stCondLst>
                                            <p:cond delay="1999"/>
                                          </p:stCondLst>
                                        </p:cTn>
                                        <p:tgtEl>
                                          <p:spTgt spid="18"/>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2000"/>
                                        <p:tgtEl>
                                          <p:spTgt spid="19"/>
                                        </p:tgtEl>
                                      </p:cBhvr>
                                    </p:animEffect>
                                    <p:set>
                                      <p:cBhvr>
                                        <p:cTn id="527" dur="1" fill="hold">
                                          <p:stCondLst>
                                            <p:cond delay="1999"/>
                                          </p:stCondLst>
                                        </p:cTn>
                                        <p:tgtEl>
                                          <p:spTgt spid="19"/>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2000"/>
                                        <p:tgtEl>
                                          <p:spTgt spid="20"/>
                                        </p:tgtEl>
                                      </p:cBhvr>
                                    </p:animEffect>
                                    <p:set>
                                      <p:cBhvr>
                                        <p:cTn id="530" dur="1" fill="hold">
                                          <p:stCondLst>
                                            <p:cond delay="1999"/>
                                          </p:stCondLst>
                                        </p:cTn>
                                        <p:tgtEl>
                                          <p:spTgt spid="20"/>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2000"/>
                                        <p:tgtEl>
                                          <p:spTgt spid="21"/>
                                        </p:tgtEl>
                                      </p:cBhvr>
                                    </p:animEffect>
                                    <p:set>
                                      <p:cBhvr>
                                        <p:cTn id="533" dur="1" fill="hold">
                                          <p:stCondLst>
                                            <p:cond delay="1999"/>
                                          </p:stCondLst>
                                        </p:cTn>
                                        <p:tgtEl>
                                          <p:spTgt spid="21"/>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2000"/>
                                        <p:tgtEl>
                                          <p:spTgt spid="22"/>
                                        </p:tgtEl>
                                      </p:cBhvr>
                                    </p:animEffect>
                                    <p:set>
                                      <p:cBhvr>
                                        <p:cTn id="536" dur="1" fill="hold">
                                          <p:stCondLst>
                                            <p:cond delay="1999"/>
                                          </p:stCondLst>
                                        </p:cTn>
                                        <p:tgtEl>
                                          <p:spTgt spid="22"/>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2000"/>
                                        <p:tgtEl>
                                          <p:spTgt spid="23"/>
                                        </p:tgtEl>
                                      </p:cBhvr>
                                    </p:animEffect>
                                    <p:set>
                                      <p:cBhvr>
                                        <p:cTn id="539" dur="1" fill="hold">
                                          <p:stCondLst>
                                            <p:cond delay="1999"/>
                                          </p:stCondLst>
                                        </p:cTn>
                                        <p:tgtEl>
                                          <p:spTgt spid="23"/>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2000"/>
                                        <p:tgtEl>
                                          <p:spTgt spid="24"/>
                                        </p:tgtEl>
                                      </p:cBhvr>
                                    </p:animEffect>
                                    <p:set>
                                      <p:cBhvr>
                                        <p:cTn id="542" dur="1" fill="hold">
                                          <p:stCondLst>
                                            <p:cond delay="1999"/>
                                          </p:stCondLst>
                                        </p:cTn>
                                        <p:tgtEl>
                                          <p:spTgt spid="24"/>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2000"/>
                                        <p:tgtEl>
                                          <p:spTgt spid="25"/>
                                        </p:tgtEl>
                                      </p:cBhvr>
                                    </p:animEffect>
                                    <p:set>
                                      <p:cBhvr>
                                        <p:cTn id="545" dur="1" fill="hold">
                                          <p:stCondLst>
                                            <p:cond delay="1999"/>
                                          </p:stCondLst>
                                        </p:cTn>
                                        <p:tgtEl>
                                          <p:spTgt spid="25"/>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2000"/>
                                        <p:tgtEl>
                                          <p:spTgt spid="26"/>
                                        </p:tgtEl>
                                      </p:cBhvr>
                                    </p:animEffect>
                                    <p:set>
                                      <p:cBhvr>
                                        <p:cTn id="548" dur="1" fill="hold">
                                          <p:stCondLst>
                                            <p:cond delay="1999"/>
                                          </p:stCondLst>
                                        </p:cTn>
                                        <p:tgtEl>
                                          <p:spTgt spid="26"/>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2000"/>
                                        <p:tgtEl>
                                          <p:spTgt spid="27"/>
                                        </p:tgtEl>
                                      </p:cBhvr>
                                    </p:animEffect>
                                    <p:set>
                                      <p:cBhvr>
                                        <p:cTn id="551" dur="1" fill="hold">
                                          <p:stCondLst>
                                            <p:cond delay="1999"/>
                                          </p:stCondLst>
                                        </p:cTn>
                                        <p:tgtEl>
                                          <p:spTgt spid="27"/>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2000"/>
                                        <p:tgtEl>
                                          <p:spTgt spid="28"/>
                                        </p:tgtEl>
                                      </p:cBhvr>
                                    </p:animEffect>
                                    <p:set>
                                      <p:cBhvr>
                                        <p:cTn id="554" dur="1" fill="hold">
                                          <p:stCondLst>
                                            <p:cond delay="1999"/>
                                          </p:stCondLst>
                                        </p:cTn>
                                        <p:tgtEl>
                                          <p:spTgt spid="28"/>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2000"/>
                                        <p:tgtEl>
                                          <p:spTgt spid="29"/>
                                        </p:tgtEl>
                                      </p:cBhvr>
                                    </p:animEffect>
                                    <p:set>
                                      <p:cBhvr>
                                        <p:cTn id="557" dur="1" fill="hold">
                                          <p:stCondLst>
                                            <p:cond delay="1999"/>
                                          </p:stCondLst>
                                        </p:cTn>
                                        <p:tgtEl>
                                          <p:spTgt spid="29"/>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2000"/>
                                        <p:tgtEl>
                                          <p:spTgt spid="30"/>
                                        </p:tgtEl>
                                      </p:cBhvr>
                                    </p:animEffect>
                                    <p:set>
                                      <p:cBhvr>
                                        <p:cTn id="560" dur="1" fill="hold">
                                          <p:stCondLst>
                                            <p:cond delay="1999"/>
                                          </p:stCondLst>
                                        </p:cTn>
                                        <p:tgtEl>
                                          <p:spTgt spid="30"/>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2000"/>
                                        <p:tgtEl>
                                          <p:spTgt spid="31"/>
                                        </p:tgtEl>
                                      </p:cBhvr>
                                    </p:animEffect>
                                    <p:set>
                                      <p:cBhvr>
                                        <p:cTn id="563" dur="1" fill="hold">
                                          <p:stCondLst>
                                            <p:cond delay="1999"/>
                                          </p:stCondLst>
                                        </p:cTn>
                                        <p:tgtEl>
                                          <p:spTgt spid="31"/>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2000"/>
                                        <p:tgtEl>
                                          <p:spTgt spid="32"/>
                                        </p:tgtEl>
                                      </p:cBhvr>
                                    </p:animEffect>
                                    <p:set>
                                      <p:cBhvr>
                                        <p:cTn id="566" dur="1" fill="hold">
                                          <p:stCondLst>
                                            <p:cond delay="1999"/>
                                          </p:stCondLst>
                                        </p:cTn>
                                        <p:tgtEl>
                                          <p:spTgt spid="32"/>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2000"/>
                                        <p:tgtEl>
                                          <p:spTgt spid="33"/>
                                        </p:tgtEl>
                                      </p:cBhvr>
                                    </p:animEffect>
                                    <p:set>
                                      <p:cBhvr>
                                        <p:cTn id="569" dur="1" fill="hold">
                                          <p:stCondLst>
                                            <p:cond delay="1999"/>
                                          </p:stCondLst>
                                        </p:cTn>
                                        <p:tgtEl>
                                          <p:spTgt spid="33"/>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2000"/>
                                        <p:tgtEl>
                                          <p:spTgt spid="34"/>
                                        </p:tgtEl>
                                      </p:cBhvr>
                                    </p:animEffect>
                                    <p:set>
                                      <p:cBhvr>
                                        <p:cTn id="572" dur="1" fill="hold">
                                          <p:stCondLst>
                                            <p:cond delay="1999"/>
                                          </p:stCondLst>
                                        </p:cTn>
                                        <p:tgtEl>
                                          <p:spTgt spid="34"/>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2000"/>
                                        <p:tgtEl>
                                          <p:spTgt spid="35"/>
                                        </p:tgtEl>
                                      </p:cBhvr>
                                    </p:animEffect>
                                    <p:set>
                                      <p:cBhvr>
                                        <p:cTn id="575" dur="1" fill="hold">
                                          <p:stCondLst>
                                            <p:cond delay="1999"/>
                                          </p:stCondLst>
                                        </p:cTn>
                                        <p:tgtEl>
                                          <p:spTgt spid="35"/>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2000"/>
                                        <p:tgtEl>
                                          <p:spTgt spid="36"/>
                                        </p:tgtEl>
                                      </p:cBhvr>
                                    </p:animEffect>
                                    <p:set>
                                      <p:cBhvr>
                                        <p:cTn id="578" dur="1" fill="hold">
                                          <p:stCondLst>
                                            <p:cond delay="1999"/>
                                          </p:stCondLst>
                                        </p:cTn>
                                        <p:tgtEl>
                                          <p:spTgt spid="36"/>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2000"/>
                                        <p:tgtEl>
                                          <p:spTgt spid="37"/>
                                        </p:tgtEl>
                                      </p:cBhvr>
                                    </p:animEffect>
                                    <p:set>
                                      <p:cBhvr>
                                        <p:cTn id="581" dur="1" fill="hold">
                                          <p:stCondLst>
                                            <p:cond delay="1999"/>
                                          </p:stCondLst>
                                        </p:cTn>
                                        <p:tgtEl>
                                          <p:spTgt spid="37"/>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2000"/>
                                        <p:tgtEl>
                                          <p:spTgt spid="38"/>
                                        </p:tgtEl>
                                      </p:cBhvr>
                                    </p:animEffect>
                                    <p:set>
                                      <p:cBhvr>
                                        <p:cTn id="584" dur="1" fill="hold">
                                          <p:stCondLst>
                                            <p:cond delay="1999"/>
                                          </p:stCondLst>
                                        </p:cTn>
                                        <p:tgtEl>
                                          <p:spTgt spid="38"/>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2000" fill="hold"/>
                                        <p:tgtEl>
                                          <p:spTgt spid="3"/>
                                        </p:tgtEl>
                                        <p:attrNameLst>
                                          <p:attrName>r</p:attrName>
                                        </p:attrNameLst>
                                      </p:cBhvr>
                                    </p:animRot>
                                  </p:childTnLst>
                                </p:cTn>
                              </p:par>
                              <p:par>
                                <p:cTn id="587" presetID="8" presetClass="emph" presetSubtype="0" fill="hold" grpId="5" nodeType="withEffect">
                                  <p:stCondLst>
                                    <p:cond delay="0"/>
                                  </p:stCondLst>
                                  <p:childTnLst>
                                    <p:animRot by="21600000">
                                      <p:cBhvr>
                                        <p:cTn id="588" dur="2000" fill="hold"/>
                                        <p:tgtEl>
                                          <p:spTgt spid="4"/>
                                        </p:tgtEl>
                                        <p:attrNameLst>
                                          <p:attrName>r</p:attrName>
                                        </p:attrNameLst>
                                      </p:cBhvr>
                                    </p:animRot>
                                  </p:childTnLst>
                                </p:cTn>
                              </p:par>
                              <p:par>
                                <p:cTn id="589" presetID="8" presetClass="emph" presetSubtype="0" fill="hold" grpId="5" nodeType="withEffect">
                                  <p:stCondLst>
                                    <p:cond delay="0"/>
                                  </p:stCondLst>
                                  <p:childTnLst>
                                    <p:animRot by="21600000">
                                      <p:cBhvr>
                                        <p:cTn id="590" dur="2000" fill="hold"/>
                                        <p:tgtEl>
                                          <p:spTgt spid="5"/>
                                        </p:tgtEl>
                                        <p:attrNameLst>
                                          <p:attrName>r</p:attrName>
                                        </p:attrNameLst>
                                      </p:cBhvr>
                                    </p:animRot>
                                  </p:childTnLst>
                                </p:cTn>
                              </p:par>
                              <p:par>
                                <p:cTn id="591" presetID="8" presetClass="emph" presetSubtype="0" fill="hold" grpId="5" nodeType="withEffect">
                                  <p:stCondLst>
                                    <p:cond delay="0"/>
                                  </p:stCondLst>
                                  <p:childTnLst>
                                    <p:animRot by="21600000">
                                      <p:cBhvr>
                                        <p:cTn id="592" dur="2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2000" fill="hold"/>
                                        <p:tgtEl>
                                          <p:spTgt spid="7"/>
                                        </p:tgtEl>
                                        <p:attrNameLst>
                                          <p:attrName>r</p:attrName>
                                        </p:attrNameLst>
                                      </p:cBhvr>
                                    </p:animRot>
                                  </p:childTnLst>
                                </p:cTn>
                              </p:par>
                              <p:par>
                                <p:cTn id="595" presetID="8" presetClass="emph" presetSubtype="0" fill="hold" grpId="5" nodeType="withEffect">
                                  <p:stCondLst>
                                    <p:cond delay="0"/>
                                  </p:stCondLst>
                                  <p:childTnLst>
                                    <p:animRot by="21600000">
                                      <p:cBhvr>
                                        <p:cTn id="596" dur="2000" fill="hold"/>
                                        <p:tgtEl>
                                          <p:spTgt spid="8"/>
                                        </p:tgtEl>
                                        <p:attrNameLst>
                                          <p:attrName>r</p:attrName>
                                        </p:attrNameLst>
                                      </p:cBhvr>
                                    </p:animRot>
                                  </p:childTnLst>
                                </p:cTn>
                              </p:par>
                              <p:par>
                                <p:cTn id="597" presetID="8" presetClass="emph" presetSubtype="0" fill="hold" grpId="5" nodeType="withEffect">
                                  <p:stCondLst>
                                    <p:cond delay="0"/>
                                  </p:stCondLst>
                                  <p:childTnLst>
                                    <p:animRot by="21600000">
                                      <p:cBhvr>
                                        <p:cTn id="598" dur="2000" fill="hold"/>
                                        <p:tgtEl>
                                          <p:spTgt spid="9"/>
                                        </p:tgtEl>
                                        <p:attrNameLst>
                                          <p:attrName>r</p:attrName>
                                        </p:attrNameLst>
                                      </p:cBhvr>
                                    </p:animRot>
                                  </p:childTnLst>
                                </p:cTn>
                              </p:par>
                              <p:par>
                                <p:cTn id="599" presetID="8" presetClass="emph" presetSubtype="0" fill="hold" grpId="5" nodeType="withEffect">
                                  <p:stCondLst>
                                    <p:cond delay="0"/>
                                  </p:stCondLst>
                                  <p:childTnLst>
                                    <p:animRot by="21600000">
                                      <p:cBhvr>
                                        <p:cTn id="600" dur="2000" fill="hold"/>
                                        <p:tgtEl>
                                          <p:spTgt spid="10"/>
                                        </p:tgtEl>
                                        <p:attrNameLst>
                                          <p:attrName>r</p:attrName>
                                        </p:attrNameLst>
                                      </p:cBhvr>
                                    </p:animRot>
                                  </p:childTnLst>
                                </p:cTn>
                              </p:par>
                              <p:par>
                                <p:cTn id="601" presetID="8" presetClass="emph" presetSubtype="0" fill="hold" grpId="5" nodeType="withEffect">
                                  <p:stCondLst>
                                    <p:cond delay="0"/>
                                  </p:stCondLst>
                                  <p:childTnLst>
                                    <p:animRot by="21600000">
                                      <p:cBhvr>
                                        <p:cTn id="602" dur="2000" fill="hold"/>
                                        <p:tgtEl>
                                          <p:spTgt spid="11"/>
                                        </p:tgtEl>
                                        <p:attrNameLst>
                                          <p:attrName>r</p:attrName>
                                        </p:attrNameLst>
                                      </p:cBhvr>
                                    </p:animRot>
                                  </p:childTnLst>
                                </p:cTn>
                              </p:par>
                              <p:par>
                                <p:cTn id="603" presetID="8" presetClass="emph" presetSubtype="0" fill="hold" grpId="5" nodeType="withEffect">
                                  <p:stCondLst>
                                    <p:cond delay="0"/>
                                  </p:stCondLst>
                                  <p:childTnLst>
                                    <p:animRot by="21600000">
                                      <p:cBhvr>
                                        <p:cTn id="604" dur="2000" fill="hold"/>
                                        <p:tgtEl>
                                          <p:spTgt spid="12"/>
                                        </p:tgtEl>
                                        <p:attrNameLst>
                                          <p:attrName>r</p:attrName>
                                        </p:attrNameLst>
                                      </p:cBhvr>
                                    </p:animRot>
                                  </p:childTnLst>
                                </p:cTn>
                              </p:par>
                              <p:par>
                                <p:cTn id="605" presetID="8" presetClass="emph" presetSubtype="0" fill="hold" grpId="5" nodeType="withEffect">
                                  <p:stCondLst>
                                    <p:cond delay="0"/>
                                  </p:stCondLst>
                                  <p:childTnLst>
                                    <p:animRot by="21600000">
                                      <p:cBhvr>
                                        <p:cTn id="606" dur="2000" fill="hold"/>
                                        <p:tgtEl>
                                          <p:spTgt spid="13"/>
                                        </p:tgtEl>
                                        <p:attrNameLst>
                                          <p:attrName>r</p:attrName>
                                        </p:attrNameLst>
                                      </p:cBhvr>
                                    </p:animRot>
                                  </p:childTnLst>
                                </p:cTn>
                              </p:par>
                              <p:par>
                                <p:cTn id="607" presetID="8" presetClass="emph" presetSubtype="0" fill="hold" grpId="5" nodeType="withEffect">
                                  <p:stCondLst>
                                    <p:cond delay="0"/>
                                  </p:stCondLst>
                                  <p:childTnLst>
                                    <p:animRot by="21600000">
                                      <p:cBhvr>
                                        <p:cTn id="608" dur="2000" fill="hold"/>
                                        <p:tgtEl>
                                          <p:spTgt spid="14"/>
                                        </p:tgtEl>
                                        <p:attrNameLst>
                                          <p:attrName>r</p:attrName>
                                        </p:attrNameLst>
                                      </p:cBhvr>
                                    </p:animRot>
                                  </p:childTnLst>
                                </p:cTn>
                              </p:par>
                              <p:par>
                                <p:cTn id="609" presetID="8" presetClass="emph" presetSubtype="0" fill="hold" grpId="5" nodeType="withEffect">
                                  <p:stCondLst>
                                    <p:cond delay="0"/>
                                  </p:stCondLst>
                                  <p:childTnLst>
                                    <p:animRot by="21600000">
                                      <p:cBhvr>
                                        <p:cTn id="610" dur="2000" fill="hold"/>
                                        <p:tgtEl>
                                          <p:spTgt spid="15"/>
                                        </p:tgtEl>
                                        <p:attrNameLst>
                                          <p:attrName>r</p:attrName>
                                        </p:attrNameLst>
                                      </p:cBhvr>
                                    </p:animRot>
                                  </p:childTnLst>
                                </p:cTn>
                              </p:par>
                              <p:par>
                                <p:cTn id="611" presetID="8" presetClass="emph" presetSubtype="0" fill="hold" grpId="5" nodeType="withEffect">
                                  <p:stCondLst>
                                    <p:cond delay="0"/>
                                  </p:stCondLst>
                                  <p:childTnLst>
                                    <p:animRot by="21600000">
                                      <p:cBhvr>
                                        <p:cTn id="612" dur="2000" fill="hold"/>
                                        <p:tgtEl>
                                          <p:spTgt spid="16"/>
                                        </p:tgtEl>
                                        <p:attrNameLst>
                                          <p:attrName>r</p:attrName>
                                        </p:attrNameLst>
                                      </p:cBhvr>
                                    </p:animRot>
                                  </p:childTnLst>
                                </p:cTn>
                              </p:par>
                              <p:par>
                                <p:cTn id="613" presetID="8" presetClass="emph" presetSubtype="0" fill="hold" grpId="5" nodeType="withEffect">
                                  <p:stCondLst>
                                    <p:cond delay="0"/>
                                  </p:stCondLst>
                                  <p:childTnLst>
                                    <p:animRot by="21600000">
                                      <p:cBhvr>
                                        <p:cTn id="614" dur="2000" fill="hold"/>
                                        <p:tgtEl>
                                          <p:spTgt spid="17"/>
                                        </p:tgtEl>
                                        <p:attrNameLst>
                                          <p:attrName>r</p:attrName>
                                        </p:attrNameLst>
                                      </p:cBhvr>
                                    </p:animRot>
                                  </p:childTnLst>
                                </p:cTn>
                              </p:par>
                              <p:par>
                                <p:cTn id="615" presetID="8" presetClass="emph" presetSubtype="0" fill="hold" grpId="5" nodeType="withEffect">
                                  <p:stCondLst>
                                    <p:cond delay="0"/>
                                  </p:stCondLst>
                                  <p:childTnLst>
                                    <p:animRot by="21600000">
                                      <p:cBhvr>
                                        <p:cTn id="616" dur="2000" fill="hold"/>
                                        <p:tgtEl>
                                          <p:spTgt spid="18"/>
                                        </p:tgtEl>
                                        <p:attrNameLst>
                                          <p:attrName>r</p:attrName>
                                        </p:attrNameLst>
                                      </p:cBhvr>
                                    </p:animRot>
                                  </p:childTnLst>
                                </p:cTn>
                              </p:par>
                              <p:par>
                                <p:cTn id="617" presetID="8" presetClass="emph" presetSubtype="0" fill="hold" grpId="5" nodeType="withEffect">
                                  <p:stCondLst>
                                    <p:cond delay="0"/>
                                  </p:stCondLst>
                                  <p:childTnLst>
                                    <p:animRot by="21600000">
                                      <p:cBhvr>
                                        <p:cTn id="618" dur="2000" fill="hold"/>
                                        <p:tgtEl>
                                          <p:spTgt spid="19"/>
                                        </p:tgtEl>
                                        <p:attrNameLst>
                                          <p:attrName>r</p:attrName>
                                        </p:attrNameLst>
                                      </p:cBhvr>
                                    </p:animRot>
                                  </p:childTnLst>
                                </p:cTn>
                              </p:par>
                              <p:par>
                                <p:cTn id="619" presetID="8" presetClass="emph" presetSubtype="0" fill="hold" grpId="5" nodeType="withEffect">
                                  <p:stCondLst>
                                    <p:cond delay="0"/>
                                  </p:stCondLst>
                                  <p:childTnLst>
                                    <p:animRot by="21600000">
                                      <p:cBhvr>
                                        <p:cTn id="620" dur="2000" fill="hold"/>
                                        <p:tgtEl>
                                          <p:spTgt spid="20"/>
                                        </p:tgtEl>
                                        <p:attrNameLst>
                                          <p:attrName>r</p:attrName>
                                        </p:attrNameLst>
                                      </p:cBhvr>
                                    </p:animRot>
                                  </p:childTnLst>
                                </p:cTn>
                              </p:par>
                              <p:par>
                                <p:cTn id="621" presetID="8" presetClass="emph" presetSubtype="0" fill="hold" grpId="5" nodeType="withEffect">
                                  <p:stCondLst>
                                    <p:cond delay="0"/>
                                  </p:stCondLst>
                                  <p:childTnLst>
                                    <p:animRot by="21600000">
                                      <p:cBhvr>
                                        <p:cTn id="622" dur="2000" fill="hold"/>
                                        <p:tgtEl>
                                          <p:spTgt spid="21"/>
                                        </p:tgtEl>
                                        <p:attrNameLst>
                                          <p:attrName>r</p:attrName>
                                        </p:attrNameLst>
                                      </p:cBhvr>
                                    </p:animRot>
                                  </p:childTnLst>
                                </p:cTn>
                              </p:par>
                              <p:par>
                                <p:cTn id="623" presetID="8" presetClass="emph" presetSubtype="0" fill="hold" grpId="5" nodeType="withEffect">
                                  <p:stCondLst>
                                    <p:cond delay="0"/>
                                  </p:stCondLst>
                                  <p:childTnLst>
                                    <p:animRot by="21600000">
                                      <p:cBhvr>
                                        <p:cTn id="624" dur="2000" fill="hold"/>
                                        <p:tgtEl>
                                          <p:spTgt spid="22"/>
                                        </p:tgtEl>
                                        <p:attrNameLst>
                                          <p:attrName>r</p:attrName>
                                        </p:attrNameLst>
                                      </p:cBhvr>
                                    </p:animRot>
                                  </p:childTnLst>
                                </p:cTn>
                              </p:par>
                              <p:par>
                                <p:cTn id="625" presetID="8" presetClass="emph" presetSubtype="0" fill="hold" grpId="5" nodeType="withEffect">
                                  <p:stCondLst>
                                    <p:cond delay="0"/>
                                  </p:stCondLst>
                                  <p:childTnLst>
                                    <p:animRot by="21600000">
                                      <p:cBhvr>
                                        <p:cTn id="626" dur="2000" fill="hold"/>
                                        <p:tgtEl>
                                          <p:spTgt spid="23"/>
                                        </p:tgtEl>
                                        <p:attrNameLst>
                                          <p:attrName>r</p:attrName>
                                        </p:attrNameLst>
                                      </p:cBhvr>
                                    </p:animRot>
                                  </p:childTnLst>
                                </p:cTn>
                              </p:par>
                              <p:par>
                                <p:cTn id="627" presetID="8" presetClass="emph" presetSubtype="0" fill="hold" grpId="5" nodeType="withEffect">
                                  <p:stCondLst>
                                    <p:cond delay="0"/>
                                  </p:stCondLst>
                                  <p:childTnLst>
                                    <p:animRot by="21600000">
                                      <p:cBhvr>
                                        <p:cTn id="628" dur="2000" fill="hold"/>
                                        <p:tgtEl>
                                          <p:spTgt spid="24"/>
                                        </p:tgtEl>
                                        <p:attrNameLst>
                                          <p:attrName>r</p:attrName>
                                        </p:attrNameLst>
                                      </p:cBhvr>
                                    </p:animRot>
                                  </p:childTnLst>
                                </p:cTn>
                              </p:par>
                              <p:par>
                                <p:cTn id="629" presetID="8" presetClass="emph" presetSubtype="0" fill="hold" grpId="5" nodeType="withEffect">
                                  <p:stCondLst>
                                    <p:cond delay="0"/>
                                  </p:stCondLst>
                                  <p:childTnLst>
                                    <p:animRot by="21600000">
                                      <p:cBhvr>
                                        <p:cTn id="630" dur="2000" fill="hold"/>
                                        <p:tgtEl>
                                          <p:spTgt spid="25"/>
                                        </p:tgtEl>
                                        <p:attrNameLst>
                                          <p:attrName>r</p:attrName>
                                        </p:attrNameLst>
                                      </p:cBhvr>
                                    </p:animRot>
                                  </p:childTnLst>
                                </p:cTn>
                              </p:par>
                              <p:par>
                                <p:cTn id="631" presetID="8" presetClass="emph" presetSubtype="0" fill="hold" grpId="5" nodeType="withEffect">
                                  <p:stCondLst>
                                    <p:cond delay="0"/>
                                  </p:stCondLst>
                                  <p:childTnLst>
                                    <p:animRot by="21600000">
                                      <p:cBhvr>
                                        <p:cTn id="632" dur="2000" fill="hold"/>
                                        <p:tgtEl>
                                          <p:spTgt spid="26"/>
                                        </p:tgtEl>
                                        <p:attrNameLst>
                                          <p:attrName>r</p:attrName>
                                        </p:attrNameLst>
                                      </p:cBhvr>
                                    </p:animRot>
                                  </p:childTnLst>
                                </p:cTn>
                              </p:par>
                              <p:par>
                                <p:cTn id="633" presetID="8" presetClass="emph" presetSubtype="0" fill="hold" grpId="5" nodeType="withEffect">
                                  <p:stCondLst>
                                    <p:cond delay="0"/>
                                  </p:stCondLst>
                                  <p:childTnLst>
                                    <p:animRot by="21600000">
                                      <p:cBhvr>
                                        <p:cTn id="634" dur="2000" fill="hold"/>
                                        <p:tgtEl>
                                          <p:spTgt spid="27"/>
                                        </p:tgtEl>
                                        <p:attrNameLst>
                                          <p:attrName>r</p:attrName>
                                        </p:attrNameLst>
                                      </p:cBhvr>
                                    </p:animRot>
                                  </p:childTnLst>
                                </p:cTn>
                              </p:par>
                              <p:par>
                                <p:cTn id="635" presetID="8" presetClass="emph" presetSubtype="0" fill="hold" grpId="5" nodeType="withEffect">
                                  <p:stCondLst>
                                    <p:cond delay="0"/>
                                  </p:stCondLst>
                                  <p:childTnLst>
                                    <p:animRot by="21600000">
                                      <p:cBhvr>
                                        <p:cTn id="636" dur="2000" fill="hold"/>
                                        <p:tgtEl>
                                          <p:spTgt spid="28"/>
                                        </p:tgtEl>
                                        <p:attrNameLst>
                                          <p:attrName>r</p:attrName>
                                        </p:attrNameLst>
                                      </p:cBhvr>
                                    </p:animRot>
                                  </p:childTnLst>
                                </p:cTn>
                              </p:par>
                              <p:par>
                                <p:cTn id="637" presetID="8" presetClass="emph" presetSubtype="0" fill="hold" grpId="5" nodeType="withEffect">
                                  <p:stCondLst>
                                    <p:cond delay="0"/>
                                  </p:stCondLst>
                                  <p:childTnLst>
                                    <p:animRot by="21600000">
                                      <p:cBhvr>
                                        <p:cTn id="638" dur="2000" fill="hold"/>
                                        <p:tgtEl>
                                          <p:spTgt spid="29"/>
                                        </p:tgtEl>
                                        <p:attrNameLst>
                                          <p:attrName>r</p:attrName>
                                        </p:attrNameLst>
                                      </p:cBhvr>
                                    </p:animRot>
                                  </p:childTnLst>
                                </p:cTn>
                              </p:par>
                              <p:par>
                                <p:cTn id="639" presetID="8" presetClass="emph" presetSubtype="0" fill="hold" grpId="5" nodeType="withEffect">
                                  <p:stCondLst>
                                    <p:cond delay="0"/>
                                  </p:stCondLst>
                                  <p:childTnLst>
                                    <p:animRot by="21600000">
                                      <p:cBhvr>
                                        <p:cTn id="640" dur="2000" fill="hold"/>
                                        <p:tgtEl>
                                          <p:spTgt spid="30"/>
                                        </p:tgtEl>
                                        <p:attrNameLst>
                                          <p:attrName>r</p:attrName>
                                        </p:attrNameLst>
                                      </p:cBhvr>
                                    </p:animRot>
                                  </p:childTnLst>
                                </p:cTn>
                              </p:par>
                              <p:par>
                                <p:cTn id="641" presetID="8" presetClass="emph" presetSubtype="0" fill="hold" grpId="5" nodeType="withEffect">
                                  <p:stCondLst>
                                    <p:cond delay="0"/>
                                  </p:stCondLst>
                                  <p:childTnLst>
                                    <p:animRot by="21600000">
                                      <p:cBhvr>
                                        <p:cTn id="642" dur="2000" fill="hold"/>
                                        <p:tgtEl>
                                          <p:spTgt spid="31"/>
                                        </p:tgtEl>
                                        <p:attrNameLst>
                                          <p:attrName>r</p:attrName>
                                        </p:attrNameLst>
                                      </p:cBhvr>
                                    </p:animRot>
                                  </p:childTnLst>
                                </p:cTn>
                              </p:par>
                              <p:par>
                                <p:cTn id="643" presetID="8" presetClass="emph" presetSubtype="0" fill="hold" grpId="5" nodeType="withEffect">
                                  <p:stCondLst>
                                    <p:cond delay="0"/>
                                  </p:stCondLst>
                                  <p:childTnLst>
                                    <p:animRot by="21600000">
                                      <p:cBhvr>
                                        <p:cTn id="644" dur="2000" fill="hold"/>
                                        <p:tgtEl>
                                          <p:spTgt spid="32"/>
                                        </p:tgtEl>
                                        <p:attrNameLst>
                                          <p:attrName>r</p:attrName>
                                        </p:attrNameLst>
                                      </p:cBhvr>
                                    </p:animRot>
                                  </p:childTnLst>
                                </p:cTn>
                              </p:par>
                              <p:par>
                                <p:cTn id="645" presetID="8" presetClass="emph" presetSubtype="0" fill="hold" grpId="5" nodeType="withEffect">
                                  <p:stCondLst>
                                    <p:cond delay="0"/>
                                  </p:stCondLst>
                                  <p:childTnLst>
                                    <p:animRot by="21600000">
                                      <p:cBhvr>
                                        <p:cTn id="646" dur="2000" fill="hold"/>
                                        <p:tgtEl>
                                          <p:spTgt spid="33"/>
                                        </p:tgtEl>
                                        <p:attrNameLst>
                                          <p:attrName>r</p:attrName>
                                        </p:attrNameLst>
                                      </p:cBhvr>
                                    </p:animRot>
                                  </p:childTnLst>
                                </p:cTn>
                              </p:par>
                              <p:par>
                                <p:cTn id="647" presetID="8" presetClass="emph" presetSubtype="0" fill="hold" grpId="5" nodeType="withEffect">
                                  <p:stCondLst>
                                    <p:cond delay="0"/>
                                  </p:stCondLst>
                                  <p:childTnLst>
                                    <p:animRot by="21600000">
                                      <p:cBhvr>
                                        <p:cTn id="648" dur="2000" fill="hold"/>
                                        <p:tgtEl>
                                          <p:spTgt spid="34"/>
                                        </p:tgtEl>
                                        <p:attrNameLst>
                                          <p:attrName>r</p:attrName>
                                        </p:attrNameLst>
                                      </p:cBhvr>
                                    </p:animRot>
                                  </p:childTnLst>
                                </p:cTn>
                              </p:par>
                              <p:par>
                                <p:cTn id="649" presetID="8" presetClass="emph" presetSubtype="0" fill="hold" grpId="5" nodeType="withEffect">
                                  <p:stCondLst>
                                    <p:cond delay="0"/>
                                  </p:stCondLst>
                                  <p:childTnLst>
                                    <p:animRot by="21600000">
                                      <p:cBhvr>
                                        <p:cTn id="650" dur="2000" fill="hold"/>
                                        <p:tgtEl>
                                          <p:spTgt spid="35"/>
                                        </p:tgtEl>
                                        <p:attrNameLst>
                                          <p:attrName>r</p:attrName>
                                        </p:attrNameLst>
                                      </p:cBhvr>
                                    </p:animRot>
                                  </p:childTnLst>
                                </p:cTn>
                              </p:par>
                              <p:par>
                                <p:cTn id="651" presetID="8" presetClass="emph" presetSubtype="0" fill="hold" grpId="5" nodeType="withEffect">
                                  <p:stCondLst>
                                    <p:cond delay="0"/>
                                  </p:stCondLst>
                                  <p:childTnLst>
                                    <p:animRot by="21600000">
                                      <p:cBhvr>
                                        <p:cTn id="652" dur="2000" fill="hold"/>
                                        <p:tgtEl>
                                          <p:spTgt spid="36"/>
                                        </p:tgtEl>
                                        <p:attrNameLst>
                                          <p:attrName>r</p:attrName>
                                        </p:attrNameLst>
                                      </p:cBhvr>
                                    </p:animRot>
                                  </p:childTnLst>
                                </p:cTn>
                              </p:par>
                              <p:par>
                                <p:cTn id="653" presetID="8" presetClass="emph" presetSubtype="0" fill="hold" grpId="5" nodeType="withEffect">
                                  <p:stCondLst>
                                    <p:cond delay="0"/>
                                  </p:stCondLst>
                                  <p:childTnLst>
                                    <p:animRot by="21600000">
                                      <p:cBhvr>
                                        <p:cTn id="654" dur="2000" fill="hold"/>
                                        <p:tgtEl>
                                          <p:spTgt spid="37"/>
                                        </p:tgtEl>
                                        <p:attrNameLst>
                                          <p:attrName>r</p:attrName>
                                        </p:attrNameLst>
                                      </p:cBhvr>
                                    </p:animRot>
                                  </p:childTnLst>
                                </p:cTn>
                              </p:par>
                              <p:par>
                                <p:cTn id="655" presetID="8" presetClass="emph" presetSubtype="0" fill="hold" grpId="5" nodeType="withEffect">
                                  <p:stCondLst>
                                    <p:cond delay="0"/>
                                  </p:stCondLst>
                                  <p:childTnLst>
                                    <p:animRot by="21600000">
                                      <p:cBhvr>
                                        <p:cTn id="656" dur="2000" fill="hold"/>
                                        <p:tgtEl>
                                          <p:spTgt spid="38"/>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2"/>
                                        </p:tgtEl>
                                        <p:attrNameLst>
                                          <p:attrName>style.visibility</p:attrName>
                                        </p:attrNameLst>
                                      </p:cBhvr>
                                      <p:to>
                                        <p:strVal val="visible"/>
                                      </p:to>
                                    </p:set>
                                    <p:anim calcmode="lin" valueType="num">
                                      <p:cBhvr>
                                        <p:cTn id="659" dur="2000" fill="hold"/>
                                        <p:tgtEl>
                                          <p:spTgt spid="2"/>
                                        </p:tgtEl>
                                        <p:attrNameLst>
                                          <p:attrName>ppt_w</p:attrName>
                                        </p:attrNameLst>
                                      </p:cBhvr>
                                      <p:tavLst>
                                        <p:tav tm="0">
                                          <p:val>
                                            <p:strVal val="4/3*#ppt_w"/>
                                          </p:val>
                                        </p:tav>
                                        <p:tav tm="100000">
                                          <p:val>
                                            <p:strVal val="#ppt_w"/>
                                          </p:val>
                                        </p:tav>
                                      </p:tavLst>
                                    </p:anim>
                                    <p:anim calcmode="lin" valueType="num">
                                      <p:cBhvr>
                                        <p:cTn id="660" dur="2000" fill="hold"/>
                                        <p:tgtEl>
                                          <p:spTgt spid="2"/>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2"/>
                                        </p:tgtEl>
                                        <p:attrNameLst>
                                          <p:attrName>style.visibility</p:attrName>
                                        </p:attrNameLst>
                                      </p:cBhvr>
                                      <p:to>
                                        <p:strVal val="visible"/>
                                      </p:to>
                                    </p:set>
                                    <p:animEffect transition="in" filter="barn(outHorizontal)">
                                      <p:cBhvr>
                                        <p:cTn id="6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52000">
                <a:srgbClr val="D05400">
                  <a:shade val="30000"/>
                  <a:satMod val="115000"/>
                  <a:alpha val="0"/>
                </a:srgbClr>
              </a:gs>
              <a:gs pos="50000">
                <a:srgbClr val="D05400">
                  <a:shade val="67500"/>
                  <a:satMod val="115000"/>
                </a:srgbClr>
              </a:gs>
              <a:gs pos="100000">
                <a:srgbClr val="D054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8" fill="hold" grpId="0" nodeType="withEffect">
                                  <p:stCondLst>
                                    <p:cond delay="0"/>
                                  </p:stCondLst>
                                  <p:childTnLst>
                                    <p:anim calcmode="lin" valueType="num">
                                      <p:cBhvr>
                                        <p:cTn id="9" dur="3000"/>
                                        <p:tgtEl>
                                          <p:spTgt spid="4"/>
                                        </p:tgtEl>
                                        <p:attrNameLst>
                                          <p:attrName>ppt_x</p:attrName>
                                        </p:attrNameLst>
                                      </p:cBhvr>
                                      <p:tavLst>
                                        <p:tav tm="0">
                                          <p:val>
                                            <p:strVal val="ppt_x"/>
                                          </p:val>
                                        </p:tav>
                                        <p:tav tm="100000">
                                          <p:val>
                                            <p:strVal val="ppt_x-ppt_w/2"/>
                                          </p:val>
                                        </p:tav>
                                      </p:tavLst>
                                    </p:anim>
                                    <p:anim calcmode="lin" valueType="num">
                                      <p:cBhvr>
                                        <p:cTn id="10" dur="3000"/>
                                        <p:tgtEl>
                                          <p:spTgt spid="4"/>
                                        </p:tgtEl>
                                        <p:attrNameLst>
                                          <p:attrName>ppt_y</p:attrName>
                                        </p:attrNameLst>
                                      </p:cBhvr>
                                      <p:tavLst>
                                        <p:tav tm="0">
                                          <p:val>
                                            <p:strVal val="ppt_y"/>
                                          </p:val>
                                        </p:tav>
                                        <p:tav tm="100000">
                                          <p:val>
                                            <p:strVal val="ppt_y"/>
                                          </p:val>
                                        </p:tav>
                                      </p:tavLst>
                                    </p:anim>
                                    <p:anim calcmode="lin" valueType="num">
                                      <p:cBhvr>
                                        <p:cTn id="11" dur="3000"/>
                                        <p:tgtEl>
                                          <p:spTgt spid="4"/>
                                        </p:tgtEl>
                                        <p:attrNameLst>
                                          <p:attrName>ppt_w</p:attrName>
                                        </p:attrNameLst>
                                      </p:cBhvr>
                                      <p:tavLst>
                                        <p:tav tm="0">
                                          <p:val>
                                            <p:strVal val="ppt_w"/>
                                          </p:val>
                                        </p:tav>
                                        <p:tav tm="100000">
                                          <p:val>
                                            <p:fltVal val="0"/>
                                          </p:val>
                                        </p:tav>
                                      </p:tavLst>
                                    </p:anim>
                                    <p:anim calcmode="lin" valueType="num">
                                      <p:cBhvr>
                                        <p:cTn id="12" dur="3000"/>
                                        <p:tgtEl>
                                          <p:spTgt spid="4"/>
                                        </p:tgtEl>
                                        <p:attrNameLst>
                                          <p:attrName>ppt_h</p:attrName>
                                        </p:attrNameLst>
                                      </p:cBhvr>
                                      <p:tavLst>
                                        <p:tav tm="0">
                                          <p:val>
                                            <p:strVal val="ppt_h"/>
                                          </p:val>
                                        </p:tav>
                                        <p:tav tm="100000">
                                          <p:val>
                                            <p:strVal val="ppt_h"/>
                                          </p:val>
                                        </p:tav>
                                      </p:tavLst>
                                    </p:anim>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ppt_w/2"/>
                                          </p:val>
                                        </p:tav>
                                      </p:tavLst>
                                    </p:anim>
                                    <p:anim calcmode="lin" valueType="num">
                                      <p:cBhvr>
                                        <p:cTn id="40" dur="3000"/>
                                        <p:tgtEl>
                                          <p:spTgt spid="9"/>
                                        </p:tgtEl>
                                        <p:attrNameLst>
                                          <p:attrName>ppt_y</p:attrName>
                                        </p:attrNameLst>
                                      </p:cBhvr>
                                      <p:tavLst>
                                        <p:tav tm="0">
                                          <p:val>
                                            <p:strVal val="ppt_y"/>
                                          </p:val>
                                        </p:tav>
                                        <p:tav tm="100000">
                                          <p:val>
                                            <p:strVal val="ppt_y"/>
                                          </p:val>
                                        </p:tav>
                                      </p:tavLst>
                                    </p:anim>
                                    <p:anim calcmode="lin" valueType="num">
                                      <p:cBhvr>
                                        <p:cTn id="41" dur="3000"/>
                                        <p:tgtEl>
                                          <p:spTgt spid="9"/>
                                        </p:tgtEl>
                                        <p:attrNameLst>
                                          <p:attrName>ppt_w</p:attrName>
                                        </p:attrNameLst>
                                      </p:cBhvr>
                                      <p:tavLst>
                                        <p:tav tm="0">
                                          <p:val>
                                            <p:strVal val="ppt_w"/>
                                          </p:val>
                                        </p:tav>
                                        <p:tav tm="100000">
                                          <p:val>
                                            <p:fltVal val="0"/>
                                          </p:val>
                                        </p:tav>
                                      </p:tavLst>
                                    </p:anim>
                                    <p:anim calcmode="lin" valueType="num">
                                      <p:cBhvr>
                                        <p:cTn id="42" dur="3000"/>
                                        <p:tgtEl>
                                          <p:spTgt spid="9"/>
                                        </p:tgtEl>
                                        <p:attrNameLst>
                                          <p:attrName>ppt_h</p:attrName>
                                        </p:attrNameLst>
                                      </p:cBhvr>
                                      <p:tavLst>
                                        <p:tav tm="0">
                                          <p:val>
                                            <p:strVal val="ppt_h"/>
                                          </p:val>
                                        </p:tav>
                                        <p:tav tm="100000">
                                          <p:val>
                                            <p:strVal val="ppt_h"/>
                                          </p:val>
                                        </p:tav>
                                      </p:tavLst>
                                    </p:anim>
                                    <p:set>
                                      <p:cBhvr>
                                        <p:cTn id="43" dur="1" fill="hold">
                                          <p:stCondLst>
                                            <p:cond delay="2999"/>
                                          </p:stCondLst>
                                        </p:cTn>
                                        <p:tgtEl>
                                          <p:spTgt spid="9"/>
                                        </p:tgtEl>
                                        <p:attrNameLst>
                                          <p:attrName>style.visibility</p:attrName>
                                        </p:attrNameLst>
                                      </p:cBhvr>
                                      <p:to>
                                        <p:strVal val="hidden"/>
                                      </p:to>
                                    </p:set>
                                  </p:childTnLst>
                                </p:cTn>
                              </p:par>
                              <p:par>
                                <p:cTn id="44" presetID="13" presetClass="exit" presetSubtype="16" fill="hold" grpId="1" nodeType="withEffect">
                                  <p:stCondLst>
                                    <p:cond delay="0"/>
                                  </p:stCondLst>
                                  <p:childTnLst>
                                    <p:animEffect transition="out" filter="plus(in)">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3" presetClass="exit" presetSubtype="16" fill="hold" grpId="1" nodeType="withEffect">
                                  <p:stCondLst>
                                    <p:cond delay="0"/>
                                  </p:stCondLst>
                                  <p:childTnLst>
                                    <p:animEffect transition="out" filter="plus(in)">
                                      <p:cBhvr>
                                        <p:cTn id="48" dur="3000"/>
                                        <p:tgtEl>
                                          <p:spTgt spid="6"/>
                                        </p:tgtEl>
                                      </p:cBhvr>
                                    </p:animEffect>
                                    <p:set>
                                      <p:cBhvr>
                                        <p:cTn id="49" dur="1" fill="hold">
                                          <p:stCondLst>
                                            <p:cond delay="2999"/>
                                          </p:stCondLst>
                                        </p:cTn>
                                        <p:tgtEl>
                                          <p:spTgt spid="6"/>
                                        </p:tgtEl>
                                        <p:attrNameLst>
                                          <p:attrName>style.visibility</p:attrName>
                                        </p:attrNameLst>
                                      </p:cBhvr>
                                      <p:to>
                                        <p:strVal val="hidden"/>
                                      </p:to>
                                    </p:set>
                                  </p:childTnLst>
                                </p:cTn>
                              </p:par>
                              <p:par>
                                <p:cTn id="50" presetID="13" presetClass="exit" presetSubtype="16" fill="hold" grpId="1" nodeType="withEffect">
                                  <p:stCondLst>
                                    <p:cond delay="0"/>
                                  </p:stCondLst>
                                  <p:childTnLst>
                                    <p:animEffect transition="out" filter="plus(in)">
                                      <p:cBhvr>
                                        <p:cTn id="51" dur="3000"/>
                                        <p:tgtEl>
                                          <p:spTgt spid="9"/>
                                        </p:tgtEl>
                                      </p:cBhvr>
                                    </p:animEffect>
                                    <p:set>
                                      <p:cBhvr>
                                        <p:cTn id="52" dur="1" fill="hold">
                                          <p:stCondLst>
                                            <p:cond delay="2999"/>
                                          </p:stCondLst>
                                        </p:cTn>
                                        <p:tgtEl>
                                          <p:spTgt spid="9"/>
                                        </p:tgtEl>
                                        <p:attrNameLst>
                                          <p:attrName>style.visibility</p:attrName>
                                        </p:attrNameLst>
                                      </p:cBhvr>
                                      <p:to>
                                        <p:strVal val="hidden"/>
                                      </p:to>
                                    </p:set>
                                  </p:childTnLst>
                                </p:cTn>
                              </p:par>
                              <p:par>
                                <p:cTn id="53" presetID="13" presetClass="exit" presetSubtype="16" fill="hold" grpId="1" nodeType="withEffect">
                                  <p:stCondLst>
                                    <p:cond delay="0"/>
                                  </p:stCondLst>
                                  <p:childTnLst>
                                    <p:animEffect transition="out" filter="plus(in)">
                                      <p:cBhvr>
                                        <p:cTn id="54" dur="3000"/>
                                        <p:tgtEl>
                                          <p:spTgt spid="5"/>
                                        </p:tgtEl>
                                      </p:cBhvr>
                                    </p:animEffect>
                                    <p:set>
                                      <p:cBhvr>
                                        <p:cTn id="55" dur="1" fill="hold">
                                          <p:stCondLst>
                                            <p:cond delay="2999"/>
                                          </p:stCondLst>
                                        </p:cTn>
                                        <p:tgtEl>
                                          <p:spTgt spid="5"/>
                                        </p:tgtEl>
                                        <p:attrNameLst>
                                          <p:attrName>style.visibility</p:attrName>
                                        </p:attrNameLst>
                                      </p:cBhvr>
                                      <p:to>
                                        <p:strVal val="hidden"/>
                                      </p:to>
                                    </p:set>
                                  </p:childTnLst>
                                </p:cTn>
                              </p:par>
                              <p:par>
                                <p:cTn id="56" presetID="13" presetClass="exit" presetSubtype="16" fill="hold" grpId="1" nodeType="withEffect">
                                  <p:stCondLst>
                                    <p:cond delay="0"/>
                                  </p:stCondLst>
                                  <p:childTnLst>
                                    <p:animEffect transition="out" filter="plus(in)">
                                      <p:cBhvr>
                                        <p:cTn id="57" dur="3000"/>
                                        <p:tgtEl>
                                          <p:spTgt spid="7"/>
                                        </p:tgtEl>
                                      </p:cBhvr>
                                    </p:animEffect>
                                    <p:set>
                                      <p:cBhvr>
                                        <p:cTn id="58" dur="1" fill="hold">
                                          <p:stCondLst>
                                            <p:cond delay="2999"/>
                                          </p:stCondLst>
                                        </p:cTn>
                                        <p:tgtEl>
                                          <p:spTgt spid="7"/>
                                        </p:tgtEl>
                                        <p:attrNameLst>
                                          <p:attrName>style.visibility</p:attrName>
                                        </p:attrNameLst>
                                      </p:cBhvr>
                                      <p:to>
                                        <p:strVal val="hidden"/>
                                      </p:to>
                                    </p:set>
                                  </p:childTnLst>
                                </p:cTn>
                              </p:par>
                              <p:par>
                                <p:cTn id="59" presetID="13" presetClass="exit" presetSubtype="16" fill="hold" grpId="1" nodeType="withEffect">
                                  <p:stCondLst>
                                    <p:cond delay="0"/>
                                  </p:stCondLst>
                                  <p:childTnLst>
                                    <p:animEffect transition="out" filter="plus(in)">
                                      <p:cBhvr>
                                        <p:cTn id="60" dur="3000"/>
                                        <p:tgtEl>
                                          <p:spTgt spid="8"/>
                                        </p:tgtEl>
                                      </p:cBhvr>
                                    </p:animEffect>
                                    <p:set>
                                      <p:cBhvr>
                                        <p:cTn id="61" dur="1" fill="hold">
                                          <p:stCondLst>
                                            <p:cond delay="2999"/>
                                          </p:stCondLst>
                                        </p:cTn>
                                        <p:tgtEl>
                                          <p:spTgt spid="8"/>
                                        </p:tgtEl>
                                        <p:attrNameLst>
                                          <p:attrName>style.visibility</p:attrName>
                                        </p:attrNameLst>
                                      </p:cBhvr>
                                      <p:to>
                                        <p:strVal val="hidden"/>
                                      </p:to>
                                    </p:set>
                                  </p:childTnLst>
                                </p:cTn>
                              </p:par>
                              <p:par>
                                <p:cTn id="62" presetID="17" presetClass="entr" presetSubtype="10"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3000" fill="hold"/>
                                        <p:tgtEl>
                                          <p:spTgt spid="2"/>
                                        </p:tgtEl>
                                        <p:attrNameLst>
                                          <p:attrName>ppt_w</p:attrName>
                                        </p:attrNameLst>
                                      </p:cBhvr>
                                      <p:tavLst>
                                        <p:tav tm="0">
                                          <p:val>
                                            <p:fltVal val="0"/>
                                          </p:val>
                                        </p:tav>
                                        <p:tav tm="100000">
                                          <p:val>
                                            <p:strVal val="#ppt_w"/>
                                          </p:val>
                                        </p:tav>
                                      </p:tavLst>
                                    </p:anim>
                                    <p:anim calcmode="lin" valueType="num">
                                      <p:cBhvr>
                                        <p:cTn id="6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7" name="26 Anillo"/>
          <p:cNvSpPr/>
          <p:nvPr/>
        </p:nvSpPr>
        <p:spPr>
          <a:xfrm>
            <a:off x="2071670" y="0"/>
            <a:ext cx="5143536"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4607733"/>
            <a:ext cx="5143536"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2285984" y="160717"/>
            <a:ext cx="4786346"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214546" y="4393419"/>
            <a:ext cx="4786346"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2500298" y="375032"/>
            <a:ext cx="4357718"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2428860" y="4179105"/>
            <a:ext cx="4357718"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2714612" y="589346"/>
            <a:ext cx="3786214"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2786050" y="3964791"/>
            <a:ext cx="3786214"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2928926" y="803660"/>
            <a:ext cx="3357586"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3000364" y="3750477"/>
            <a:ext cx="3357586"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3143240" y="1017974"/>
            <a:ext cx="2928958"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3214678" y="3482585"/>
            <a:ext cx="2928958"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3357554" y="1232288"/>
            <a:ext cx="2500330"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3428992" y="3268271"/>
            <a:ext cx="2500330"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643306" y="1446602"/>
            <a:ext cx="2000264"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643306" y="3000378"/>
            <a:ext cx="2000264"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3857620" y="1660916"/>
            <a:ext cx="1571636"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3857620" y="2786064"/>
            <a:ext cx="1571636"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4071934" y="1875229"/>
            <a:ext cx="1214446" cy="535767"/>
          </a:xfrm>
          <a:prstGeom prst="donut">
            <a:avLst/>
          </a:prstGeom>
          <a:gradFill flip="none" rotWithShape="1">
            <a:gsLst>
              <a:gs pos="0">
                <a:srgbClr val="FF6600"/>
              </a:gs>
              <a:gs pos="64999">
                <a:srgbClr val="F0EBD5"/>
              </a:gs>
              <a:gs pos="100000">
                <a:srgbClr val="D1C39F"/>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4071934" y="2571750"/>
            <a:ext cx="1214446" cy="535767"/>
          </a:xfrm>
          <a:prstGeom prst="donut">
            <a:avLst/>
          </a:prstGeom>
          <a:gradFill flip="none" rotWithShape="1">
            <a:gsLst>
              <a:gs pos="0">
                <a:srgbClr val="FF6600"/>
              </a:gs>
              <a:gs pos="64999">
                <a:srgbClr val="F0EBD5"/>
              </a:gs>
              <a:gs pos="100000">
                <a:srgbClr val="D1C39F"/>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000" fill="hold"/>
                                        <p:tgtEl>
                                          <p:spTgt spid="27"/>
                                        </p:tgtEl>
                                        <p:attrNameLst>
                                          <p:attrName>ppt_x</p:attrName>
                                        </p:attrNameLst>
                                      </p:cBhvr>
                                      <p:tavLst>
                                        <p:tav tm="0">
                                          <p:val>
                                            <p:strVal val="#ppt_x"/>
                                          </p:val>
                                        </p:tav>
                                        <p:tav tm="100000">
                                          <p:val>
                                            <p:strVal val="#ppt_x"/>
                                          </p:val>
                                        </p:tav>
                                      </p:tavLst>
                                    </p:anim>
                                    <p:anim calcmode="lin" valueType="num">
                                      <p:cBhvr additive="base">
                                        <p:cTn id="11" dur="3000" fill="hold"/>
                                        <p:tgtEl>
                                          <p:spTgt spid="2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3000" fill="hold"/>
                                        <p:tgtEl>
                                          <p:spTgt spid="29"/>
                                        </p:tgtEl>
                                        <p:attrNameLst>
                                          <p:attrName>ppt_x</p:attrName>
                                        </p:attrNameLst>
                                      </p:cBhvr>
                                      <p:tavLst>
                                        <p:tav tm="0">
                                          <p:val>
                                            <p:strVal val="#ppt_x"/>
                                          </p:val>
                                        </p:tav>
                                        <p:tav tm="100000">
                                          <p:val>
                                            <p:strVal val="#ppt_x"/>
                                          </p:val>
                                        </p:tav>
                                      </p:tavLst>
                                    </p:anim>
                                    <p:anim calcmode="lin" valueType="num">
                                      <p:cBhvr additive="base">
                                        <p:cTn id="15" dur="3000" fill="hold"/>
                                        <p:tgtEl>
                                          <p:spTgt spid="2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3000" fill="hold"/>
                                        <p:tgtEl>
                                          <p:spTgt spid="31"/>
                                        </p:tgtEl>
                                        <p:attrNameLst>
                                          <p:attrName>ppt_x</p:attrName>
                                        </p:attrNameLst>
                                      </p:cBhvr>
                                      <p:tavLst>
                                        <p:tav tm="0">
                                          <p:val>
                                            <p:strVal val="#ppt_x"/>
                                          </p:val>
                                        </p:tav>
                                        <p:tav tm="100000">
                                          <p:val>
                                            <p:strVal val="#ppt_x"/>
                                          </p:val>
                                        </p:tav>
                                      </p:tavLst>
                                    </p:anim>
                                    <p:anim calcmode="lin" valueType="num">
                                      <p:cBhvr additive="base">
                                        <p:cTn id="19" dur="30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3000" fill="hold"/>
                                        <p:tgtEl>
                                          <p:spTgt spid="33"/>
                                        </p:tgtEl>
                                        <p:attrNameLst>
                                          <p:attrName>ppt_x</p:attrName>
                                        </p:attrNameLst>
                                      </p:cBhvr>
                                      <p:tavLst>
                                        <p:tav tm="0">
                                          <p:val>
                                            <p:strVal val="#ppt_x"/>
                                          </p:val>
                                        </p:tav>
                                        <p:tav tm="100000">
                                          <p:val>
                                            <p:strVal val="#ppt_x"/>
                                          </p:val>
                                        </p:tav>
                                      </p:tavLst>
                                    </p:anim>
                                    <p:anim calcmode="lin" valueType="num">
                                      <p:cBhvr additive="base">
                                        <p:cTn id="23" dur="3000" fill="hold"/>
                                        <p:tgtEl>
                                          <p:spTgt spid="3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iterate type="lt">
                                    <p:tmPct val="0"/>
                                  </p:iterate>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3000" fill="hold"/>
                                        <p:tgtEl>
                                          <p:spTgt spid="35"/>
                                        </p:tgtEl>
                                        <p:attrNameLst>
                                          <p:attrName>ppt_x</p:attrName>
                                        </p:attrNameLst>
                                      </p:cBhvr>
                                      <p:tavLst>
                                        <p:tav tm="0">
                                          <p:val>
                                            <p:strVal val="#ppt_x"/>
                                          </p:val>
                                        </p:tav>
                                        <p:tav tm="100000">
                                          <p:val>
                                            <p:strVal val="#ppt_x"/>
                                          </p:val>
                                        </p:tav>
                                      </p:tavLst>
                                    </p:anim>
                                    <p:anim calcmode="lin" valueType="num">
                                      <p:cBhvr additive="base">
                                        <p:cTn id="27" dur="3000" fill="hold"/>
                                        <p:tgtEl>
                                          <p:spTgt spid="3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iterate type="lt">
                                    <p:tmPct val="0"/>
                                  </p:iterate>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3000" fill="hold"/>
                                        <p:tgtEl>
                                          <p:spTgt spid="37"/>
                                        </p:tgtEl>
                                        <p:attrNameLst>
                                          <p:attrName>ppt_x</p:attrName>
                                        </p:attrNameLst>
                                      </p:cBhvr>
                                      <p:tavLst>
                                        <p:tav tm="0">
                                          <p:val>
                                            <p:strVal val="#ppt_x"/>
                                          </p:val>
                                        </p:tav>
                                        <p:tav tm="100000">
                                          <p:val>
                                            <p:strVal val="#ppt_x"/>
                                          </p:val>
                                        </p:tav>
                                      </p:tavLst>
                                    </p:anim>
                                    <p:anim calcmode="lin" valueType="num">
                                      <p:cBhvr additive="base">
                                        <p:cTn id="31" dur="3000" fill="hold"/>
                                        <p:tgtEl>
                                          <p:spTgt spid="3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iterate type="lt">
                                    <p:tmPct val="0"/>
                                  </p:iterate>
                                  <p:childTnLst>
                                    <p:set>
                                      <p:cBhvr>
                                        <p:cTn id="33" dur="1" fill="hold">
                                          <p:stCondLst>
                                            <p:cond delay="0"/>
                                          </p:stCondLst>
                                        </p:cTn>
                                        <p:tgtEl>
                                          <p:spTgt spid="39"/>
                                        </p:tgtEl>
                                        <p:attrNameLst>
                                          <p:attrName>style.visibility</p:attrName>
                                        </p:attrNameLst>
                                      </p:cBhvr>
                                      <p:to>
                                        <p:strVal val="visible"/>
                                      </p:to>
                                    </p:set>
                                    <p:anim calcmode="lin" valueType="num">
                                      <p:cBhvr additive="base">
                                        <p:cTn id="34" dur="3000" fill="hold"/>
                                        <p:tgtEl>
                                          <p:spTgt spid="39"/>
                                        </p:tgtEl>
                                        <p:attrNameLst>
                                          <p:attrName>ppt_x</p:attrName>
                                        </p:attrNameLst>
                                      </p:cBhvr>
                                      <p:tavLst>
                                        <p:tav tm="0">
                                          <p:val>
                                            <p:strVal val="#ppt_x"/>
                                          </p:val>
                                        </p:tav>
                                        <p:tav tm="100000">
                                          <p:val>
                                            <p:strVal val="#ppt_x"/>
                                          </p:val>
                                        </p:tav>
                                      </p:tavLst>
                                    </p:anim>
                                    <p:anim calcmode="lin" valueType="num">
                                      <p:cBhvr additive="base">
                                        <p:cTn id="35" dur="3000" fill="hold"/>
                                        <p:tgtEl>
                                          <p:spTgt spid="3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iterate type="lt">
                                    <p:tmPct val="0"/>
                                  </p:iterate>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3000" fill="hold"/>
                                        <p:tgtEl>
                                          <p:spTgt spid="41"/>
                                        </p:tgtEl>
                                        <p:attrNameLst>
                                          <p:attrName>ppt_x</p:attrName>
                                        </p:attrNameLst>
                                      </p:cBhvr>
                                      <p:tavLst>
                                        <p:tav tm="0">
                                          <p:val>
                                            <p:strVal val="#ppt_x"/>
                                          </p:val>
                                        </p:tav>
                                        <p:tav tm="100000">
                                          <p:val>
                                            <p:strVal val="#ppt_x"/>
                                          </p:val>
                                        </p:tav>
                                      </p:tavLst>
                                    </p:anim>
                                    <p:anim calcmode="lin" valueType="num">
                                      <p:cBhvr additive="base">
                                        <p:cTn id="39" dur="3000" fill="hold"/>
                                        <p:tgtEl>
                                          <p:spTgt spid="4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iterate type="lt">
                                    <p:tmPct val="0"/>
                                  </p:iterate>
                                  <p:childTnLst>
                                    <p:set>
                                      <p:cBhvr>
                                        <p:cTn id="41" dur="1" fill="hold">
                                          <p:stCondLst>
                                            <p:cond delay="0"/>
                                          </p:stCondLst>
                                        </p:cTn>
                                        <p:tgtEl>
                                          <p:spTgt spid="43"/>
                                        </p:tgtEl>
                                        <p:attrNameLst>
                                          <p:attrName>style.visibility</p:attrName>
                                        </p:attrNameLst>
                                      </p:cBhvr>
                                      <p:to>
                                        <p:strVal val="visible"/>
                                      </p:to>
                                    </p:set>
                                    <p:anim calcmode="lin" valueType="num">
                                      <p:cBhvr additive="base">
                                        <p:cTn id="42" dur="3000" fill="hold"/>
                                        <p:tgtEl>
                                          <p:spTgt spid="43"/>
                                        </p:tgtEl>
                                        <p:attrNameLst>
                                          <p:attrName>ppt_x</p:attrName>
                                        </p:attrNameLst>
                                      </p:cBhvr>
                                      <p:tavLst>
                                        <p:tav tm="0">
                                          <p:val>
                                            <p:strVal val="#ppt_x"/>
                                          </p:val>
                                        </p:tav>
                                        <p:tav tm="100000">
                                          <p:val>
                                            <p:strVal val="#ppt_x"/>
                                          </p:val>
                                        </p:tav>
                                      </p:tavLst>
                                    </p:anim>
                                    <p:anim calcmode="lin" valueType="num">
                                      <p:cBhvr additive="base">
                                        <p:cTn id="43" dur="3000" fill="hold"/>
                                        <p:tgtEl>
                                          <p:spTgt spid="4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iterate type="lt">
                                    <p:tmPct val="0"/>
                                  </p:iterate>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3000" fill="hold"/>
                                        <p:tgtEl>
                                          <p:spTgt spid="45"/>
                                        </p:tgtEl>
                                        <p:attrNameLst>
                                          <p:attrName>ppt_x</p:attrName>
                                        </p:attrNameLst>
                                      </p:cBhvr>
                                      <p:tavLst>
                                        <p:tav tm="0">
                                          <p:val>
                                            <p:strVal val="#ppt_x"/>
                                          </p:val>
                                        </p:tav>
                                        <p:tav tm="100000">
                                          <p:val>
                                            <p:strVal val="#ppt_x"/>
                                          </p:val>
                                        </p:tav>
                                      </p:tavLst>
                                    </p:anim>
                                    <p:anim calcmode="lin" valueType="num">
                                      <p:cBhvr additive="base">
                                        <p:cTn id="47" dur="30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3000" fill="hold"/>
                                        <p:tgtEl>
                                          <p:spTgt spid="28"/>
                                        </p:tgtEl>
                                        <p:attrNameLst>
                                          <p:attrName>ppt_x</p:attrName>
                                        </p:attrNameLst>
                                      </p:cBhvr>
                                      <p:tavLst>
                                        <p:tav tm="0">
                                          <p:val>
                                            <p:strVal val="#ppt_x"/>
                                          </p:val>
                                        </p:tav>
                                        <p:tav tm="100000">
                                          <p:val>
                                            <p:strVal val="#ppt_x"/>
                                          </p:val>
                                        </p:tav>
                                      </p:tavLst>
                                    </p:anim>
                                    <p:anim calcmode="lin" valueType="num">
                                      <p:cBhvr additive="base">
                                        <p:cTn id="51" dur="3000" fill="hold"/>
                                        <p:tgtEl>
                                          <p:spTgt spid="2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ppt_x"/>
                                          </p:val>
                                        </p:tav>
                                        <p:tav tm="100000">
                                          <p:val>
                                            <p:strVal val="#ppt_x"/>
                                          </p:val>
                                        </p:tav>
                                      </p:tavLst>
                                    </p:anim>
                                    <p:anim calcmode="lin" valueType="num">
                                      <p:cBhvr additive="base">
                                        <p:cTn id="59" dur="3000" fill="hold"/>
                                        <p:tgtEl>
                                          <p:spTgt spid="32"/>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ppt_x"/>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3000" fill="hold"/>
                                        <p:tgtEl>
                                          <p:spTgt spid="36"/>
                                        </p:tgtEl>
                                        <p:attrNameLst>
                                          <p:attrName>ppt_x</p:attrName>
                                        </p:attrNameLst>
                                      </p:cBhvr>
                                      <p:tavLst>
                                        <p:tav tm="0">
                                          <p:val>
                                            <p:strVal val="#ppt_x"/>
                                          </p:val>
                                        </p:tav>
                                        <p:tav tm="100000">
                                          <p:val>
                                            <p:strVal val="#ppt_x"/>
                                          </p:val>
                                        </p:tav>
                                      </p:tavLst>
                                    </p:anim>
                                    <p:anim calcmode="lin" valueType="num">
                                      <p:cBhvr additive="base">
                                        <p:cTn id="67" dur="3000" fill="hold"/>
                                        <p:tgtEl>
                                          <p:spTgt spid="36"/>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3000" fill="hold"/>
                                        <p:tgtEl>
                                          <p:spTgt spid="38"/>
                                        </p:tgtEl>
                                        <p:attrNameLst>
                                          <p:attrName>ppt_x</p:attrName>
                                        </p:attrNameLst>
                                      </p:cBhvr>
                                      <p:tavLst>
                                        <p:tav tm="0">
                                          <p:val>
                                            <p:strVal val="#ppt_x"/>
                                          </p:val>
                                        </p:tav>
                                        <p:tav tm="100000">
                                          <p:val>
                                            <p:strVal val="#ppt_x"/>
                                          </p:val>
                                        </p:tav>
                                      </p:tavLst>
                                    </p:anim>
                                    <p:anim calcmode="lin" valueType="num">
                                      <p:cBhvr additive="base">
                                        <p:cTn id="71" dur="3000" fill="hold"/>
                                        <p:tgtEl>
                                          <p:spTgt spid="3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additive="base">
                                        <p:cTn id="74" dur="3000" fill="hold"/>
                                        <p:tgtEl>
                                          <p:spTgt spid="40"/>
                                        </p:tgtEl>
                                        <p:attrNameLst>
                                          <p:attrName>ppt_x</p:attrName>
                                        </p:attrNameLst>
                                      </p:cBhvr>
                                      <p:tavLst>
                                        <p:tav tm="0">
                                          <p:val>
                                            <p:strVal val="#ppt_x"/>
                                          </p:val>
                                        </p:tav>
                                        <p:tav tm="100000">
                                          <p:val>
                                            <p:strVal val="#ppt_x"/>
                                          </p:val>
                                        </p:tav>
                                      </p:tavLst>
                                    </p:anim>
                                    <p:anim calcmode="lin" valueType="num">
                                      <p:cBhvr additive="base">
                                        <p:cTn id="75" dur="3000" fill="hold"/>
                                        <p:tgtEl>
                                          <p:spTgt spid="40"/>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3000" fill="hold"/>
                                        <p:tgtEl>
                                          <p:spTgt spid="42"/>
                                        </p:tgtEl>
                                        <p:attrNameLst>
                                          <p:attrName>ppt_x</p:attrName>
                                        </p:attrNameLst>
                                      </p:cBhvr>
                                      <p:tavLst>
                                        <p:tav tm="0">
                                          <p:val>
                                            <p:strVal val="#ppt_x"/>
                                          </p:val>
                                        </p:tav>
                                        <p:tav tm="100000">
                                          <p:val>
                                            <p:strVal val="#ppt_x"/>
                                          </p:val>
                                        </p:tav>
                                      </p:tavLst>
                                    </p:anim>
                                    <p:anim calcmode="lin" valueType="num">
                                      <p:cBhvr additive="base">
                                        <p:cTn id="79" dur="3000" fill="hold"/>
                                        <p:tgtEl>
                                          <p:spTgt spid="42"/>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44"/>
                                        </p:tgtEl>
                                        <p:attrNameLst>
                                          <p:attrName>style.visibility</p:attrName>
                                        </p:attrNameLst>
                                      </p:cBhvr>
                                      <p:to>
                                        <p:strVal val="visible"/>
                                      </p:to>
                                    </p:set>
                                    <p:anim calcmode="lin" valueType="num">
                                      <p:cBhvr additive="base">
                                        <p:cTn id="82" dur="3000" fill="hold"/>
                                        <p:tgtEl>
                                          <p:spTgt spid="44"/>
                                        </p:tgtEl>
                                        <p:attrNameLst>
                                          <p:attrName>ppt_x</p:attrName>
                                        </p:attrNameLst>
                                      </p:cBhvr>
                                      <p:tavLst>
                                        <p:tav tm="0">
                                          <p:val>
                                            <p:strVal val="#ppt_x"/>
                                          </p:val>
                                        </p:tav>
                                        <p:tav tm="100000">
                                          <p:val>
                                            <p:strVal val="#ppt_x"/>
                                          </p:val>
                                        </p:tav>
                                      </p:tavLst>
                                    </p:anim>
                                    <p:anim calcmode="lin" valueType="num">
                                      <p:cBhvr additive="base">
                                        <p:cTn id="83" dur="3000" fill="hold"/>
                                        <p:tgtEl>
                                          <p:spTgt spid="4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3000" fill="hold"/>
                                        <p:tgtEl>
                                          <p:spTgt spid="46"/>
                                        </p:tgtEl>
                                        <p:attrNameLst>
                                          <p:attrName>ppt_x</p:attrName>
                                        </p:attrNameLst>
                                      </p:cBhvr>
                                      <p:tavLst>
                                        <p:tav tm="0">
                                          <p:val>
                                            <p:strVal val="#ppt_x"/>
                                          </p:val>
                                        </p:tav>
                                        <p:tav tm="100000">
                                          <p:val>
                                            <p:strVal val="#ppt_x"/>
                                          </p:val>
                                        </p:tav>
                                      </p:tavLst>
                                    </p:anim>
                                    <p:anim calcmode="lin" valueType="num">
                                      <p:cBhvr additive="base">
                                        <p:cTn id="87" dur="3000" fill="hold"/>
                                        <p:tgtEl>
                                          <p:spTgt spid="46"/>
                                        </p:tgtEl>
                                        <p:attrNameLst>
                                          <p:attrName>ppt_y</p:attrName>
                                        </p:attrNameLst>
                                      </p:cBhvr>
                                      <p:tavLst>
                                        <p:tav tm="0">
                                          <p:val>
                                            <p:strVal val="0-#ppt_h/2"/>
                                          </p:val>
                                        </p:tav>
                                        <p:tav tm="100000">
                                          <p:val>
                                            <p:strVal val="#ppt_y"/>
                                          </p:val>
                                        </p:tav>
                                      </p:tavLst>
                                    </p:anim>
                                  </p:childTnLst>
                                </p:cTn>
                              </p:par>
                              <p:par>
                                <p:cTn id="88" presetID="13" presetClass="entr" presetSubtype="32" fill="hold" grpId="1" nodeType="withEffect">
                                  <p:stCondLst>
                                    <p:cond delay="0"/>
                                  </p:stCondLst>
                                  <p:iterate type="lt">
                                    <p:tmPct val="0"/>
                                  </p:iterate>
                                  <p:childTnLst>
                                    <p:set>
                                      <p:cBhvr>
                                        <p:cTn id="89" dur="1" fill="hold">
                                          <p:stCondLst>
                                            <p:cond delay="0"/>
                                          </p:stCondLst>
                                        </p:cTn>
                                        <p:tgtEl>
                                          <p:spTgt spid="27"/>
                                        </p:tgtEl>
                                        <p:attrNameLst>
                                          <p:attrName>style.visibility</p:attrName>
                                        </p:attrNameLst>
                                      </p:cBhvr>
                                      <p:to>
                                        <p:strVal val="visible"/>
                                      </p:to>
                                    </p:set>
                                    <p:animEffect transition="in" filter="plus(out)">
                                      <p:cBhvr>
                                        <p:cTn id="90" dur="3000"/>
                                        <p:tgtEl>
                                          <p:spTgt spid="27"/>
                                        </p:tgtEl>
                                      </p:cBhvr>
                                    </p:animEffect>
                                  </p:childTnLst>
                                </p:cTn>
                              </p:par>
                              <p:par>
                                <p:cTn id="91" presetID="13" presetClass="entr" presetSubtype="32" fill="hold" grpId="1"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plus(out)">
                                      <p:cBhvr>
                                        <p:cTn id="93" dur="3000"/>
                                        <p:tgtEl>
                                          <p:spTgt spid="28"/>
                                        </p:tgtEl>
                                      </p:cBhvr>
                                    </p:animEffect>
                                  </p:childTnLst>
                                </p:cTn>
                              </p:par>
                              <p:par>
                                <p:cTn id="94" presetID="13" presetClass="entr" presetSubtype="32" fill="hold" grpId="1" nodeType="withEffect">
                                  <p:stCondLst>
                                    <p:cond delay="0"/>
                                  </p:stCondLst>
                                  <p:iterate type="lt">
                                    <p:tmPct val="0"/>
                                  </p:iterate>
                                  <p:childTnLst>
                                    <p:set>
                                      <p:cBhvr>
                                        <p:cTn id="95" dur="1" fill="hold">
                                          <p:stCondLst>
                                            <p:cond delay="0"/>
                                          </p:stCondLst>
                                        </p:cTn>
                                        <p:tgtEl>
                                          <p:spTgt spid="29"/>
                                        </p:tgtEl>
                                        <p:attrNameLst>
                                          <p:attrName>style.visibility</p:attrName>
                                        </p:attrNameLst>
                                      </p:cBhvr>
                                      <p:to>
                                        <p:strVal val="visible"/>
                                      </p:to>
                                    </p:set>
                                    <p:animEffect transition="in" filter="plus(out)">
                                      <p:cBhvr>
                                        <p:cTn id="96" dur="3000"/>
                                        <p:tgtEl>
                                          <p:spTgt spid="29"/>
                                        </p:tgtEl>
                                      </p:cBhvr>
                                    </p:animEffect>
                                  </p:childTnLst>
                                </p:cTn>
                              </p:par>
                              <p:par>
                                <p:cTn id="97" presetID="13" presetClass="entr" presetSubtype="32" fill="hold" grpId="1" nodeType="with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plus(out)">
                                      <p:cBhvr>
                                        <p:cTn id="99" dur="3000"/>
                                        <p:tgtEl>
                                          <p:spTgt spid="30"/>
                                        </p:tgtEl>
                                      </p:cBhvr>
                                    </p:animEffect>
                                  </p:childTnLst>
                                </p:cTn>
                              </p:par>
                              <p:par>
                                <p:cTn id="100" presetID="13" presetClass="entr" presetSubtype="32" fill="hold" grpId="1" nodeType="withEffect">
                                  <p:stCondLst>
                                    <p:cond delay="0"/>
                                  </p:stCondLst>
                                  <p:iterate type="lt">
                                    <p:tmPct val="0"/>
                                  </p:iterate>
                                  <p:childTnLst>
                                    <p:set>
                                      <p:cBhvr>
                                        <p:cTn id="101" dur="1" fill="hold">
                                          <p:stCondLst>
                                            <p:cond delay="0"/>
                                          </p:stCondLst>
                                        </p:cTn>
                                        <p:tgtEl>
                                          <p:spTgt spid="31"/>
                                        </p:tgtEl>
                                        <p:attrNameLst>
                                          <p:attrName>style.visibility</p:attrName>
                                        </p:attrNameLst>
                                      </p:cBhvr>
                                      <p:to>
                                        <p:strVal val="visible"/>
                                      </p:to>
                                    </p:set>
                                    <p:animEffect transition="in" filter="plus(out)">
                                      <p:cBhvr>
                                        <p:cTn id="102" dur="3000"/>
                                        <p:tgtEl>
                                          <p:spTgt spid="31"/>
                                        </p:tgtEl>
                                      </p:cBhvr>
                                    </p:animEffect>
                                  </p:childTnLst>
                                </p:cTn>
                              </p:par>
                              <p:par>
                                <p:cTn id="103" presetID="13" presetClass="entr" presetSubtype="32" fill="hold" grpId="1" nodeType="with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plus(out)">
                                      <p:cBhvr>
                                        <p:cTn id="105" dur="3000"/>
                                        <p:tgtEl>
                                          <p:spTgt spid="32"/>
                                        </p:tgtEl>
                                      </p:cBhvr>
                                    </p:animEffect>
                                  </p:childTnLst>
                                </p:cTn>
                              </p:par>
                              <p:par>
                                <p:cTn id="106" presetID="13" presetClass="entr" presetSubtype="32" fill="hold" grpId="1" nodeType="withEffect">
                                  <p:stCondLst>
                                    <p:cond delay="0"/>
                                  </p:stCondLst>
                                  <p:iterate type="lt">
                                    <p:tmPct val="0"/>
                                  </p:iterate>
                                  <p:childTnLst>
                                    <p:set>
                                      <p:cBhvr>
                                        <p:cTn id="107" dur="1" fill="hold">
                                          <p:stCondLst>
                                            <p:cond delay="0"/>
                                          </p:stCondLst>
                                        </p:cTn>
                                        <p:tgtEl>
                                          <p:spTgt spid="33"/>
                                        </p:tgtEl>
                                        <p:attrNameLst>
                                          <p:attrName>style.visibility</p:attrName>
                                        </p:attrNameLst>
                                      </p:cBhvr>
                                      <p:to>
                                        <p:strVal val="visible"/>
                                      </p:to>
                                    </p:set>
                                    <p:animEffect transition="in" filter="plus(out)">
                                      <p:cBhvr>
                                        <p:cTn id="108" dur="3000"/>
                                        <p:tgtEl>
                                          <p:spTgt spid="33"/>
                                        </p:tgtEl>
                                      </p:cBhvr>
                                    </p:animEffect>
                                  </p:childTnLst>
                                </p:cTn>
                              </p:par>
                              <p:par>
                                <p:cTn id="109" presetID="13" presetClass="entr" presetSubtype="32" fill="hold" grpId="1" nodeType="withEffect">
                                  <p:stCondLst>
                                    <p:cond delay="0"/>
                                  </p:stCondLst>
                                  <p:childTnLst>
                                    <p:set>
                                      <p:cBhvr>
                                        <p:cTn id="110" dur="1" fill="hold">
                                          <p:stCondLst>
                                            <p:cond delay="0"/>
                                          </p:stCondLst>
                                        </p:cTn>
                                        <p:tgtEl>
                                          <p:spTgt spid="34"/>
                                        </p:tgtEl>
                                        <p:attrNameLst>
                                          <p:attrName>style.visibility</p:attrName>
                                        </p:attrNameLst>
                                      </p:cBhvr>
                                      <p:to>
                                        <p:strVal val="visible"/>
                                      </p:to>
                                    </p:set>
                                    <p:animEffect transition="in" filter="plus(out)">
                                      <p:cBhvr>
                                        <p:cTn id="111" dur="3000"/>
                                        <p:tgtEl>
                                          <p:spTgt spid="34"/>
                                        </p:tgtEl>
                                      </p:cBhvr>
                                    </p:animEffect>
                                  </p:childTnLst>
                                </p:cTn>
                              </p:par>
                              <p:par>
                                <p:cTn id="112" presetID="13" presetClass="entr" presetSubtype="32" fill="hold" grpId="1" nodeType="withEffect">
                                  <p:stCondLst>
                                    <p:cond delay="0"/>
                                  </p:stCondLst>
                                  <p:iterate type="lt">
                                    <p:tmPct val="0"/>
                                  </p:iterate>
                                  <p:childTnLst>
                                    <p:set>
                                      <p:cBhvr>
                                        <p:cTn id="113" dur="1" fill="hold">
                                          <p:stCondLst>
                                            <p:cond delay="0"/>
                                          </p:stCondLst>
                                        </p:cTn>
                                        <p:tgtEl>
                                          <p:spTgt spid="35"/>
                                        </p:tgtEl>
                                        <p:attrNameLst>
                                          <p:attrName>style.visibility</p:attrName>
                                        </p:attrNameLst>
                                      </p:cBhvr>
                                      <p:to>
                                        <p:strVal val="visible"/>
                                      </p:to>
                                    </p:set>
                                    <p:animEffect transition="in" filter="plus(out)">
                                      <p:cBhvr>
                                        <p:cTn id="114" dur="3000"/>
                                        <p:tgtEl>
                                          <p:spTgt spid="35"/>
                                        </p:tgtEl>
                                      </p:cBhvr>
                                    </p:animEffect>
                                  </p:childTnLst>
                                </p:cTn>
                              </p:par>
                              <p:par>
                                <p:cTn id="115" presetID="13" presetClass="entr" presetSubtype="32" fill="hold" grpId="1" nodeType="withEffect">
                                  <p:stCondLst>
                                    <p:cond delay="0"/>
                                  </p:stCondLst>
                                  <p:childTnLst>
                                    <p:set>
                                      <p:cBhvr>
                                        <p:cTn id="116" dur="1" fill="hold">
                                          <p:stCondLst>
                                            <p:cond delay="0"/>
                                          </p:stCondLst>
                                        </p:cTn>
                                        <p:tgtEl>
                                          <p:spTgt spid="36"/>
                                        </p:tgtEl>
                                        <p:attrNameLst>
                                          <p:attrName>style.visibility</p:attrName>
                                        </p:attrNameLst>
                                      </p:cBhvr>
                                      <p:to>
                                        <p:strVal val="visible"/>
                                      </p:to>
                                    </p:set>
                                    <p:animEffect transition="in" filter="plus(out)">
                                      <p:cBhvr>
                                        <p:cTn id="117" dur="3000"/>
                                        <p:tgtEl>
                                          <p:spTgt spid="36"/>
                                        </p:tgtEl>
                                      </p:cBhvr>
                                    </p:animEffect>
                                  </p:childTnLst>
                                </p:cTn>
                              </p:par>
                              <p:par>
                                <p:cTn id="118" presetID="13" presetClass="entr" presetSubtype="32" fill="hold" grpId="1" nodeType="withEffect">
                                  <p:stCondLst>
                                    <p:cond delay="0"/>
                                  </p:stCondLst>
                                  <p:iterate type="lt">
                                    <p:tmPct val="0"/>
                                  </p:iterate>
                                  <p:childTnLst>
                                    <p:set>
                                      <p:cBhvr>
                                        <p:cTn id="119" dur="1" fill="hold">
                                          <p:stCondLst>
                                            <p:cond delay="0"/>
                                          </p:stCondLst>
                                        </p:cTn>
                                        <p:tgtEl>
                                          <p:spTgt spid="37"/>
                                        </p:tgtEl>
                                        <p:attrNameLst>
                                          <p:attrName>style.visibility</p:attrName>
                                        </p:attrNameLst>
                                      </p:cBhvr>
                                      <p:to>
                                        <p:strVal val="visible"/>
                                      </p:to>
                                    </p:set>
                                    <p:animEffect transition="in" filter="plus(out)">
                                      <p:cBhvr>
                                        <p:cTn id="120" dur="3000"/>
                                        <p:tgtEl>
                                          <p:spTgt spid="37"/>
                                        </p:tgtEl>
                                      </p:cBhvr>
                                    </p:animEffect>
                                  </p:childTnLst>
                                </p:cTn>
                              </p:par>
                              <p:par>
                                <p:cTn id="121" presetID="13" presetClass="entr" presetSubtype="32" fill="hold" grpId="1" nodeType="withEffect">
                                  <p:stCondLst>
                                    <p:cond delay="0"/>
                                  </p:stCondLst>
                                  <p:childTnLst>
                                    <p:set>
                                      <p:cBhvr>
                                        <p:cTn id="122" dur="1" fill="hold">
                                          <p:stCondLst>
                                            <p:cond delay="0"/>
                                          </p:stCondLst>
                                        </p:cTn>
                                        <p:tgtEl>
                                          <p:spTgt spid="38"/>
                                        </p:tgtEl>
                                        <p:attrNameLst>
                                          <p:attrName>style.visibility</p:attrName>
                                        </p:attrNameLst>
                                      </p:cBhvr>
                                      <p:to>
                                        <p:strVal val="visible"/>
                                      </p:to>
                                    </p:set>
                                    <p:animEffect transition="in" filter="plus(out)">
                                      <p:cBhvr>
                                        <p:cTn id="123" dur="3000"/>
                                        <p:tgtEl>
                                          <p:spTgt spid="38"/>
                                        </p:tgtEl>
                                      </p:cBhvr>
                                    </p:animEffect>
                                  </p:childTnLst>
                                </p:cTn>
                              </p:par>
                              <p:par>
                                <p:cTn id="124" presetID="13" presetClass="entr" presetSubtype="32" fill="hold" grpId="1" nodeType="withEffect">
                                  <p:stCondLst>
                                    <p:cond delay="0"/>
                                  </p:stCondLst>
                                  <p:iterate type="lt">
                                    <p:tmPct val="0"/>
                                  </p:iterate>
                                  <p:childTnLst>
                                    <p:set>
                                      <p:cBhvr>
                                        <p:cTn id="125" dur="1" fill="hold">
                                          <p:stCondLst>
                                            <p:cond delay="0"/>
                                          </p:stCondLst>
                                        </p:cTn>
                                        <p:tgtEl>
                                          <p:spTgt spid="39"/>
                                        </p:tgtEl>
                                        <p:attrNameLst>
                                          <p:attrName>style.visibility</p:attrName>
                                        </p:attrNameLst>
                                      </p:cBhvr>
                                      <p:to>
                                        <p:strVal val="visible"/>
                                      </p:to>
                                    </p:set>
                                    <p:animEffect transition="in" filter="plus(out)">
                                      <p:cBhvr>
                                        <p:cTn id="126" dur="3000"/>
                                        <p:tgtEl>
                                          <p:spTgt spid="39"/>
                                        </p:tgtEl>
                                      </p:cBhvr>
                                    </p:animEffect>
                                  </p:childTnLst>
                                </p:cTn>
                              </p:par>
                              <p:par>
                                <p:cTn id="127" presetID="13" presetClass="entr" presetSubtype="32" fill="hold" grpId="1" nodeType="withEffect">
                                  <p:stCondLst>
                                    <p:cond delay="0"/>
                                  </p:stCondLst>
                                  <p:childTnLst>
                                    <p:set>
                                      <p:cBhvr>
                                        <p:cTn id="128" dur="1" fill="hold">
                                          <p:stCondLst>
                                            <p:cond delay="0"/>
                                          </p:stCondLst>
                                        </p:cTn>
                                        <p:tgtEl>
                                          <p:spTgt spid="40"/>
                                        </p:tgtEl>
                                        <p:attrNameLst>
                                          <p:attrName>style.visibility</p:attrName>
                                        </p:attrNameLst>
                                      </p:cBhvr>
                                      <p:to>
                                        <p:strVal val="visible"/>
                                      </p:to>
                                    </p:set>
                                    <p:animEffect transition="in" filter="plus(out)">
                                      <p:cBhvr>
                                        <p:cTn id="129" dur="3000"/>
                                        <p:tgtEl>
                                          <p:spTgt spid="40"/>
                                        </p:tgtEl>
                                      </p:cBhvr>
                                    </p:animEffect>
                                  </p:childTnLst>
                                </p:cTn>
                              </p:par>
                              <p:par>
                                <p:cTn id="130" presetID="13" presetClass="entr" presetSubtype="32" fill="hold" grpId="1" nodeType="withEffect">
                                  <p:stCondLst>
                                    <p:cond delay="0"/>
                                  </p:stCondLst>
                                  <p:iterate type="lt">
                                    <p:tmPct val="0"/>
                                  </p:iterate>
                                  <p:childTnLst>
                                    <p:set>
                                      <p:cBhvr>
                                        <p:cTn id="131" dur="1" fill="hold">
                                          <p:stCondLst>
                                            <p:cond delay="0"/>
                                          </p:stCondLst>
                                        </p:cTn>
                                        <p:tgtEl>
                                          <p:spTgt spid="41"/>
                                        </p:tgtEl>
                                        <p:attrNameLst>
                                          <p:attrName>style.visibility</p:attrName>
                                        </p:attrNameLst>
                                      </p:cBhvr>
                                      <p:to>
                                        <p:strVal val="visible"/>
                                      </p:to>
                                    </p:set>
                                    <p:animEffect transition="in" filter="plus(out)">
                                      <p:cBhvr>
                                        <p:cTn id="132" dur="3000"/>
                                        <p:tgtEl>
                                          <p:spTgt spid="41"/>
                                        </p:tgtEl>
                                      </p:cBhvr>
                                    </p:animEffect>
                                  </p:childTnLst>
                                </p:cTn>
                              </p:par>
                              <p:par>
                                <p:cTn id="133" presetID="13" presetClass="entr" presetSubtype="32" fill="hold" grpId="1" nodeType="withEffect">
                                  <p:stCondLst>
                                    <p:cond delay="0"/>
                                  </p:stCondLst>
                                  <p:childTnLst>
                                    <p:set>
                                      <p:cBhvr>
                                        <p:cTn id="134" dur="1" fill="hold">
                                          <p:stCondLst>
                                            <p:cond delay="0"/>
                                          </p:stCondLst>
                                        </p:cTn>
                                        <p:tgtEl>
                                          <p:spTgt spid="42"/>
                                        </p:tgtEl>
                                        <p:attrNameLst>
                                          <p:attrName>style.visibility</p:attrName>
                                        </p:attrNameLst>
                                      </p:cBhvr>
                                      <p:to>
                                        <p:strVal val="visible"/>
                                      </p:to>
                                    </p:set>
                                    <p:animEffect transition="in" filter="plus(out)">
                                      <p:cBhvr>
                                        <p:cTn id="135" dur="3000"/>
                                        <p:tgtEl>
                                          <p:spTgt spid="42"/>
                                        </p:tgtEl>
                                      </p:cBhvr>
                                    </p:animEffect>
                                  </p:childTnLst>
                                </p:cTn>
                              </p:par>
                              <p:par>
                                <p:cTn id="136" presetID="13" presetClass="entr" presetSubtype="32" fill="hold" grpId="1" nodeType="withEffect">
                                  <p:stCondLst>
                                    <p:cond delay="0"/>
                                  </p:stCondLst>
                                  <p:iterate type="lt">
                                    <p:tmPct val="0"/>
                                  </p:iterate>
                                  <p:childTnLst>
                                    <p:set>
                                      <p:cBhvr>
                                        <p:cTn id="137" dur="1" fill="hold">
                                          <p:stCondLst>
                                            <p:cond delay="0"/>
                                          </p:stCondLst>
                                        </p:cTn>
                                        <p:tgtEl>
                                          <p:spTgt spid="43"/>
                                        </p:tgtEl>
                                        <p:attrNameLst>
                                          <p:attrName>style.visibility</p:attrName>
                                        </p:attrNameLst>
                                      </p:cBhvr>
                                      <p:to>
                                        <p:strVal val="visible"/>
                                      </p:to>
                                    </p:set>
                                    <p:animEffect transition="in" filter="plus(out)">
                                      <p:cBhvr>
                                        <p:cTn id="138" dur="3000"/>
                                        <p:tgtEl>
                                          <p:spTgt spid="43"/>
                                        </p:tgtEl>
                                      </p:cBhvr>
                                    </p:animEffect>
                                  </p:childTnLst>
                                </p:cTn>
                              </p:par>
                              <p:par>
                                <p:cTn id="139" presetID="13" presetClass="entr" presetSubtype="32" fill="hold" grpId="1" nodeType="with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plus(out)">
                                      <p:cBhvr>
                                        <p:cTn id="141" dur="3000"/>
                                        <p:tgtEl>
                                          <p:spTgt spid="44"/>
                                        </p:tgtEl>
                                      </p:cBhvr>
                                    </p:animEffect>
                                  </p:childTnLst>
                                </p:cTn>
                              </p:par>
                              <p:par>
                                <p:cTn id="142" presetID="13" presetClass="entr" presetSubtype="32" fill="hold" grpId="1" nodeType="withEffect">
                                  <p:stCondLst>
                                    <p:cond delay="0"/>
                                  </p:stCondLst>
                                  <p:iterate type="lt">
                                    <p:tmPct val="0"/>
                                  </p:iterate>
                                  <p:childTnLst>
                                    <p:set>
                                      <p:cBhvr>
                                        <p:cTn id="143" dur="1" fill="hold">
                                          <p:stCondLst>
                                            <p:cond delay="0"/>
                                          </p:stCondLst>
                                        </p:cTn>
                                        <p:tgtEl>
                                          <p:spTgt spid="45"/>
                                        </p:tgtEl>
                                        <p:attrNameLst>
                                          <p:attrName>style.visibility</p:attrName>
                                        </p:attrNameLst>
                                      </p:cBhvr>
                                      <p:to>
                                        <p:strVal val="visible"/>
                                      </p:to>
                                    </p:set>
                                    <p:animEffect transition="in" filter="plus(out)">
                                      <p:cBhvr>
                                        <p:cTn id="144" dur="3000"/>
                                        <p:tgtEl>
                                          <p:spTgt spid="45"/>
                                        </p:tgtEl>
                                      </p:cBhvr>
                                    </p:animEffect>
                                  </p:childTnLst>
                                </p:cTn>
                              </p:par>
                              <p:par>
                                <p:cTn id="145" presetID="13" presetClass="entr" presetSubtype="32" fill="hold" grpId="1" nodeType="withEffect">
                                  <p:stCondLst>
                                    <p:cond delay="0"/>
                                  </p:stCondLst>
                                  <p:childTnLst>
                                    <p:set>
                                      <p:cBhvr>
                                        <p:cTn id="146" dur="1" fill="hold">
                                          <p:stCondLst>
                                            <p:cond delay="0"/>
                                          </p:stCondLst>
                                        </p:cTn>
                                        <p:tgtEl>
                                          <p:spTgt spid="46"/>
                                        </p:tgtEl>
                                        <p:attrNameLst>
                                          <p:attrName>style.visibility</p:attrName>
                                        </p:attrNameLst>
                                      </p:cBhvr>
                                      <p:to>
                                        <p:strVal val="visible"/>
                                      </p:to>
                                    </p:set>
                                    <p:animEffect transition="in" filter="plus(out)">
                                      <p:cBhvr>
                                        <p:cTn id="147" dur="3000"/>
                                        <p:tgtEl>
                                          <p:spTgt spid="46"/>
                                        </p:tgtEl>
                                      </p:cBhvr>
                                    </p:animEffect>
                                  </p:childTnLst>
                                </p:cTn>
                              </p:par>
                              <p:par>
                                <p:cTn id="148" presetID="8" presetClass="emph" presetSubtype="0" fill="hold" grpId="2" nodeType="withEffect">
                                  <p:stCondLst>
                                    <p:cond delay="0"/>
                                  </p:stCondLst>
                                  <p:iterate type="lt">
                                    <p:tmPct val="0"/>
                                  </p:iterate>
                                  <p:childTnLst>
                                    <p:animRot by="21600000">
                                      <p:cBhvr>
                                        <p:cTn id="149" dur="3000" fill="hold"/>
                                        <p:tgtEl>
                                          <p:spTgt spid="27"/>
                                        </p:tgtEl>
                                        <p:attrNameLst>
                                          <p:attrName>r</p:attrName>
                                        </p:attrNameLst>
                                      </p:cBhvr>
                                    </p:animRot>
                                  </p:childTnLst>
                                </p:cTn>
                              </p:par>
                              <p:par>
                                <p:cTn id="150" presetID="8" presetClass="emph" presetSubtype="0" fill="hold" grpId="2" nodeType="withEffect">
                                  <p:stCondLst>
                                    <p:cond delay="0"/>
                                  </p:stCondLst>
                                  <p:iterate type="lt">
                                    <p:tmPct val="0"/>
                                  </p:iterate>
                                  <p:childTnLst>
                                    <p:animRot by="-21600000">
                                      <p:cBhvr>
                                        <p:cTn id="151" dur="3000" fill="hold"/>
                                        <p:tgtEl>
                                          <p:spTgt spid="29"/>
                                        </p:tgtEl>
                                        <p:attrNameLst>
                                          <p:attrName>r</p:attrName>
                                        </p:attrNameLst>
                                      </p:cBhvr>
                                    </p:animRot>
                                  </p:childTnLst>
                                </p:cTn>
                              </p:par>
                              <p:par>
                                <p:cTn id="152" presetID="8" presetClass="emph" presetSubtype="0" fill="hold" grpId="2" nodeType="withEffect">
                                  <p:stCondLst>
                                    <p:cond delay="0"/>
                                  </p:stCondLst>
                                  <p:iterate type="lt">
                                    <p:tmPct val="0"/>
                                  </p:iterate>
                                  <p:childTnLst>
                                    <p:animRot by="21600000">
                                      <p:cBhvr>
                                        <p:cTn id="153" dur="3000" fill="hold"/>
                                        <p:tgtEl>
                                          <p:spTgt spid="31"/>
                                        </p:tgtEl>
                                        <p:attrNameLst>
                                          <p:attrName>r</p:attrName>
                                        </p:attrNameLst>
                                      </p:cBhvr>
                                    </p:animRot>
                                  </p:childTnLst>
                                </p:cTn>
                              </p:par>
                              <p:par>
                                <p:cTn id="154" presetID="8" presetClass="emph" presetSubtype="0" fill="hold" grpId="2" nodeType="withEffect">
                                  <p:stCondLst>
                                    <p:cond delay="0"/>
                                  </p:stCondLst>
                                  <p:iterate type="lt">
                                    <p:tmPct val="0"/>
                                  </p:iterate>
                                  <p:childTnLst>
                                    <p:animRot by="-21600000">
                                      <p:cBhvr>
                                        <p:cTn id="155" dur="3000" fill="hold"/>
                                        <p:tgtEl>
                                          <p:spTgt spid="33"/>
                                        </p:tgtEl>
                                        <p:attrNameLst>
                                          <p:attrName>r</p:attrName>
                                        </p:attrNameLst>
                                      </p:cBhvr>
                                    </p:animRot>
                                  </p:childTnLst>
                                </p:cTn>
                              </p:par>
                              <p:par>
                                <p:cTn id="156" presetID="8" presetClass="emph" presetSubtype="0" fill="hold" grpId="2" nodeType="withEffect">
                                  <p:stCondLst>
                                    <p:cond delay="0"/>
                                  </p:stCondLst>
                                  <p:iterate type="lt">
                                    <p:tmPct val="0"/>
                                  </p:iterate>
                                  <p:childTnLst>
                                    <p:animRot by="21600000">
                                      <p:cBhvr>
                                        <p:cTn id="157" dur="3000" fill="hold"/>
                                        <p:tgtEl>
                                          <p:spTgt spid="35"/>
                                        </p:tgtEl>
                                        <p:attrNameLst>
                                          <p:attrName>r</p:attrName>
                                        </p:attrNameLst>
                                      </p:cBhvr>
                                    </p:animRot>
                                  </p:childTnLst>
                                </p:cTn>
                              </p:par>
                              <p:par>
                                <p:cTn id="158" presetID="8" presetClass="emph" presetSubtype="0" fill="hold" grpId="2" nodeType="withEffect">
                                  <p:stCondLst>
                                    <p:cond delay="0"/>
                                  </p:stCondLst>
                                  <p:iterate type="lt">
                                    <p:tmPct val="0"/>
                                  </p:iterate>
                                  <p:childTnLst>
                                    <p:animRot by="-21600000">
                                      <p:cBhvr>
                                        <p:cTn id="159" dur="3000" fill="hold"/>
                                        <p:tgtEl>
                                          <p:spTgt spid="37"/>
                                        </p:tgtEl>
                                        <p:attrNameLst>
                                          <p:attrName>r</p:attrName>
                                        </p:attrNameLst>
                                      </p:cBhvr>
                                    </p:animRot>
                                  </p:childTnLst>
                                </p:cTn>
                              </p:par>
                              <p:par>
                                <p:cTn id="160" presetID="8" presetClass="emph" presetSubtype="0" fill="hold" grpId="2" nodeType="withEffect">
                                  <p:stCondLst>
                                    <p:cond delay="0"/>
                                  </p:stCondLst>
                                  <p:iterate type="lt">
                                    <p:tmPct val="0"/>
                                  </p:iterate>
                                  <p:childTnLst>
                                    <p:animRot by="21600000">
                                      <p:cBhvr>
                                        <p:cTn id="161" dur="3000" fill="hold"/>
                                        <p:tgtEl>
                                          <p:spTgt spid="39"/>
                                        </p:tgtEl>
                                        <p:attrNameLst>
                                          <p:attrName>r</p:attrName>
                                        </p:attrNameLst>
                                      </p:cBhvr>
                                    </p:animRot>
                                  </p:childTnLst>
                                </p:cTn>
                              </p:par>
                              <p:par>
                                <p:cTn id="162" presetID="8" presetClass="emph" presetSubtype="0" fill="hold" grpId="2" nodeType="withEffect">
                                  <p:stCondLst>
                                    <p:cond delay="0"/>
                                  </p:stCondLst>
                                  <p:iterate type="lt">
                                    <p:tmPct val="0"/>
                                  </p:iterate>
                                  <p:childTnLst>
                                    <p:animRot by="-21600000">
                                      <p:cBhvr>
                                        <p:cTn id="163" dur="3000" fill="hold"/>
                                        <p:tgtEl>
                                          <p:spTgt spid="41"/>
                                        </p:tgtEl>
                                        <p:attrNameLst>
                                          <p:attrName>r</p:attrName>
                                        </p:attrNameLst>
                                      </p:cBhvr>
                                    </p:animRot>
                                  </p:childTnLst>
                                </p:cTn>
                              </p:par>
                              <p:par>
                                <p:cTn id="164" presetID="8" presetClass="emph" presetSubtype="0" fill="hold" grpId="2" nodeType="withEffect">
                                  <p:stCondLst>
                                    <p:cond delay="0"/>
                                  </p:stCondLst>
                                  <p:iterate type="lt">
                                    <p:tmPct val="0"/>
                                  </p:iterate>
                                  <p:childTnLst>
                                    <p:animRot by="21600000">
                                      <p:cBhvr>
                                        <p:cTn id="165" dur="3000" fill="hold"/>
                                        <p:tgtEl>
                                          <p:spTgt spid="43"/>
                                        </p:tgtEl>
                                        <p:attrNameLst>
                                          <p:attrName>r</p:attrName>
                                        </p:attrNameLst>
                                      </p:cBhvr>
                                    </p:animRot>
                                  </p:childTnLst>
                                </p:cTn>
                              </p:par>
                              <p:par>
                                <p:cTn id="166" presetID="8" presetClass="emph" presetSubtype="0" fill="hold" grpId="2" nodeType="withEffect">
                                  <p:stCondLst>
                                    <p:cond delay="0"/>
                                  </p:stCondLst>
                                  <p:iterate type="lt">
                                    <p:tmPct val="0"/>
                                  </p:iterate>
                                  <p:childTnLst>
                                    <p:animRot by="-21600000">
                                      <p:cBhvr>
                                        <p:cTn id="167" dur="3000" fill="hold"/>
                                        <p:tgtEl>
                                          <p:spTgt spid="45"/>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30"/>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32"/>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36"/>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38"/>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40"/>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42"/>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44"/>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46"/>
                                        </p:tgtEl>
                                        <p:attrNameLst>
                                          <p:attrName>r</p:attrName>
                                        </p:attrNameLst>
                                      </p:cBhvr>
                                    </p:animRot>
                                  </p:childTnLst>
                                </p:cTn>
                              </p:par>
                            </p:childTnLst>
                          </p:cTn>
                        </p:par>
                        <p:par>
                          <p:cTn id="188" fill="hold">
                            <p:stCondLst>
                              <p:cond delay="3000"/>
                            </p:stCondLst>
                            <p:childTnLst>
                              <p:par>
                                <p:cTn id="189" presetID="2" presetClass="exit" presetSubtype="4" fill="hold" grpId="3" nodeType="afterEffect">
                                  <p:stCondLst>
                                    <p:cond delay="0"/>
                                  </p:stCondLst>
                                  <p:iterate type="lt">
                                    <p:tmPct val="0"/>
                                  </p:iterate>
                                  <p:childTnLst>
                                    <p:anim calcmode="lin" valueType="num">
                                      <p:cBhvr additive="base">
                                        <p:cTn id="190" dur="3000"/>
                                        <p:tgtEl>
                                          <p:spTgt spid="27"/>
                                        </p:tgtEl>
                                        <p:attrNameLst>
                                          <p:attrName>ppt_x</p:attrName>
                                        </p:attrNameLst>
                                      </p:cBhvr>
                                      <p:tavLst>
                                        <p:tav tm="0">
                                          <p:val>
                                            <p:strVal val="ppt_x"/>
                                          </p:val>
                                        </p:tav>
                                        <p:tav tm="100000">
                                          <p:val>
                                            <p:strVal val="ppt_x"/>
                                          </p:val>
                                        </p:tav>
                                      </p:tavLst>
                                    </p:anim>
                                    <p:anim calcmode="lin" valueType="num">
                                      <p:cBhvr additive="base">
                                        <p:cTn id="191" dur="3000"/>
                                        <p:tgtEl>
                                          <p:spTgt spid="27"/>
                                        </p:tgtEl>
                                        <p:attrNameLst>
                                          <p:attrName>ppt_y</p:attrName>
                                        </p:attrNameLst>
                                      </p:cBhvr>
                                      <p:tavLst>
                                        <p:tav tm="0">
                                          <p:val>
                                            <p:strVal val="ppt_y"/>
                                          </p:val>
                                        </p:tav>
                                        <p:tav tm="100000">
                                          <p:val>
                                            <p:strVal val="1+ppt_h/2"/>
                                          </p:val>
                                        </p:tav>
                                      </p:tavLst>
                                    </p:anim>
                                    <p:set>
                                      <p:cBhvr>
                                        <p:cTn id="192" dur="1" fill="hold">
                                          <p:stCondLst>
                                            <p:cond delay="2999"/>
                                          </p:stCondLst>
                                        </p:cTn>
                                        <p:tgtEl>
                                          <p:spTgt spid="27"/>
                                        </p:tgtEl>
                                        <p:attrNameLst>
                                          <p:attrName>style.visibility</p:attrName>
                                        </p:attrNameLst>
                                      </p:cBhvr>
                                      <p:to>
                                        <p:strVal val="hidden"/>
                                      </p:to>
                                    </p:set>
                                  </p:childTnLst>
                                </p:cTn>
                              </p:par>
                              <p:par>
                                <p:cTn id="193" presetID="2" presetClass="exit" presetSubtype="4" fill="hold" grpId="3" nodeType="withEffect">
                                  <p:stCondLst>
                                    <p:cond delay="0"/>
                                  </p:stCondLst>
                                  <p:iterate type="lt">
                                    <p:tmPct val="0"/>
                                  </p:iterate>
                                  <p:childTnLst>
                                    <p:anim calcmode="lin" valueType="num">
                                      <p:cBhvr additive="base">
                                        <p:cTn id="194" dur="3000"/>
                                        <p:tgtEl>
                                          <p:spTgt spid="29"/>
                                        </p:tgtEl>
                                        <p:attrNameLst>
                                          <p:attrName>ppt_x</p:attrName>
                                        </p:attrNameLst>
                                      </p:cBhvr>
                                      <p:tavLst>
                                        <p:tav tm="0">
                                          <p:val>
                                            <p:strVal val="ppt_x"/>
                                          </p:val>
                                        </p:tav>
                                        <p:tav tm="100000">
                                          <p:val>
                                            <p:strVal val="ppt_x"/>
                                          </p:val>
                                        </p:tav>
                                      </p:tavLst>
                                    </p:anim>
                                    <p:anim calcmode="lin" valueType="num">
                                      <p:cBhvr additive="base">
                                        <p:cTn id="195" dur="3000"/>
                                        <p:tgtEl>
                                          <p:spTgt spid="29"/>
                                        </p:tgtEl>
                                        <p:attrNameLst>
                                          <p:attrName>ppt_y</p:attrName>
                                        </p:attrNameLst>
                                      </p:cBhvr>
                                      <p:tavLst>
                                        <p:tav tm="0">
                                          <p:val>
                                            <p:strVal val="ppt_y"/>
                                          </p:val>
                                        </p:tav>
                                        <p:tav tm="100000">
                                          <p:val>
                                            <p:strVal val="1+ppt_h/2"/>
                                          </p:val>
                                        </p:tav>
                                      </p:tavLst>
                                    </p:anim>
                                    <p:set>
                                      <p:cBhvr>
                                        <p:cTn id="196" dur="1" fill="hold">
                                          <p:stCondLst>
                                            <p:cond delay="2999"/>
                                          </p:stCondLst>
                                        </p:cTn>
                                        <p:tgtEl>
                                          <p:spTgt spid="29"/>
                                        </p:tgtEl>
                                        <p:attrNameLst>
                                          <p:attrName>style.visibility</p:attrName>
                                        </p:attrNameLst>
                                      </p:cBhvr>
                                      <p:to>
                                        <p:strVal val="hidden"/>
                                      </p:to>
                                    </p:set>
                                  </p:childTnLst>
                                </p:cTn>
                              </p:par>
                              <p:par>
                                <p:cTn id="197" presetID="2" presetClass="exit" presetSubtype="4" fill="hold" grpId="3" nodeType="withEffect">
                                  <p:stCondLst>
                                    <p:cond delay="0"/>
                                  </p:stCondLst>
                                  <p:iterate type="lt">
                                    <p:tmPct val="0"/>
                                  </p:iterate>
                                  <p:childTnLst>
                                    <p:anim calcmode="lin" valueType="num">
                                      <p:cBhvr additive="base">
                                        <p:cTn id="198" dur="3000"/>
                                        <p:tgtEl>
                                          <p:spTgt spid="31"/>
                                        </p:tgtEl>
                                        <p:attrNameLst>
                                          <p:attrName>ppt_x</p:attrName>
                                        </p:attrNameLst>
                                      </p:cBhvr>
                                      <p:tavLst>
                                        <p:tav tm="0">
                                          <p:val>
                                            <p:strVal val="ppt_x"/>
                                          </p:val>
                                        </p:tav>
                                        <p:tav tm="100000">
                                          <p:val>
                                            <p:strVal val="ppt_x"/>
                                          </p:val>
                                        </p:tav>
                                      </p:tavLst>
                                    </p:anim>
                                    <p:anim calcmode="lin" valueType="num">
                                      <p:cBhvr additive="base">
                                        <p:cTn id="199" dur="3000"/>
                                        <p:tgtEl>
                                          <p:spTgt spid="31"/>
                                        </p:tgtEl>
                                        <p:attrNameLst>
                                          <p:attrName>ppt_y</p:attrName>
                                        </p:attrNameLst>
                                      </p:cBhvr>
                                      <p:tavLst>
                                        <p:tav tm="0">
                                          <p:val>
                                            <p:strVal val="ppt_y"/>
                                          </p:val>
                                        </p:tav>
                                        <p:tav tm="100000">
                                          <p:val>
                                            <p:strVal val="1+ppt_h/2"/>
                                          </p:val>
                                        </p:tav>
                                      </p:tavLst>
                                    </p:anim>
                                    <p:set>
                                      <p:cBhvr>
                                        <p:cTn id="200" dur="1" fill="hold">
                                          <p:stCondLst>
                                            <p:cond delay="2999"/>
                                          </p:stCondLst>
                                        </p:cTn>
                                        <p:tgtEl>
                                          <p:spTgt spid="31"/>
                                        </p:tgtEl>
                                        <p:attrNameLst>
                                          <p:attrName>style.visibility</p:attrName>
                                        </p:attrNameLst>
                                      </p:cBhvr>
                                      <p:to>
                                        <p:strVal val="hidden"/>
                                      </p:to>
                                    </p:set>
                                  </p:childTnLst>
                                </p:cTn>
                              </p:par>
                              <p:par>
                                <p:cTn id="201" presetID="2" presetClass="exit" presetSubtype="4" fill="hold" grpId="3" nodeType="withEffect">
                                  <p:stCondLst>
                                    <p:cond delay="0"/>
                                  </p:stCondLst>
                                  <p:iterate type="lt">
                                    <p:tmPct val="0"/>
                                  </p:iterate>
                                  <p:childTnLst>
                                    <p:anim calcmode="lin" valueType="num">
                                      <p:cBhvr additive="base">
                                        <p:cTn id="202" dur="3000"/>
                                        <p:tgtEl>
                                          <p:spTgt spid="33"/>
                                        </p:tgtEl>
                                        <p:attrNameLst>
                                          <p:attrName>ppt_x</p:attrName>
                                        </p:attrNameLst>
                                      </p:cBhvr>
                                      <p:tavLst>
                                        <p:tav tm="0">
                                          <p:val>
                                            <p:strVal val="ppt_x"/>
                                          </p:val>
                                        </p:tav>
                                        <p:tav tm="100000">
                                          <p:val>
                                            <p:strVal val="ppt_x"/>
                                          </p:val>
                                        </p:tav>
                                      </p:tavLst>
                                    </p:anim>
                                    <p:anim calcmode="lin" valueType="num">
                                      <p:cBhvr additive="base">
                                        <p:cTn id="203" dur="3000"/>
                                        <p:tgtEl>
                                          <p:spTgt spid="33"/>
                                        </p:tgtEl>
                                        <p:attrNameLst>
                                          <p:attrName>ppt_y</p:attrName>
                                        </p:attrNameLst>
                                      </p:cBhvr>
                                      <p:tavLst>
                                        <p:tav tm="0">
                                          <p:val>
                                            <p:strVal val="ppt_y"/>
                                          </p:val>
                                        </p:tav>
                                        <p:tav tm="100000">
                                          <p:val>
                                            <p:strVal val="1+ppt_h/2"/>
                                          </p:val>
                                        </p:tav>
                                      </p:tavLst>
                                    </p:anim>
                                    <p:set>
                                      <p:cBhvr>
                                        <p:cTn id="204" dur="1" fill="hold">
                                          <p:stCondLst>
                                            <p:cond delay="2999"/>
                                          </p:stCondLst>
                                        </p:cTn>
                                        <p:tgtEl>
                                          <p:spTgt spid="33"/>
                                        </p:tgtEl>
                                        <p:attrNameLst>
                                          <p:attrName>style.visibility</p:attrName>
                                        </p:attrNameLst>
                                      </p:cBhvr>
                                      <p:to>
                                        <p:strVal val="hidden"/>
                                      </p:to>
                                    </p:set>
                                  </p:childTnLst>
                                </p:cTn>
                              </p:par>
                              <p:par>
                                <p:cTn id="205" presetID="2" presetClass="exit" presetSubtype="4" fill="hold" grpId="3" nodeType="withEffect">
                                  <p:stCondLst>
                                    <p:cond delay="0"/>
                                  </p:stCondLst>
                                  <p:iterate type="lt">
                                    <p:tmPct val="0"/>
                                  </p:iterate>
                                  <p:childTnLst>
                                    <p:anim calcmode="lin" valueType="num">
                                      <p:cBhvr additive="base">
                                        <p:cTn id="206" dur="3000"/>
                                        <p:tgtEl>
                                          <p:spTgt spid="35"/>
                                        </p:tgtEl>
                                        <p:attrNameLst>
                                          <p:attrName>ppt_x</p:attrName>
                                        </p:attrNameLst>
                                      </p:cBhvr>
                                      <p:tavLst>
                                        <p:tav tm="0">
                                          <p:val>
                                            <p:strVal val="ppt_x"/>
                                          </p:val>
                                        </p:tav>
                                        <p:tav tm="100000">
                                          <p:val>
                                            <p:strVal val="ppt_x"/>
                                          </p:val>
                                        </p:tav>
                                      </p:tavLst>
                                    </p:anim>
                                    <p:anim calcmode="lin" valueType="num">
                                      <p:cBhvr additive="base">
                                        <p:cTn id="207" dur="3000"/>
                                        <p:tgtEl>
                                          <p:spTgt spid="35"/>
                                        </p:tgtEl>
                                        <p:attrNameLst>
                                          <p:attrName>ppt_y</p:attrName>
                                        </p:attrNameLst>
                                      </p:cBhvr>
                                      <p:tavLst>
                                        <p:tav tm="0">
                                          <p:val>
                                            <p:strVal val="ppt_y"/>
                                          </p:val>
                                        </p:tav>
                                        <p:tav tm="100000">
                                          <p:val>
                                            <p:strVal val="1+ppt_h/2"/>
                                          </p:val>
                                        </p:tav>
                                      </p:tavLst>
                                    </p:anim>
                                    <p:set>
                                      <p:cBhvr>
                                        <p:cTn id="208" dur="1" fill="hold">
                                          <p:stCondLst>
                                            <p:cond delay="2999"/>
                                          </p:stCondLst>
                                        </p:cTn>
                                        <p:tgtEl>
                                          <p:spTgt spid="35"/>
                                        </p:tgtEl>
                                        <p:attrNameLst>
                                          <p:attrName>style.visibility</p:attrName>
                                        </p:attrNameLst>
                                      </p:cBhvr>
                                      <p:to>
                                        <p:strVal val="hidden"/>
                                      </p:to>
                                    </p:set>
                                  </p:childTnLst>
                                </p:cTn>
                              </p:par>
                              <p:par>
                                <p:cTn id="209" presetID="2" presetClass="exit" presetSubtype="4" fill="hold" grpId="3" nodeType="withEffect">
                                  <p:stCondLst>
                                    <p:cond delay="0"/>
                                  </p:stCondLst>
                                  <p:iterate type="lt">
                                    <p:tmPct val="0"/>
                                  </p:iterate>
                                  <p:childTnLst>
                                    <p:anim calcmode="lin" valueType="num">
                                      <p:cBhvr additive="base">
                                        <p:cTn id="210" dur="3000"/>
                                        <p:tgtEl>
                                          <p:spTgt spid="37"/>
                                        </p:tgtEl>
                                        <p:attrNameLst>
                                          <p:attrName>ppt_x</p:attrName>
                                        </p:attrNameLst>
                                      </p:cBhvr>
                                      <p:tavLst>
                                        <p:tav tm="0">
                                          <p:val>
                                            <p:strVal val="ppt_x"/>
                                          </p:val>
                                        </p:tav>
                                        <p:tav tm="100000">
                                          <p:val>
                                            <p:strVal val="ppt_x"/>
                                          </p:val>
                                        </p:tav>
                                      </p:tavLst>
                                    </p:anim>
                                    <p:anim calcmode="lin" valueType="num">
                                      <p:cBhvr additive="base">
                                        <p:cTn id="211" dur="3000"/>
                                        <p:tgtEl>
                                          <p:spTgt spid="37"/>
                                        </p:tgtEl>
                                        <p:attrNameLst>
                                          <p:attrName>ppt_y</p:attrName>
                                        </p:attrNameLst>
                                      </p:cBhvr>
                                      <p:tavLst>
                                        <p:tav tm="0">
                                          <p:val>
                                            <p:strVal val="ppt_y"/>
                                          </p:val>
                                        </p:tav>
                                        <p:tav tm="100000">
                                          <p:val>
                                            <p:strVal val="1+ppt_h/2"/>
                                          </p:val>
                                        </p:tav>
                                      </p:tavLst>
                                    </p:anim>
                                    <p:set>
                                      <p:cBhvr>
                                        <p:cTn id="212" dur="1" fill="hold">
                                          <p:stCondLst>
                                            <p:cond delay="2999"/>
                                          </p:stCondLst>
                                        </p:cTn>
                                        <p:tgtEl>
                                          <p:spTgt spid="37"/>
                                        </p:tgtEl>
                                        <p:attrNameLst>
                                          <p:attrName>style.visibility</p:attrName>
                                        </p:attrNameLst>
                                      </p:cBhvr>
                                      <p:to>
                                        <p:strVal val="hidden"/>
                                      </p:to>
                                    </p:set>
                                  </p:childTnLst>
                                </p:cTn>
                              </p:par>
                              <p:par>
                                <p:cTn id="213" presetID="2" presetClass="exit" presetSubtype="4" fill="hold" grpId="3" nodeType="withEffect">
                                  <p:stCondLst>
                                    <p:cond delay="0"/>
                                  </p:stCondLst>
                                  <p:iterate type="lt">
                                    <p:tmPct val="0"/>
                                  </p:iterate>
                                  <p:childTnLst>
                                    <p:anim calcmode="lin" valueType="num">
                                      <p:cBhvr additive="base">
                                        <p:cTn id="214" dur="3000"/>
                                        <p:tgtEl>
                                          <p:spTgt spid="39"/>
                                        </p:tgtEl>
                                        <p:attrNameLst>
                                          <p:attrName>ppt_x</p:attrName>
                                        </p:attrNameLst>
                                      </p:cBhvr>
                                      <p:tavLst>
                                        <p:tav tm="0">
                                          <p:val>
                                            <p:strVal val="ppt_x"/>
                                          </p:val>
                                        </p:tav>
                                        <p:tav tm="100000">
                                          <p:val>
                                            <p:strVal val="ppt_x"/>
                                          </p:val>
                                        </p:tav>
                                      </p:tavLst>
                                    </p:anim>
                                    <p:anim calcmode="lin" valueType="num">
                                      <p:cBhvr additive="base">
                                        <p:cTn id="215" dur="3000"/>
                                        <p:tgtEl>
                                          <p:spTgt spid="39"/>
                                        </p:tgtEl>
                                        <p:attrNameLst>
                                          <p:attrName>ppt_y</p:attrName>
                                        </p:attrNameLst>
                                      </p:cBhvr>
                                      <p:tavLst>
                                        <p:tav tm="0">
                                          <p:val>
                                            <p:strVal val="ppt_y"/>
                                          </p:val>
                                        </p:tav>
                                        <p:tav tm="100000">
                                          <p:val>
                                            <p:strVal val="1+ppt_h/2"/>
                                          </p:val>
                                        </p:tav>
                                      </p:tavLst>
                                    </p:anim>
                                    <p:set>
                                      <p:cBhvr>
                                        <p:cTn id="216" dur="1" fill="hold">
                                          <p:stCondLst>
                                            <p:cond delay="2999"/>
                                          </p:stCondLst>
                                        </p:cTn>
                                        <p:tgtEl>
                                          <p:spTgt spid="39"/>
                                        </p:tgtEl>
                                        <p:attrNameLst>
                                          <p:attrName>style.visibility</p:attrName>
                                        </p:attrNameLst>
                                      </p:cBhvr>
                                      <p:to>
                                        <p:strVal val="hidden"/>
                                      </p:to>
                                    </p:set>
                                  </p:childTnLst>
                                </p:cTn>
                              </p:par>
                              <p:par>
                                <p:cTn id="217" presetID="2" presetClass="exit" presetSubtype="4" fill="hold" grpId="3" nodeType="withEffect">
                                  <p:stCondLst>
                                    <p:cond delay="0"/>
                                  </p:stCondLst>
                                  <p:iterate type="lt">
                                    <p:tmPct val="0"/>
                                  </p:iterate>
                                  <p:childTnLst>
                                    <p:anim calcmode="lin" valueType="num">
                                      <p:cBhvr additive="base">
                                        <p:cTn id="218" dur="3000"/>
                                        <p:tgtEl>
                                          <p:spTgt spid="41"/>
                                        </p:tgtEl>
                                        <p:attrNameLst>
                                          <p:attrName>ppt_x</p:attrName>
                                        </p:attrNameLst>
                                      </p:cBhvr>
                                      <p:tavLst>
                                        <p:tav tm="0">
                                          <p:val>
                                            <p:strVal val="ppt_x"/>
                                          </p:val>
                                        </p:tav>
                                        <p:tav tm="100000">
                                          <p:val>
                                            <p:strVal val="ppt_x"/>
                                          </p:val>
                                        </p:tav>
                                      </p:tavLst>
                                    </p:anim>
                                    <p:anim calcmode="lin" valueType="num">
                                      <p:cBhvr additive="base">
                                        <p:cTn id="219" dur="3000"/>
                                        <p:tgtEl>
                                          <p:spTgt spid="41"/>
                                        </p:tgtEl>
                                        <p:attrNameLst>
                                          <p:attrName>ppt_y</p:attrName>
                                        </p:attrNameLst>
                                      </p:cBhvr>
                                      <p:tavLst>
                                        <p:tav tm="0">
                                          <p:val>
                                            <p:strVal val="ppt_y"/>
                                          </p:val>
                                        </p:tav>
                                        <p:tav tm="100000">
                                          <p:val>
                                            <p:strVal val="1+ppt_h/2"/>
                                          </p:val>
                                        </p:tav>
                                      </p:tavLst>
                                    </p:anim>
                                    <p:set>
                                      <p:cBhvr>
                                        <p:cTn id="220" dur="1" fill="hold">
                                          <p:stCondLst>
                                            <p:cond delay="2999"/>
                                          </p:stCondLst>
                                        </p:cTn>
                                        <p:tgtEl>
                                          <p:spTgt spid="41"/>
                                        </p:tgtEl>
                                        <p:attrNameLst>
                                          <p:attrName>style.visibility</p:attrName>
                                        </p:attrNameLst>
                                      </p:cBhvr>
                                      <p:to>
                                        <p:strVal val="hidden"/>
                                      </p:to>
                                    </p:set>
                                  </p:childTnLst>
                                </p:cTn>
                              </p:par>
                              <p:par>
                                <p:cTn id="221" presetID="2" presetClass="exit" presetSubtype="4" fill="hold" grpId="3" nodeType="withEffect">
                                  <p:stCondLst>
                                    <p:cond delay="0"/>
                                  </p:stCondLst>
                                  <p:iterate type="lt">
                                    <p:tmPct val="0"/>
                                  </p:iterate>
                                  <p:childTnLst>
                                    <p:anim calcmode="lin" valueType="num">
                                      <p:cBhvr additive="base">
                                        <p:cTn id="222" dur="3000"/>
                                        <p:tgtEl>
                                          <p:spTgt spid="43"/>
                                        </p:tgtEl>
                                        <p:attrNameLst>
                                          <p:attrName>ppt_x</p:attrName>
                                        </p:attrNameLst>
                                      </p:cBhvr>
                                      <p:tavLst>
                                        <p:tav tm="0">
                                          <p:val>
                                            <p:strVal val="ppt_x"/>
                                          </p:val>
                                        </p:tav>
                                        <p:tav tm="100000">
                                          <p:val>
                                            <p:strVal val="ppt_x"/>
                                          </p:val>
                                        </p:tav>
                                      </p:tavLst>
                                    </p:anim>
                                    <p:anim calcmode="lin" valueType="num">
                                      <p:cBhvr additive="base">
                                        <p:cTn id="223" dur="3000"/>
                                        <p:tgtEl>
                                          <p:spTgt spid="43"/>
                                        </p:tgtEl>
                                        <p:attrNameLst>
                                          <p:attrName>ppt_y</p:attrName>
                                        </p:attrNameLst>
                                      </p:cBhvr>
                                      <p:tavLst>
                                        <p:tav tm="0">
                                          <p:val>
                                            <p:strVal val="ppt_y"/>
                                          </p:val>
                                        </p:tav>
                                        <p:tav tm="100000">
                                          <p:val>
                                            <p:strVal val="1+ppt_h/2"/>
                                          </p:val>
                                        </p:tav>
                                      </p:tavLst>
                                    </p:anim>
                                    <p:set>
                                      <p:cBhvr>
                                        <p:cTn id="224" dur="1" fill="hold">
                                          <p:stCondLst>
                                            <p:cond delay="2999"/>
                                          </p:stCondLst>
                                        </p:cTn>
                                        <p:tgtEl>
                                          <p:spTgt spid="43"/>
                                        </p:tgtEl>
                                        <p:attrNameLst>
                                          <p:attrName>style.visibility</p:attrName>
                                        </p:attrNameLst>
                                      </p:cBhvr>
                                      <p:to>
                                        <p:strVal val="hidden"/>
                                      </p:to>
                                    </p:set>
                                  </p:childTnLst>
                                </p:cTn>
                              </p:par>
                              <p:par>
                                <p:cTn id="225" presetID="2" presetClass="exit" presetSubtype="4" fill="hold" grpId="3" nodeType="withEffect">
                                  <p:stCondLst>
                                    <p:cond delay="0"/>
                                  </p:stCondLst>
                                  <p:iterate type="lt">
                                    <p:tmPct val="0"/>
                                  </p:iterate>
                                  <p:childTnLst>
                                    <p:anim calcmode="lin" valueType="num">
                                      <p:cBhvr additive="base">
                                        <p:cTn id="226" dur="3000"/>
                                        <p:tgtEl>
                                          <p:spTgt spid="45"/>
                                        </p:tgtEl>
                                        <p:attrNameLst>
                                          <p:attrName>ppt_x</p:attrName>
                                        </p:attrNameLst>
                                      </p:cBhvr>
                                      <p:tavLst>
                                        <p:tav tm="0">
                                          <p:val>
                                            <p:strVal val="ppt_x"/>
                                          </p:val>
                                        </p:tav>
                                        <p:tav tm="100000">
                                          <p:val>
                                            <p:strVal val="ppt_x"/>
                                          </p:val>
                                        </p:tav>
                                      </p:tavLst>
                                    </p:anim>
                                    <p:anim calcmode="lin" valueType="num">
                                      <p:cBhvr additive="base">
                                        <p:cTn id="227" dur="3000"/>
                                        <p:tgtEl>
                                          <p:spTgt spid="45"/>
                                        </p:tgtEl>
                                        <p:attrNameLst>
                                          <p:attrName>ppt_y</p:attrName>
                                        </p:attrNameLst>
                                      </p:cBhvr>
                                      <p:tavLst>
                                        <p:tav tm="0">
                                          <p:val>
                                            <p:strVal val="ppt_y"/>
                                          </p:val>
                                        </p:tav>
                                        <p:tav tm="100000">
                                          <p:val>
                                            <p:strVal val="1+ppt_h/2"/>
                                          </p:val>
                                        </p:tav>
                                      </p:tavLst>
                                    </p:anim>
                                    <p:set>
                                      <p:cBhvr>
                                        <p:cTn id="228" dur="1" fill="hold">
                                          <p:stCondLst>
                                            <p:cond delay="2999"/>
                                          </p:stCondLst>
                                        </p:cTn>
                                        <p:tgtEl>
                                          <p:spTgt spid="45"/>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28"/>
                                        </p:tgtEl>
                                        <p:attrNameLst>
                                          <p:attrName>ppt_x</p:attrName>
                                        </p:attrNameLst>
                                      </p:cBhvr>
                                      <p:tavLst>
                                        <p:tav tm="0">
                                          <p:val>
                                            <p:strVal val="ppt_x"/>
                                          </p:val>
                                        </p:tav>
                                        <p:tav tm="100000">
                                          <p:val>
                                            <p:strVal val="ppt_x"/>
                                          </p:val>
                                        </p:tav>
                                      </p:tavLst>
                                    </p:anim>
                                    <p:anim calcmode="lin" valueType="num">
                                      <p:cBhvr additive="base">
                                        <p:cTn id="231" dur="3000"/>
                                        <p:tgtEl>
                                          <p:spTgt spid="28"/>
                                        </p:tgtEl>
                                        <p:attrNameLst>
                                          <p:attrName>ppt_y</p:attrName>
                                        </p:attrNameLst>
                                      </p:cBhvr>
                                      <p:tavLst>
                                        <p:tav tm="0">
                                          <p:val>
                                            <p:strVal val="ppt_y"/>
                                          </p:val>
                                        </p:tav>
                                        <p:tav tm="100000">
                                          <p:val>
                                            <p:strVal val="0-ppt_h/2"/>
                                          </p:val>
                                        </p:tav>
                                      </p:tavLst>
                                    </p:anim>
                                    <p:set>
                                      <p:cBhvr>
                                        <p:cTn id="232" dur="1" fill="hold">
                                          <p:stCondLst>
                                            <p:cond delay="2999"/>
                                          </p:stCondLst>
                                        </p:cTn>
                                        <p:tgtEl>
                                          <p:spTgt spid="28"/>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30"/>
                                        </p:tgtEl>
                                        <p:attrNameLst>
                                          <p:attrName>ppt_x</p:attrName>
                                        </p:attrNameLst>
                                      </p:cBhvr>
                                      <p:tavLst>
                                        <p:tav tm="0">
                                          <p:val>
                                            <p:strVal val="ppt_x"/>
                                          </p:val>
                                        </p:tav>
                                        <p:tav tm="100000">
                                          <p:val>
                                            <p:strVal val="ppt_x"/>
                                          </p:val>
                                        </p:tav>
                                      </p:tavLst>
                                    </p:anim>
                                    <p:anim calcmode="lin" valueType="num">
                                      <p:cBhvr additive="base">
                                        <p:cTn id="235" dur="3000"/>
                                        <p:tgtEl>
                                          <p:spTgt spid="30"/>
                                        </p:tgtEl>
                                        <p:attrNameLst>
                                          <p:attrName>ppt_y</p:attrName>
                                        </p:attrNameLst>
                                      </p:cBhvr>
                                      <p:tavLst>
                                        <p:tav tm="0">
                                          <p:val>
                                            <p:strVal val="ppt_y"/>
                                          </p:val>
                                        </p:tav>
                                        <p:tav tm="100000">
                                          <p:val>
                                            <p:strVal val="0-ppt_h/2"/>
                                          </p:val>
                                        </p:tav>
                                      </p:tavLst>
                                    </p:anim>
                                    <p:set>
                                      <p:cBhvr>
                                        <p:cTn id="236" dur="1" fill="hold">
                                          <p:stCondLst>
                                            <p:cond delay="2999"/>
                                          </p:stCondLst>
                                        </p:cTn>
                                        <p:tgtEl>
                                          <p:spTgt spid="30"/>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32"/>
                                        </p:tgtEl>
                                        <p:attrNameLst>
                                          <p:attrName>ppt_x</p:attrName>
                                        </p:attrNameLst>
                                      </p:cBhvr>
                                      <p:tavLst>
                                        <p:tav tm="0">
                                          <p:val>
                                            <p:strVal val="ppt_x"/>
                                          </p:val>
                                        </p:tav>
                                        <p:tav tm="100000">
                                          <p:val>
                                            <p:strVal val="ppt_x"/>
                                          </p:val>
                                        </p:tav>
                                      </p:tavLst>
                                    </p:anim>
                                    <p:anim calcmode="lin" valueType="num">
                                      <p:cBhvr additive="base">
                                        <p:cTn id="239" dur="3000"/>
                                        <p:tgtEl>
                                          <p:spTgt spid="32"/>
                                        </p:tgtEl>
                                        <p:attrNameLst>
                                          <p:attrName>ppt_y</p:attrName>
                                        </p:attrNameLst>
                                      </p:cBhvr>
                                      <p:tavLst>
                                        <p:tav tm="0">
                                          <p:val>
                                            <p:strVal val="ppt_y"/>
                                          </p:val>
                                        </p:tav>
                                        <p:tav tm="100000">
                                          <p:val>
                                            <p:strVal val="0-ppt_h/2"/>
                                          </p:val>
                                        </p:tav>
                                      </p:tavLst>
                                    </p:anim>
                                    <p:set>
                                      <p:cBhvr>
                                        <p:cTn id="240" dur="1" fill="hold">
                                          <p:stCondLst>
                                            <p:cond delay="2999"/>
                                          </p:stCondLst>
                                        </p:cTn>
                                        <p:tgtEl>
                                          <p:spTgt spid="32"/>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34"/>
                                        </p:tgtEl>
                                        <p:attrNameLst>
                                          <p:attrName>ppt_x</p:attrName>
                                        </p:attrNameLst>
                                      </p:cBhvr>
                                      <p:tavLst>
                                        <p:tav tm="0">
                                          <p:val>
                                            <p:strVal val="ppt_x"/>
                                          </p:val>
                                        </p:tav>
                                        <p:tav tm="100000">
                                          <p:val>
                                            <p:strVal val="ppt_x"/>
                                          </p:val>
                                        </p:tav>
                                      </p:tavLst>
                                    </p:anim>
                                    <p:anim calcmode="lin" valueType="num">
                                      <p:cBhvr additive="base">
                                        <p:cTn id="243" dur="3000"/>
                                        <p:tgtEl>
                                          <p:spTgt spid="34"/>
                                        </p:tgtEl>
                                        <p:attrNameLst>
                                          <p:attrName>ppt_y</p:attrName>
                                        </p:attrNameLst>
                                      </p:cBhvr>
                                      <p:tavLst>
                                        <p:tav tm="0">
                                          <p:val>
                                            <p:strVal val="ppt_y"/>
                                          </p:val>
                                        </p:tav>
                                        <p:tav tm="100000">
                                          <p:val>
                                            <p:strVal val="0-ppt_h/2"/>
                                          </p:val>
                                        </p:tav>
                                      </p:tavLst>
                                    </p:anim>
                                    <p:set>
                                      <p:cBhvr>
                                        <p:cTn id="244" dur="1" fill="hold">
                                          <p:stCondLst>
                                            <p:cond delay="2999"/>
                                          </p:stCondLst>
                                        </p:cTn>
                                        <p:tgtEl>
                                          <p:spTgt spid="34"/>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36"/>
                                        </p:tgtEl>
                                        <p:attrNameLst>
                                          <p:attrName>ppt_x</p:attrName>
                                        </p:attrNameLst>
                                      </p:cBhvr>
                                      <p:tavLst>
                                        <p:tav tm="0">
                                          <p:val>
                                            <p:strVal val="ppt_x"/>
                                          </p:val>
                                        </p:tav>
                                        <p:tav tm="100000">
                                          <p:val>
                                            <p:strVal val="ppt_x"/>
                                          </p:val>
                                        </p:tav>
                                      </p:tavLst>
                                    </p:anim>
                                    <p:anim calcmode="lin" valueType="num">
                                      <p:cBhvr additive="base">
                                        <p:cTn id="247" dur="3000"/>
                                        <p:tgtEl>
                                          <p:spTgt spid="36"/>
                                        </p:tgtEl>
                                        <p:attrNameLst>
                                          <p:attrName>ppt_y</p:attrName>
                                        </p:attrNameLst>
                                      </p:cBhvr>
                                      <p:tavLst>
                                        <p:tav tm="0">
                                          <p:val>
                                            <p:strVal val="ppt_y"/>
                                          </p:val>
                                        </p:tav>
                                        <p:tav tm="100000">
                                          <p:val>
                                            <p:strVal val="0-ppt_h/2"/>
                                          </p:val>
                                        </p:tav>
                                      </p:tavLst>
                                    </p:anim>
                                    <p:set>
                                      <p:cBhvr>
                                        <p:cTn id="248" dur="1" fill="hold">
                                          <p:stCondLst>
                                            <p:cond delay="2999"/>
                                          </p:stCondLst>
                                        </p:cTn>
                                        <p:tgtEl>
                                          <p:spTgt spid="36"/>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38"/>
                                        </p:tgtEl>
                                        <p:attrNameLst>
                                          <p:attrName>ppt_x</p:attrName>
                                        </p:attrNameLst>
                                      </p:cBhvr>
                                      <p:tavLst>
                                        <p:tav tm="0">
                                          <p:val>
                                            <p:strVal val="ppt_x"/>
                                          </p:val>
                                        </p:tav>
                                        <p:tav tm="100000">
                                          <p:val>
                                            <p:strVal val="ppt_x"/>
                                          </p:val>
                                        </p:tav>
                                      </p:tavLst>
                                    </p:anim>
                                    <p:anim calcmode="lin" valueType="num">
                                      <p:cBhvr additive="base">
                                        <p:cTn id="251" dur="3000"/>
                                        <p:tgtEl>
                                          <p:spTgt spid="38"/>
                                        </p:tgtEl>
                                        <p:attrNameLst>
                                          <p:attrName>ppt_y</p:attrName>
                                        </p:attrNameLst>
                                      </p:cBhvr>
                                      <p:tavLst>
                                        <p:tav tm="0">
                                          <p:val>
                                            <p:strVal val="ppt_y"/>
                                          </p:val>
                                        </p:tav>
                                        <p:tav tm="100000">
                                          <p:val>
                                            <p:strVal val="0-ppt_h/2"/>
                                          </p:val>
                                        </p:tav>
                                      </p:tavLst>
                                    </p:anim>
                                    <p:set>
                                      <p:cBhvr>
                                        <p:cTn id="252" dur="1" fill="hold">
                                          <p:stCondLst>
                                            <p:cond delay="2999"/>
                                          </p:stCondLst>
                                        </p:cTn>
                                        <p:tgtEl>
                                          <p:spTgt spid="38"/>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40"/>
                                        </p:tgtEl>
                                        <p:attrNameLst>
                                          <p:attrName>ppt_x</p:attrName>
                                        </p:attrNameLst>
                                      </p:cBhvr>
                                      <p:tavLst>
                                        <p:tav tm="0">
                                          <p:val>
                                            <p:strVal val="ppt_x"/>
                                          </p:val>
                                        </p:tav>
                                        <p:tav tm="100000">
                                          <p:val>
                                            <p:strVal val="ppt_x"/>
                                          </p:val>
                                        </p:tav>
                                      </p:tavLst>
                                    </p:anim>
                                    <p:anim calcmode="lin" valueType="num">
                                      <p:cBhvr additive="base">
                                        <p:cTn id="255" dur="3000"/>
                                        <p:tgtEl>
                                          <p:spTgt spid="40"/>
                                        </p:tgtEl>
                                        <p:attrNameLst>
                                          <p:attrName>ppt_y</p:attrName>
                                        </p:attrNameLst>
                                      </p:cBhvr>
                                      <p:tavLst>
                                        <p:tav tm="0">
                                          <p:val>
                                            <p:strVal val="ppt_y"/>
                                          </p:val>
                                        </p:tav>
                                        <p:tav tm="100000">
                                          <p:val>
                                            <p:strVal val="0-ppt_h/2"/>
                                          </p:val>
                                        </p:tav>
                                      </p:tavLst>
                                    </p:anim>
                                    <p:set>
                                      <p:cBhvr>
                                        <p:cTn id="256" dur="1" fill="hold">
                                          <p:stCondLst>
                                            <p:cond delay="2999"/>
                                          </p:stCondLst>
                                        </p:cTn>
                                        <p:tgtEl>
                                          <p:spTgt spid="40"/>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42"/>
                                        </p:tgtEl>
                                        <p:attrNameLst>
                                          <p:attrName>ppt_x</p:attrName>
                                        </p:attrNameLst>
                                      </p:cBhvr>
                                      <p:tavLst>
                                        <p:tav tm="0">
                                          <p:val>
                                            <p:strVal val="ppt_x"/>
                                          </p:val>
                                        </p:tav>
                                        <p:tav tm="100000">
                                          <p:val>
                                            <p:strVal val="ppt_x"/>
                                          </p:val>
                                        </p:tav>
                                      </p:tavLst>
                                    </p:anim>
                                    <p:anim calcmode="lin" valueType="num">
                                      <p:cBhvr additive="base">
                                        <p:cTn id="259" dur="3000"/>
                                        <p:tgtEl>
                                          <p:spTgt spid="42"/>
                                        </p:tgtEl>
                                        <p:attrNameLst>
                                          <p:attrName>ppt_y</p:attrName>
                                        </p:attrNameLst>
                                      </p:cBhvr>
                                      <p:tavLst>
                                        <p:tav tm="0">
                                          <p:val>
                                            <p:strVal val="ppt_y"/>
                                          </p:val>
                                        </p:tav>
                                        <p:tav tm="100000">
                                          <p:val>
                                            <p:strVal val="0-ppt_h/2"/>
                                          </p:val>
                                        </p:tav>
                                      </p:tavLst>
                                    </p:anim>
                                    <p:set>
                                      <p:cBhvr>
                                        <p:cTn id="260" dur="1" fill="hold">
                                          <p:stCondLst>
                                            <p:cond delay="2999"/>
                                          </p:stCondLst>
                                        </p:cTn>
                                        <p:tgtEl>
                                          <p:spTgt spid="42"/>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44"/>
                                        </p:tgtEl>
                                        <p:attrNameLst>
                                          <p:attrName>ppt_x</p:attrName>
                                        </p:attrNameLst>
                                      </p:cBhvr>
                                      <p:tavLst>
                                        <p:tav tm="0">
                                          <p:val>
                                            <p:strVal val="ppt_x"/>
                                          </p:val>
                                        </p:tav>
                                        <p:tav tm="100000">
                                          <p:val>
                                            <p:strVal val="ppt_x"/>
                                          </p:val>
                                        </p:tav>
                                      </p:tavLst>
                                    </p:anim>
                                    <p:anim calcmode="lin" valueType="num">
                                      <p:cBhvr additive="base">
                                        <p:cTn id="263" dur="3000"/>
                                        <p:tgtEl>
                                          <p:spTgt spid="44"/>
                                        </p:tgtEl>
                                        <p:attrNameLst>
                                          <p:attrName>ppt_y</p:attrName>
                                        </p:attrNameLst>
                                      </p:cBhvr>
                                      <p:tavLst>
                                        <p:tav tm="0">
                                          <p:val>
                                            <p:strVal val="ppt_y"/>
                                          </p:val>
                                        </p:tav>
                                        <p:tav tm="100000">
                                          <p:val>
                                            <p:strVal val="0-ppt_h/2"/>
                                          </p:val>
                                        </p:tav>
                                      </p:tavLst>
                                    </p:anim>
                                    <p:set>
                                      <p:cBhvr>
                                        <p:cTn id="264" dur="1" fill="hold">
                                          <p:stCondLst>
                                            <p:cond delay="2999"/>
                                          </p:stCondLst>
                                        </p:cTn>
                                        <p:tgtEl>
                                          <p:spTgt spid="44"/>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46"/>
                                        </p:tgtEl>
                                        <p:attrNameLst>
                                          <p:attrName>ppt_x</p:attrName>
                                        </p:attrNameLst>
                                      </p:cBhvr>
                                      <p:tavLst>
                                        <p:tav tm="0">
                                          <p:val>
                                            <p:strVal val="ppt_x"/>
                                          </p:val>
                                        </p:tav>
                                        <p:tav tm="100000">
                                          <p:val>
                                            <p:strVal val="ppt_x"/>
                                          </p:val>
                                        </p:tav>
                                      </p:tavLst>
                                    </p:anim>
                                    <p:anim calcmode="lin" valueType="num">
                                      <p:cBhvr additive="base">
                                        <p:cTn id="267" dur="3000"/>
                                        <p:tgtEl>
                                          <p:spTgt spid="46"/>
                                        </p:tgtEl>
                                        <p:attrNameLst>
                                          <p:attrName>ppt_y</p:attrName>
                                        </p:attrNameLst>
                                      </p:cBhvr>
                                      <p:tavLst>
                                        <p:tav tm="0">
                                          <p:val>
                                            <p:strVal val="ppt_y"/>
                                          </p:val>
                                        </p:tav>
                                        <p:tav tm="100000">
                                          <p:val>
                                            <p:strVal val="0-ppt_h/2"/>
                                          </p:val>
                                        </p:tav>
                                      </p:tavLst>
                                    </p:anim>
                                    <p:set>
                                      <p:cBhvr>
                                        <p:cTn id="268" dur="1" fill="hold">
                                          <p:stCondLst>
                                            <p:cond delay="2999"/>
                                          </p:stCondLst>
                                        </p:cTn>
                                        <p:tgtEl>
                                          <p:spTgt spid="46"/>
                                        </p:tgtEl>
                                        <p:attrNameLst>
                                          <p:attrName>style.visibility</p:attrName>
                                        </p:attrNameLst>
                                      </p:cBhvr>
                                      <p:to>
                                        <p:strVal val="hidden"/>
                                      </p:to>
                                    </p:set>
                                  </p:childTnLst>
                                </p:cTn>
                              </p:par>
                              <p:par>
                                <p:cTn id="269" presetID="8" presetClass="exit" presetSubtype="16" fill="hold" grpId="4" nodeType="withEffect">
                                  <p:stCondLst>
                                    <p:cond delay="0"/>
                                  </p:stCondLst>
                                  <p:iterate type="lt">
                                    <p:tmPct val="0"/>
                                  </p:iterate>
                                  <p:childTnLst>
                                    <p:animEffect transition="out" filter="diamond(in)">
                                      <p:cBhvr>
                                        <p:cTn id="270" dur="3000"/>
                                        <p:tgtEl>
                                          <p:spTgt spid="27"/>
                                        </p:tgtEl>
                                      </p:cBhvr>
                                    </p:animEffect>
                                    <p:set>
                                      <p:cBhvr>
                                        <p:cTn id="271" dur="1" fill="hold">
                                          <p:stCondLst>
                                            <p:cond delay="2999"/>
                                          </p:stCondLst>
                                        </p:cTn>
                                        <p:tgtEl>
                                          <p:spTgt spid="27"/>
                                        </p:tgtEl>
                                        <p:attrNameLst>
                                          <p:attrName>style.visibility</p:attrName>
                                        </p:attrNameLst>
                                      </p:cBhvr>
                                      <p:to>
                                        <p:strVal val="hidden"/>
                                      </p:to>
                                    </p:set>
                                  </p:childTnLst>
                                </p:cTn>
                              </p:par>
                              <p:par>
                                <p:cTn id="272" presetID="8" presetClass="exit" presetSubtype="16" fill="hold" grpId="4" nodeType="withEffect">
                                  <p:stCondLst>
                                    <p:cond delay="0"/>
                                  </p:stCondLst>
                                  <p:childTnLst>
                                    <p:animEffect transition="out" filter="diamond(in)">
                                      <p:cBhvr>
                                        <p:cTn id="273" dur="3000"/>
                                        <p:tgtEl>
                                          <p:spTgt spid="28"/>
                                        </p:tgtEl>
                                      </p:cBhvr>
                                    </p:animEffect>
                                    <p:set>
                                      <p:cBhvr>
                                        <p:cTn id="274" dur="1" fill="hold">
                                          <p:stCondLst>
                                            <p:cond delay="2999"/>
                                          </p:stCondLst>
                                        </p:cTn>
                                        <p:tgtEl>
                                          <p:spTgt spid="28"/>
                                        </p:tgtEl>
                                        <p:attrNameLst>
                                          <p:attrName>style.visibility</p:attrName>
                                        </p:attrNameLst>
                                      </p:cBhvr>
                                      <p:to>
                                        <p:strVal val="hidden"/>
                                      </p:to>
                                    </p:set>
                                  </p:childTnLst>
                                </p:cTn>
                              </p:par>
                              <p:par>
                                <p:cTn id="275" presetID="8" presetClass="exit" presetSubtype="16" fill="hold" grpId="4" nodeType="withEffect">
                                  <p:stCondLst>
                                    <p:cond delay="0"/>
                                  </p:stCondLst>
                                  <p:iterate type="lt">
                                    <p:tmPct val="0"/>
                                  </p:iterate>
                                  <p:childTnLst>
                                    <p:animEffect transition="out" filter="diamond(in)">
                                      <p:cBhvr>
                                        <p:cTn id="276" dur="3000"/>
                                        <p:tgtEl>
                                          <p:spTgt spid="29"/>
                                        </p:tgtEl>
                                      </p:cBhvr>
                                    </p:animEffect>
                                    <p:set>
                                      <p:cBhvr>
                                        <p:cTn id="277" dur="1" fill="hold">
                                          <p:stCondLst>
                                            <p:cond delay="2999"/>
                                          </p:stCondLst>
                                        </p:cTn>
                                        <p:tgtEl>
                                          <p:spTgt spid="29"/>
                                        </p:tgtEl>
                                        <p:attrNameLst>
                                          <p:attrName>style.visibility</p:attrName>
                                        </p:attrNameLst>
                                      </p:cBhvr>
                                      <p:to>
                                        <p:strVal val="hidden"/>
                                      </p:to>
                                    </p:set>
                                  </p:childTnLst>
                                </p:cTn>
                              </p:par>
                              <p:par>
                                <p:cTn id="278" presetID="8" presetClass="exit" presetSubtype="16" fill="hold" grpId="4" nodeType="withEffect">
                                  <p:stCondLst>
                                    <p:cond delay="0"/>
                                  </p:stCondLst>
                                  <p:childTnLst>
                                    <p:animEffect transition="out" filter="diamond(in)">
                                      <p:cBhvr>
                                        <p:cTn id="279" dur="3000"/>
                                        <p:tgtEl>
                                          <p:spTgt spid="30"/>
                                        </p:tgtEl>
                                      </p:cBhvr>
                                    </p:animEffect>
                                    <p:set>
                                      <p:cBhvr>
                                        <p:cTn id="280" dur="1" fill="hold">
                                          <p:stCondLst>
                                            <p:cond delay="2999"/>
                                          </p:stCondLst>
                                        </p:cTn>
                                        <p:tgtEl>
                                          <p:spTgt spid="30"/>
                                        </p:tgtEl>
                                        <p:attrNameLst>
                                          <p:attrName>style.visibility</p:attrName>
                                        </p:attrNameLst>
                                      </p:cBhvr>
                                      <p:to>
                                        <p:strVal val="hidden"/>
                                      </p:to>
                                    </p:set>
                                  </p:childTnLst>
                                </p:cTn>
                              </p:par>
                              <p:par>
                                <p:cTn id="281" presetID="8" presetClass="exit" presetSubtype="16" fill="hold" grpId="4" nodeType="withEffect">
                                  <p:stCondLst>
                                    <p:cond delay="0"/>
                                  </p:stCondLst>
                                  <p:iterate type="lt">
                                    <p:tmPct val="0"/>
                                  </p:iterate>
                                  <p:childTnLst>
                                    <p:animEffect transition="out" filter="diamond(in)">
                                      <p:cBhvr>
                                        <p:cTn id="282" dur="3000"/>
                                        <p:tgtEl>
                                          <p:spTgt spid="31"/>
                                        </p:tgtEl>
                                      </p:cBhvr>
                                    </p:animEffect>
                                    <p:set>
                                      <p:cBhvr>
                                        <p:cTn id="283" dur="1" fill="hold">
                                          <p:stCondLst>
                                            <p:cond delay="2999"/>
                                          </p:stCondLst>
                                        </p:cTn>
                                        <p:tgtEl>
                                          <p:spTgt spid="31"/>
                                        </p:tgtEl>
                                        <p:attrNameLst>
                                          <p:attrName>style.visibility</p:attrName>
                                        </p:attrNameLst>
                                      </p:cBhvr>
                                      <p:to>
                                        <p:strVal val="hidden"/>
                                      </p:to>
                                    </p:set>
                                  </p:childTnLst>
                                </p:cTn>
                              </p:par>
                              <p:par>
                                <p:cTn id="284" presetID="8" presetClass="exit" presetSubtype="16" fill="hold" grpId="4" nodeType="withEffect">
                                  <p:stCondLst>
                                    <p:cond delay="0"/>
                                  </p:stCondLst>
                                  <p:childTnLst>
                                    <p:animEffect transition="out" filter="diamond(in)">
                                      <p:cBhvr>
                                        <p:cTn id="285" dur="3000"/>
                                        <p:tgtEl>
                                          <p:spTgt spid="32"/>
                                        </p:tgtEl>
                                      </p:cBhvr>
                                    </p:animEffect>
                                    <p:set>
                                      <p:cBhvr>
                                        <p:cTn id="286" dur="1" fill="hold">
                                          <p:stCondLst>
                                            <p:cond delay="2999"/>
                                          </p:stCondLst>
                                        </p:cTn>
                                        <p:tgtEl>
                                          <p:spTgt spid="32"/>
                                        </p:tgtEl>
                                        <p:attrNameLst>
                                          <p:attrName>style.visibility</p:attrName>
                                        </p:attrNameLst>
                                      </p:cBhvr>
                                      <p:to>
                                        <p:strVal val="hidden"/>
                                      </p:to>
                                    </p:set>
                                  </p:childTnLst>
                                </p:cTn>
                              </p:par>
                              <p:par>
                                <p:cTn id="287" presetID="8" presetClass="exit" presetSubtype="16" fill="hold" grpId="4" nodeType="withEffect">
                                  <p:stCondLst>
                                    <p:cond delay="0"/>
                                  </p:stCondLst>
                                  <p:iterate type="lt">
                                    <p:tmPct val="0"/>
                                  </p:iterate>
                                  <p:childTnLst>
                                    <p:animEffect transition="out" filter="diamond(in)">
                                      <p:cBhvr>
                                        <p:cTn id="288" dur="3000"/>
                                        <p:tgtEl>
                                          <p:spTgt spid="33"/>
                                        </p:tgtEl>
                                      </p:cBhvr>
                                    </p:animEffect>
                                    <p:set>
                                      <p:cBhvr>
                                        <p:cTn id="289" dur="1" fill="hold">
                                          <p:stCondLst>
                                            <p:cond delay="2999"/>
                                          </p:stCondLst>
                                        </p:cTn>
                                        <p:tgtEl>
                                          <p:spTgt spid="33"/>
                                        </p:tgtEl>
                                        <p:attrNameLst>
                                          <p:attrName>style.visibility</p:attrName>
                                        </p:attrNameLst>
                                      </p:cBhvr>
                                      <p:to>
                                        <p:strVal val="hidden"/>
                                      </p:to>
                                    </p:set>
                                  </p:childTnLst>
                                </p:cTn>
                              </p:par>
                              <p:par>
                                <p:cTn id="290" presetID="8" presetClass="exit" presetSubtype="16" fill="hold" grpId="4" nodeType="withEffect">
                                  <p:stCondLst>
                                    <p:cond delay="0"/>
                                  </p:stCondLst>
                                  <p:childTnLst>
                                    <p:animEffect transition="out" filter="diamond(in)">
                                      <p:cBhvr>
                                        <p:cTn id="291" dur="3000"/>
                                        <p:tgtEl>
                                          <p:spTgt spid="34"/>
                                        </p:tgtEl>
                                      </p:cBhvr>
                                    </p:animEffect>
                                    <p:set>
                                      <p:cBhvr>
                                        <p:cTn id="292" dur="1" fill="hold">
                                          <p:stCondLst>
                                            <p:cond delay="2999"/>
                                          </p:stCondLst>
                                        </p:cTn>
                                        <p:tgtEl>
                                          <p:spTgt spid="34"/>
                                        </p:tgtEl>
                                        <p:attrNameLst>
                                          <p:attrName>style.visibility</p:attrName>
                                        </p:attrNameLst>
                                      </p:cBhvr>
                                      <p:to>
                                        <p:strVal val="hidden"/>
                                      </p:to>
                                    </p:set>
                                  </p:childTnLst>
                                </p:cTn>
                              </p:par>
                              <p:par>
                                <p:cTn id="293" presetID="8" presetClass="exit" presetSubtype="16" fill="hold" grpId="4" nodeType="withEffect">
                                  <p:stCondLst>
                                    <p:cond delay="0"/>
                                  </p:stCondLst>
                                  <p:iterate type="lt">
                                    <p:tmPct val="0"/>
                                  </p:iterate>
                                  <p:childTnLst>
                                    <p:animEffect transition="out" filter="diamond(in)">
                                      <p:cBhvr>
                                        <p:cTn id="294" dur="3000"/>
                                        <p:tgtEl>
                                          <p:spTgt spid="35"/>
                                        </p:tgtEl>
                                      </p:cBhvr>
                                    </p:animEffect>
                                    <p:set>
                                      <p:cBhvr>
                                        <p:cTn id="295" dur="1" fill="hold">
                                          <p:stCondLst>
                                            <p:cond delay="2999"/>
                                          </p:stCondLst>
                                        </p:cTn>
                                        <p:tgtEl>
                                          <p:spTgt spid="35"/>
                                        </p:tgtEl>
                                        <p:attrNameLst>
                                          <p:attrName>style.visibility</p:attrName>
                                        </p:attrNameLst>
                                      </p:cBhvr>
                                      <p:to>
                                        <p:strVal val="hidden"/>
                                      </p:to>
                                    </p:set>
                                  </p:childTnLst>
                                </p:cTn>
                              </p:par>
                              <p:par>
                                <p:cTn id="296" presetID="8" presetClass="exit" presetSubtype="16" fill="hold" grpId="4" nodeType="withEffect">
                                  <p:stCondLst>
                                    <p:cond delay="0"/>
                                  </p:stCondLst>
                                  <p:childTnLst>
                                    <p:animEffect transition="out" filter="diamond(in)">
                                      <p:cBhvr>
                                        <p:cTn id="297" dur="3000"/>
                                        <p:tgtEl>
                                          <p:spTgt spid="36"/>
                                        </p:tgtEl>
                                      </p:cBhvr>
                                    </p:animEffect>
                                    <p:set>
                                      <p:cBhvr>
                                        <p:cTn id="298" dur="1" fill="hold">
                                          <p:stCondLst>
                                            <p:cond delay="2999"/>
                                          </p:stCondLst>
                                        </p:cTn>
                                        <p:tgtEl>
                                          <p:spTgt spid="36"/>
                                        </p:tgtEl>
                                        <p:attrNameLst>
                                          <p:attrName>style.visibility</p:attrName>
                                        </p:attrNameLst>
                                      </p:cBhvr>
                                      <p:to>
                                        <p:strVal val="hidden"/>
                                      </p:to>
                                    </p:set>
                                  </p:childTnLst>
                                </p:cTn>
                              </p:par>
                              <p:par>
                                <p:cTn id="299" presetID="8" presetClass="exit" presetSubtype="16" fill="hold" grpId="4" nodeType="withEffect">
                                  <p:stCondLst>
                                    <p:cond delay="0"/>
                                  </p:stCondLst>
                                  <p:iterate type="lt">
                                    <p:tmPct val="0"/>
                                  </p:iterate>
                                  <p:childTnLst>
                                    <p:animEffect transition="out" filter="diamond(in)">
                                      <p:cBhvr>
                                        <p:cTn id="300" dur="3000"/>
                                        <p:tgtEl>
                                          <p:spTgt spid="37"/>
                                        </p:tgtEl>
                                      </p:cBhvr>
                                    </p:animEffect>
                                    <p:set>
                                      <p:cBhvr>
                                        <p:cTn id="301" dur="1" fill="hold">
                                          <p:stCondLst>
                                            <p:cond delay="2999"/>
                                          </p:stCondLst>
                                        </p:cTn>
                                        <p:tgtEl>
                                          <p:spTgt spid="37"/>
                                        </p:tgtEl>
                                        <p:attrNameLst>
                                          <p:attrName>style.visibility</p:attrName>
                                        </p:attrNameLst>
                                      </p:cBhvr>
                                      <p:to>
                                        <p:strVal val="hidden"/>
                                      </p:to>
                                    </p:set>
                                  </p:childTnLst>
                                </p:cTn>
                              </p:par>
                              <p:par>
                                <p:cTn id="302" presetID="8" presetClass="exit" presetSubtype="16" fill="hold" grpId="4" nodeType="withEffect">
                                  <p:stCondLst>
                                    <p:cond delay="0"/>
                                  </p:stCondLst>
                                  <p:childTnLst>
                                    <p:animEffect transition="out" filter="diamond(in)">
                                      <p:cBhvr>
                                        <p:cTn id="303" dur="3000"/>
                                        <p:tgtEl>
                                          <p:spTgt spid="38"/>
                                        </p:tgtEl>
                                      </p:cBhvr>
                                    </p:animEffect>
                                    <p:set>
                                      <p:cBhvr>
                                        <p:cTn id="304" dur="1" fill="hold">
                                          <p:stCondLst>
                                            <p:cond delay="2999"/>
                                          </p:stCondLst>
                                        </p:cTn>
                                        <p:tgtEl>
                                          <p:spTgt spid="38"/>
                                        </p:tgtEl>
                                        <p:attrNameLst>
                                          <p:attrName>style.visibility</p:attrName>
                                        </p:attrNameLst>
                                      </p:cBhvr>
                                      <p:to>
                                        <p:strVal val="hidden"/>
                                      </p:to>
                                    </p:set>
                                  </p:childTnLst>
                                </p:cTn>
                              </p:par>
                              <p:par>
                                <p:cTn id="305" presetID="8" presetClass="exit" presetSubtype="16" fill="hold" grpId="4" nodeType="withEffect">
                                  <p:stCondLst>
                                    <p:cond delay="0"/>
                                  </p:stCondLst>
                                  <p:iterate type="lt">
                                    <p:tmPct val="0"/>
                                  </p:iterate>
                                  <p:childTnLst>
                                    <p:animEffect transition="out" filter="diamond(in)">
                                      <p:cBhvr>
                                        <p:cTn id="306" dur="3000"/>
                                        <p:tgtEl>
                                          <p:spTgt spid="39"/>
                                        </p:tgtEl>
                                      </p:cBhvr>
                                    </p:animEffect>
                                    <p:set>
                                      <p:cBhvr>
                                        <p:cTn id="307" dur="1" fill="hold">
                                          <p:stCondLst>
                                            <p:cond delay="2999"/>
                                          </p:stCondLst>
                                        </p:cTn>
                                        <p:tgtEl>
                                          <p:spTgt spid="39"/>
                                        </p:tgtEl>
                                        <p:attrNameLst>
                                          <p:attrName>style.visibility</p:attrName>
                                        </p:attrNameLst>
                                      </p:cBhvr>
                                      <p:to>
                                        <p:strVal val="hidden"/>
                                      </p:to>
                                    </p:set>
                                  </p:childTnLst>
                                </p:cTn>
                              </p:par>
                              <p:par>
                                <p:cTn id="308" presetID="8" presetClass="exit" presetSubtype="16" fill="hold" grpId="4" nodeType="withEffect">
                                  <p:stCondLst>
                                    <p:cond delay="0"/>
                                  </p:stCondLst>
                                  <p:childTnLst>
                                    <p:animEffect transition="out" filter="diamond(in)">
                                      <p:cBhvr>
                                        <p:cTn id="309" dur="3000"/>
                                        <p:tgtEl>
                                          <p:spTgt spid="40"/>
                                        </p:tgtEl>
                                      </p:cBhvr>
                                    </p:animEffect>
                                    <p:set>
                                      <p:cBhvr>
                                        <p:cTn id="310" dur="1" fill="hold">
                                          <p:stCondLst>
                                            <p:cond delay="2999"/>
                                          </p:stCondLst>
                                        </p:cTn>
                                        <p:tgtEl>
                                          <p:spTgt spid="40"/>
                                        </p:tgtEl>
                                        <p:attrNameLst>
                                          <p:attrName>style.visibility</p:attrName>
                                        </p:attrNameLst>
                                      </p:cBhvr>
                                      <p:to>
                                        <p:strVal val="hidden"/>
                                      </p:to>
                                    </p:set>
                                  </p:childTnLst>
                                </p:cTn>
                              </p:par>
                              <p:par>
                                <p:cTn id="311" presetID="8" presetClass="exit" presetSubtype="16" fill="hold" grpId="4" nodeType="withEffect">
                                  <p:stCondLst>
                                    <p:cond delay="0"/>
                                  </p:stCondLst>
                                  <p:iterate type="lt">
                                    <p:tmPct val="0"/>
                                  </p:iterate>
                                  <p:childTnLst>
                                    <p:animEffect transition="out" filter="diamond(in)">
                                      <p:cBhvr>
                                        <p:cTn id="312" dur="3000"/>
                                        <p:tgtEl>
                                          <p:spTgt spid="41"/>
                                        </p:tgtEl>
                                      </p:cBhvr>
                                    </p:animEffect>
                                    <p:set>
                                      <p:cBhvr>
                                        <p:cTn id="313" dur="1" fill="hold">
                                          <p:stCondLst>
                                            <p:cond delay="2999"/>
                                          </p:stCondLst>
                                        </p:cTn>
                                        <p:tgtEl>
                                          <p:spTgt spid="41"/>
                                        </p:tgtEl>
                                        <p:attrNameLst>
                                          <p:attrName>style.visibility</p:attrName>
                                        </p:attrNameLst>
                                      </p:cBhvr>
                                      <p:to>
                                        <p:strVal val="hidden"/>
                                      </p:to>
                                    </p:set>
                                  </p:childTnLst>
                                </p:cTn>
                              </p:par>
                              <p:par>
                                <p:cTn id="314" presetID="8" presetClass="exit" presetSubtype="16" fill="hold" grpId="4" nodeType="withEffect">
                                  <p:stCondLst>
                                    <p:cond delay="0"/>
                                  </p:stCondLst>
                                  <p:childTnLst>
                                    <p:animEffect transition="out" filter="diamond(in)">
                                      <p:cBhvr>
                                        <p:cTn id="315" dur="3000"/>
                                        <p:tgtEl>
                                          <p:spTgt spid="42"/>
                                        </p:tgtEl>
                                      </p:cBhvr>
                                    </p:animEffect>
                                    <p:set>
                                      <p:cBhvr>
                                        <p:cTn id="316" dur="1" fill="hold">
                                          <p:stCondLst>
                                            <p:cond delay="2999"/>
                                          </p:stCondLst>
                                        </p:cTn>
                                        <p:tgtEl>
                                          <p:spTgt spid="42"/>
                                        </p:tgtEl>
                                        <p:attrNameLst>
                                          <p:attrName>style.visibility</p:attrName>
                                        </p:attrNameLst>
                                      </p:cBhvr>
                                      <p:to>
                                        <p:strVal val="hidden"/>
                                      </p:to>
                                    </p:set>
                                  </p:childTnLst>
                                </p:cTn>
                              </p:par>
                              <p:par>
                                <p:cTn id="317" presetID="8" presetClass="exit" presetSubtype="16" fill="hold" grpId="4" nodeType="withEffect">
                                  <p:stCondLst>
                                    <p:cond delay="0"/>
                                  </p:stCondLst>
                                  <p:iterate type="lt">
                                    <p:tmPct val="0"/>
                                  </p:iterate>
                                  <p:childTnLst>
                                    <p:animEffect transition="out" filter="diamond(in)">
                                      <p:cBhvr>
                                        <p:cTn id="318" dur="3000"/>
                                        <p:tgtEl>
                                          <p:spTgt spid="43"/>
                                        </p:tgtEl>
                                      </p:cBhvr>
                                    </p:animEffect>
                                    <p:set>
                                      <p:cBhvr>
                                        <p:cTn id="319" dur="1" fill="hold">
                                          <p:stCondLst>
                                            <p:cond delay="2999"/>
                                          </p:stCondLst>
                                        </p:cTn>
                                        <p:tgtEl>
                                          <p:spTgt spid="43"/>
                                        </p:tgtEl>
                                        <p:attrNameLst>
                                          <p:attrName>style.visibility</p:attrName>
                                        </p:attrNameLst>
                                      </p:cBhvr>
                                      <p:to>
                                        <p:strVal val="hidden"/>
                                      </p:to>
                                    </p:set>
                                  </p:childTnLst>
                                </p:cTn>
                              </p:par>
                              <p:par>
                                <p:cTn id="320" presetID="8" presetClass="exit" presetSubtype="16" fill="hold" grpId="4" nodeType="withEffect">
                                  <p:stCondLst>
                                    <p:cond delay="0"/>
                                  </p:stCondLst>
                                  <p:childTnLst>
                                    <p:animEffect transition="out" filter="diamond(in)">
                                      <p:cBhvr>
                                        <p:cTn id="321" dur="3000"/>
                                        <p:tgtEl>
                                          <p:spTgt spid="44"/>
                                        </p:tgtEl>
                                      </p:cBhvr>
                                    </p:animEffect>
                                    <p:set>
                                      <p:cBhvr>
                                        <p:cTn id="322" dur="1" fill="hold">
                                          <p:stCondLst>
                                            <p:cond delay="2999"/>
                                          </p:stCondLst>
                                        </p:cTn>
                                        <p:tgtEl>
                                          <p:spTgt spid="44"/>
                                        </p:tgtEl>
                                        <p:attrNameLst>
                                          <p:attrName>style.visibility</p:attrName>
                                        </p:attrNameLst>
                                      </p:cBhvr>
                                      <p:to>
                                        <p:strVal val="hidden"/>
                                      </p:to>
                                    </p:set>
                                  </p:childTnLst>
                                </p:cTn>
                              </p:par>
                              <p:par>
                                <p:cTn id="323" presetID="8" presetClass="exit" presetSubtype="16" fill="hold" grpId="4" nodeType="withEffect">
                                  <p:stCondLst>
                                    <p:cond delay="0"/>
                                  </p:stCondLst>
                                  <p:iterate type="lt">
                                    <p:tmPct val="0"/>
                                  </p:iterate>
                                  <p:childTnLst>
                                    <p:animEffect transition="out" filter="diamond(in)">
                                      <p:cBhvr>
                                        <p:cTn id="324" dur="3000"/>
                                        <p:tgtEl>
                                          <p:spTgt spid="45"/>
                                        </p:tgtEl>
                                      </p:cBhvr>
                                    </p:animEffect>
                                    <p:set>
                                      <p:cBhvr>
                                        <p:cTn id="325" dur="1" fill="hold">
                                          <p:stCondLst>
                                            <p:cond delay="2999"/>
                                          </p:stCondLst>
                                        </p:cTn>
                                        <p:tgtEl>
                                          <p:spTgt spid="45"/>
                                        </p:tgtEl>
                                        <p:attrNameLst>
                                          <p:attrName>style.visibility</p:attrName>
                                        </p:attrNameLst>
                                      </p:cBhvr>
                                      <p:to>
                                        <p:strVal val="hidden"/>
                                      </p:to>
                                    </p:set>
                                  </p:childTnLst>
                                </p:cTn>
                              </p:par>
                              <p:par>
                                <p:cTn id="326" presetID="8" presetClass="exit" presetSubtype="16" fill="hold" grpId="4" nodeType="withEffect">
                                  <p:stCondLst>
                                    <p:cond delay="0"/>
                                  </p:stCondLst>
                                  <p:childTnLst>
                                    <p:animEffect transition="out" filter="diamond(in)">
                                      <p:cBhvr>
                                        <p:cTn id="327" dur="3000"/>
                                        <p:tgtEl>
                                          <p:spTgt spid="46"/>
                                        </p:tgtEl>
                                      </p:cBhvr>
                                    </p:animEffect>
                                    <p:set>
                                      <p:cBhvr>
                                        <p:cTn id="328" dur="1" fill="hold">
                                          <p:stCondLst>
                                            <p:cond delay="2999"/>
                                          </p:stCondLst>
                                        </p:cTn>
                                        <p:tgtEl>
                                          <p:spTgt spid="46"/>
                                        </p:tgtEl>
                                        <p:attrNameLst>
                                          <p:attrName>style.visibility</p:attrName>
                                        </p:attrNameLst>
                                      </p:cBhvr>
                                      <p:to>
                                        <p:strVal val="hidden"/>
                                      </p:to>
                                    </p:set>
                                  </p:childTnLst>
                                </p:cTn>
                              </p:par>
                              <p:par>
                                <p:cTn id="329" presetID="23" presetClass="entr" presetSubtype="288"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000" fill="hold"/>
                                        <p:tgtEl>
                                          <p:spTgt spid="2"/>
                                        </p:tgtEl>
                                        <p:attrNameLst>
                                          <p:attrName>ppt_w</p:attrName>
                                        </p:attrNameLst>
                                      </p:cBhvr>
                                      <p:tavLst>
                                        <p:tav tm="0">
                                          <p:val>
                                            <p:strVal val="4/3*#ppt_w"/>
                                          </p:val>
                                        </p:tav>
                                        <p:tav tm="100000">
                                          <p:val>
                                            <p:strVal val="#ppt_w"/>
                                          </p:val>
                                        </p:tav>
                                      </p:tavLst>
                                    </p:anim>
                                    <p:anim calcmode="lin" valueType="num">
                                      <p:cBhvr>
                                        <p:cTn id="332" dur="3000" fill="hold"/>
                                        <p:tgtEl>
                                          <p:spTgt spid="2"/>
                                        </p:tgtEl>
                                        <p:attrNameLst>
                                          <p:attrName>ppt_h</p:attrName>
                                        </p:attrNameLst>
                                      </p:cBhvr>
                                      <p:tavLst>
                                        <p:tav tm="0">
                                          <p:val>
                                            <p:strVal val="4/3*#ppt_h"/>
                                          </p:val>
                                        </p:tav>
                                        <p:tav tm="100000">
                                          <p:val>
                                            <p:strVal val="#ppt_h"/>
                                          </p:val>
                                        </p:tav>
                                      </p:tavLst>
                                    </p:anim>
                                  </p:childTnLst>
                                </p:cTn>
                              </p:par>
                              <p:par>
                                <p:cTn id="333" presetID="16" presetClass="entr" presetSubtype="42"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Effect transition="in" filter="barn(outHorizontal)">
                                      <p:cBhvr>
                                        <p:cTn id="3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2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BC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solidFill>
            <a:srgbClr val="2F1BC3"/>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2" name="Picture 2" descr="Rendered Image"/>
          <p:cNvPicPr>
            <a:picLocks noChangeAspect="1" noChangeArrowheads="1"/>
          </p:cNvPicPr>
          <p:nvPr/>
        </p:nvPicPr>
        <p:blipFill>
          <a:blip r:embed="rId3">
            <a:lum bright="30000" contrast="40000"/>
          </a:blip>
          <a:srcRect/>
          <a:stretch>
            <a:fillRect/>
          </a:stretch>
        </p:blipFill>
        <p:spPr bwMode="auto">
          <a:xfrm rot="20688245">
            <a:off x="1070600" y="3526540"/>
            <a:ext cx="2109322" cy="1364364"/>
          </a:xfrm>
          <a:prstGeom prst="rect">
            <a:avLst/>
          </a:prstGeom>
          <a:noFill/>
        </p:spPr>
      </p:pic>
      <p:sp>
        <p:nvSpPr>
          <p:cNvPr id="28" name="27 Rectángulo"/>
          <p:cNvSpPr/>
          <p:nvPr/>
        </p:nvSpPr>
        <p:spPr>
          <a:xfrm>
            <a:off x="-357222" y="-428646"/>
            <a:ext cx="9858444" cy="5929354"/>
          </a:xfrm>
          <a:prstGeom prst="rect">
            <a:avLst/>
          </a:prstGeom>
          <a:gradFill flip="none" rotWithShape="1">
            <a:gsLst>
              <a:gs pos="22000">
                <a:srgbClr val="2F1BC3"/>
              </a:gs>
              <a:gs pos="20000">
                <a:srgbClr val="000040"/>
              </a:gs>
              <a:gs pos="50000">
                <a:srgbClr val="400040"/>
              </a:gs>
              <a:gs pos="75000">
                <a:srgbClr val="8F0040"/>
              </a:gs>
              <a:gs pos="89999">
                <a:srgbClr val="F27300"/>
              </a:gs>
              <a:gs pos="100000">
                <a:srgbClr val="FFBF0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par>
                          <p:cTn id="280" fill="hold">
                            <p:stCondLst>
                              <p:cond delay="4000"/>
                            </p:stCondLst>
                            <p:childTnLst>
                              <p:par>
                                <p:cTn id="281" presetID="31" presetClass="entr" presetSubtype="0" fill="hold" nodeType="afterEffect">
                                  <p:stCondLst>
                                    <p:cond delay="0"/>
                                  </p:stCondLst>
                                  <p:iterate type="lt">
                                    <p:tmPct val="5000"/>
                                  </p:iterate>
                                  <p:childTnLst>
                                    <p:set>
                                      <p:cBhvr>
                                        <p:cTn id="282" dur="1" fill="hold">
                                          <p:stCondLst>
                                            <p:cond delay="0"/>
                                          </p:stCondLst>
                                        </p:cTn>
                                        <p:tgtEl>
                                          <p:spTgt spid="5122"/>
                                        </p:tgtEl>
                                        <p:attrNameLst>
                                          <p:attrName>style.visibility</p:attrName>
                                        </p:attrNameLst>
                                      </p:cBhvr>
                                      <p:to>
                                        <p:strVal val="visible"/>
                                      </p:to>
                                    </p:set>
                                    <p:anim calcmode="lin" valueType="num">
                                      <p:cBhvr>
                                        <p:cTn id="283" dur="2000" fill="hold"/>
                                        <p:tgtEl>
                                          <p:spTgt spid="5122"/>
                                        </p:tgtEl>
                                        <p:attrNameLst>
                                          <p:attrName>ppt_w</p:attrName>
                                        </p:attrNameLst>
                                      </p:cBhvr>
                                      <p:tavLst>
                                        <p:tav tm="0">
                                          <p:val>
                                            <p:fltVal val="0"/>
                                          </p:val>
                                        </p:tav>
                                        <p:tav tm="100000">
                                          <p:val>
                                            <p:strVal val="#ppt_w"/>
                                          </p:val>
                                        </p:tav>
                                      </p:tavLst>
                                    </p:anim>
                                    <p:anim calcmode="lin" valueType="num">
                                      <p:cBhvr>
                                        <p:cTn id="284" dur="2000" fill="hold"/>
                                        <p:tgtEl>
                                          <p:spTgt spid="5122"/>
                                        </p:tgtEl>
                                        <p:attrNameLst>
                                          <p:attrName>ppt_h</p:attrName>
                                        </p:attrNameLst>
                                      </p:cBhvr>
                                      <p:tavLst>
                                        <p:tav tm="0">
                                          <p:val>
                                            <p:fltVal val="0"/>
                                          </p:val>
                                        </p:tav>
                                        <p:tav tm="100000">
                                          <p:val>
                                            <p:strVal val="#ppt_h"/>
                                          </p:val>
                                        </p:tav>
                                      </p:tavLst>
                                    </p:anim>
                                    <p:anim calcmode="lin" valueType="num">
                                      <p:cBhvr>
                                        <p:cTn id="285" dur="2000" fill="hold"/>
                                        <p:tgtEl>
                                          <p:spTgt spid="5122"/>
                                        </p:tgtEl>
                                        <p:attrNameLst>
                                          <p:attrName>style.rotation</p:attrName>
                                        </p:attrNameLst>
                                      </p:cBhvr>
                                      <p:tavLst>
                                        <p:tav tm="0">
                                          <p:val>
                                            <p:fltVal val="90"/>
                                          </p:val>
                                        </p:tav>
                                        <p:tav tm="100000">
                                          <p:val>
                                            <p:fltVal val="0"/>
                                          </p:val>
                                        </p:tav>
                                      </p:tavLst>
                                    </p:anim>
                                    <p:animEffect transition="in" filter="fade">
                                      <p:cBhvr>
                                        <p:cTn id="286"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ATO MANDARIN BELLA AVE DEL MUNDO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-PATO MANDARIN BELLA AVE DEL MUNDO -</Template>
  <TotalTime>0</TotalTime>
  <Words>240</Words>
  <Application>Microsoft Office PowerPoint</Application>
  <PresentationFormat>Presentación en pantalla (16:9)</PresentationFormat>
  <Paragraphs>8</Paragraphs>
  <Slides>54</Slides>
  <Notes>1</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-PATO MANDARIN BELLA AVE DEL MUNDO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2016-01-14T14:22:23Z</dcterms:created>
  <dcterms:modified xsi:type="dcterms:W3CDTF">2016-01-14T14:23:20Z</dcterms:modified>
</cp:coreProperties>
</file>