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8"/>
  </p:notesMasterIdLst>
  <p:sldIdLst>
    <p:sldId id="282" r:id="rId3"/>
    <p:sldId id="315" r:id="rId4"/>
    <p:sldId id="305" r:id="rId5"/>
    <p:sldId id="266" r:id="rId6"/>
    <p:sldId id="275" r:id="rId7"/>
    <p:sldId id="280" r:id="rId8"/>
    <p:sldId id="274" r:id="rId9"/>
    <p:sldId id="256" r:id="rId10"/>
    <p:sldId id="277" r:id="rId11"/>
    <p:sldId id="285" r:id="rId12"/>
    <p:sldId id="279" r:id="rId13"/>
    <p:sldId id="283" r:id="rId14"/>
    <p:sldId id="281" r:id="rId15"/>
    <p:sldId id="278" r:id="rId16"/>
    <p:sldId id="276" r:id="rId17"/>
    <p:sldId id="273" r:id="rId18"/>
    <p:sldId id="272" r:id="rId19"/>
    <p:sldId id="271" r:id="rId20"/>
    <p:sldId id="268" r:id="rId21"/>
    <p:sldId id="270" r:id="rId22"/>
    <p:sldId id="267" r:id="rId23"/>
    <p:sldId id="269" r:id="rId24"/>
    <p:sldId id="264" r:id="rId25"/>
    <p:sldId id="265" r:id="rId26"/>
    <p:sldId id="263" r:id="rId27"/>
    <p:sldId id="262" r:id="rId28"/>
    <p:sldId id="261" r:id="rId29"/>
    <p:sldId id="291" r:id="rId30"/>
    <p:sldId id="304" r:id="rId31"/>
    <p:sldId id="303" r:id="rId32"/>
    <p:sldId id="302" r:id="rId33"/>
    <p:sldId id="301" r:id="rId34"/>
    <p:sldId id="300" r:id="rId35"/>
    <p:sldId id="296" r:id="rId36"/>
    <p:sldId id="298" r:id="rId37"/>
    <p:sldId id="297" r:id="rId38"/>
    <p:sldId id="294" r:id="rId39"/>
    <p:sldId id="293" r:id="rId40"/>
    <p:sldId id="292" r:id="rId41"/>
    <p:sldId id="290" r:id="rId42"/>
    <p:sldId id="289" r:id="rId43"/>
    <p:sldId id="288" r:id="rId44"/>
    <p:sldId id="260" r:id="rId45"/>
    <p:sldId id="313" r:id="rId46"/>
    <p:sldId id="312" r:id="rId47"/>
    <p:sldId id="310" r:id="rId48"/>
    <p:sldId id="309" r:id="rId49"/>
    <p:sldId id="258" r:id="rId50"/>
    <p:sldId id="311" r:id="rId51"/>
    <p:sldId id="306" r:id="rId52"/>
    <p:sldId id="307" r:id="rId53"/>
    <p:sldId id="295" r:id="rId54"/>
    <p:sldId id="287" r:id="rId55"/>
    <p:sldId id="308" r:id="rId56"/>
    <p:sldId id="314" r:id="rId5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0Qxn4uG9XYoTl5GvYHyJA" hashData="KFHz0JuShuNImcaM8u40GkFDPl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95DF"/>
    <a:srgbClr val="AD20B0"/>
    <a:srgbClr val="FF0066"/>
    <a:srgbClr val="003E00"/>
    <a:srgbClr val="006600"/>
    <a:srgbClr val="2EA23C"/>
    <a:srgbClr val="9C5BCD"/>
    <a:srgbClr val="6949F1"/>
    <a:srgbClr val="926CF0"/>
    <a:srgbClr val="B482D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077" autoAdjust="0"/>
    <p:restoredTop sz="92769" autoAdjust="0"/>
  </p:normalViewPr>
  <p:slideViewPr>
    <p:cSldViewPr>
      <p:cViewPr>
        <p:scale>
          <a:sx n="50" d="100"/>
          <a:sy n="50" d="100"/>
        </p:scale>
        <p:origin x="-90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A17551-F43E-4CD4-8B0D-F772FF5651A7}" type="datetimeFigureOut">
              <a:rPr lang="es-ES" smtClean="0"/>
              <a:pPr/>
              <a:t>18/11/2013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1896A0-CAAB-4157-BF35-1134C852B67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21896A0-CAAB-4157-BF35-1134C852B670}" type="slidenum">
              <a:rPr lang="es-ES" smtClean="0"/>
              <a:pPr/>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033FBB1-6E3E-4E64-B507-5EF5468B767F}"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AAACCF-24A4-4EC0-879A-800EB1765FBA}" type="slidenum">
              <a:rPr lang="es-ES_tradnl"/>
              <a:pPr/>
              <a:t>‹Nº›</a:t>
            </a:fld>
            <a:endParaRPr lang="es-ES_tradnl"/>
          </a:p>
        </p:txBody>
      </p:sp>
    </p:spTree>
  </p:cSld>
  <p:clrMapOvr>
    <a:masterClrMapping/>
  </p:clrMapOvr>
  <p:transition spd="slow"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23AEC3-F47A-4493-A25B-240F3708B79F}" type="datetimeFigureOut">
              <a:rPr lang="es-ES" smtClean="0"/>
              <a:pPr/>
              <a:t>18/11/2013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33FBB1-6E3E-4E64-B507-5EF5468B767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F0AE01B-3F8E-4B05-8AEB-BFD70775CE4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3.png"/><Relationship Id="rId7" Type="http://schemas.openxmlformats.org/officeDocument/2006/relationships/image" Target="../media/image6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0a3gc3x.jpeg"/>
          <p:cNvPicPr>
            <a:picLocks noChangeAspect="1"/>
          </p:cNvPicPr>
          <p:nvPr/>
        </p:nvPicPr>
        <p:blipFill>
          <a:blip r:embed="rId3"/>
          <a:stretch>
            <a:fillRect/>
          </a:stretch>
        </p:blipFill>
        <p:spPr>
          <a:xfrm>
            <a:off x="0" y="6691"/>
            <a:ext cx="9144000" cy="6851309"/>
          </a:xfrm>
          <a:prstGeom prst="rect">
            <a:avLst/>
          </a:prstGeom>
          <a:scene3d>
            <a:camera prst="orthographicFront"/>
            <a:lightRig rig="threePt" dir="t"/>
          </a:scene3d>
          <a:sp3d>
            <a:bevelT prst="angle"/>
          </a:sp3d>
        </p:spPr>
      </p:pic>
      <p:sp>
        <p:nvSpPr>
          <p:cNvPr id="13" name="12 Rectángulo"/>
          <p:cNvSpPr/>
          <p:nvPr/>
        </p:nvSpPr>
        <p:spPr>
          <a:xfrm rot="7831704">
            <a:off x="3075907" y="528299"/>
            <a:ext cx="170550" cy="3472905"/>
          </a:xfrm>
          <a:prstGeom prst="rect">
            <a:avLst/>
          </a:prstGeom>
          <a:solidFill>
            <a:srgbClr val="003E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857496">
            <a:off x="5921531" y="536912"/>
            <a:ext cx="149795" cy="3369432"/>
          </a:xfrm>
          <a:prstGeom prst="rect">
            <a:avLst/>
          </a:prstGeom>
          <a:solidFill>
            <a:srgbClr val="003E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2995782" y="2878638"/>
            <a:ext cx="166393" cy="3620121"/>
          </a:xfrm>
          <a:prstGeom prst="rect">
            <a:avLst/>
          </a:prstGeom>
          <a:solidFill>
            <a:srgbClr val="003E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5990314" y="2787288"/>
            <a:ext cx="156457" cy="3685581"/>
          </a:xfrm>
          <a:prstGeom prst="rect">
            <a:avLst/>
          </a:prstGeom>
          <a:solidFill>
            <a:srgbClr val="003E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831704">
            <a:off x="3269334" y="833613"/>
            <a:ext cx="153343" cy="2658131"/>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857496">
            <a:off x="6063211" y="1199572"/>
            <a:ext cx="160850" cy="2444930"/>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692012">
            <a:off x="5723920" y="3422366"/>
            <a:ext cx="182168" cy="2656474"/>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795479">
            <a:off x="2821730" y="3137211"/>
            <a:ext cx="158542" cy="2781105"/>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857496">
            <a:off x="5706021" y="824435"/>
            <a:ext cx="160850" cy="2444930"/>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7831704">
            <a:off x="2983585" y="1164482"/>
            <a:ext cx="153343" cy="2658131"/>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a:off x="3125379" y="3574170"/>
            <a:ext cx="136767" cy="2781105"/>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rot="7692012">
            <a:off x="6081111" y="3136614"/>
            <a:ext cx="182168" cy="2656474"/>
          </a:xfrm>
          <a:prstGeom prst="rect">
            <a:avLst/>
          </a:prstGeom>
          <a:solidFill>
            <a:srgbClr val="2EA23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5316" name="Picture 20" descr="Rendered Image"/>
          <p:cNvPicPr>
            <a:picLocks noChangeAspect="1" noChangeArrowheads="1"/>
          </p:cNvPicPr>
          <p:nvPr/>
        </p:nvPicPr>
        <p:blipFill>
          <a:blip r:embed="rId4">
            <a:lum contrast="40000"/>
          </a:blip>
          <a:srcRect/>
          <a:stretch>
            <a:fillRect/>
          </a:stretch>
        </p:blipFill>
        <p:spPr bwMode="auto">
          <a:xfrm>
            <a:off x="3214678" y="4214818"/>
            <a:ext cx="3429024" cy="1099046"/>
          </a:xfrm>
          <a:prstGeom prst="rect">
            <a:avLst/>
          </a:prstGeom>
          <a:noFill/>
        </p:spPr>
      </p:pic>
      <p:pic>
        <p:nvPicPr>
          <p:cNvPr id="55318" name="Picture 22" descr="Rendered Image"/>
          <p:cNvPicPr>
            <a:picLocks noChangeAspect="1" noChangeArrowheads="1"/>
          </p:cNvPicPr>
          <p:nvPr/>
        </p:nvPicPr>
        <p:blipFill>
          <a:blip r:embed="rId5">
            <a:lum contrast="40000"/>
          </a:blip>
          <a:srcRect/>
          <a:stretch>
            <a:fillRect/>
          </a:stretch>
        </p:blipFill>
        <p:spPr bwMode="auto">
          <a:xfrm>
            <a:off x="1285852" y="1500174"/>
            <a:ext cx="3471864" cy="981077"/>
          </a:xfrm>
          <a:prstGeom prst="rect">
            <a:avLst/>
          </a:prstGeom>
          <a:noFill/>
        </p:spPr>
      </p:pic>
      <p:pic>
        <p:nvPicPr>
          <p:cNvPr id="55320" name="Picture 24" descr="Rendered Image"/>
          <p:cNvPicPr>
            <a:picLocks noChangeAspect="1" noChangeArrowheads="1"/>
          </p:cNvPicPr>
          <p:nvPr/>
        </p:nvPicPr>
        <p:blipFill>
          <a:blip r:embed="rId6">
            <a:lum contrast="40000"/>
          </a:blip>
          <a:srcRect/>
          <a:stretch>
            <a:fillRect/>
          </a:stretch>
        </p:blipFill>
        <p:spPr bwMode="auto">
          <a:xfrm>
            <a:off x="5000628" y="1500174"/>
            <a:ext cx="2928958" cy="942976"/>
          </a:xfrm>
          <a:prstGeom prst="rect">
            <a:avLst/>
          </a:prstGeom>
          <a:noFill/>
        </p:spPr>
      </p:pic>
      <p:pic>
        <p:nvPicPr>
          <p:cNvPr id="55322" name="Picture 26" descr="Rendered Image"/>
          <p:cNvPicPr>
            <a:picLocks noChangeAspect="1" noChangeArrowheads="1"/>
          </p:cNvPicPr>
          <p:nvPr/>
        </p:nvPicPr>
        <p:blipFill>
          <a:blip r:embed="rId7">
            <a:lum contrast="40000"/>
          </a:blip>
          <a:srcRect/>
          <a:stretch>
            <a:fillRect/>
          </a:stretch>
        </p:blipFill>
        <p:spPr bwMode="auto">
          <a:xfrm>
            <a:off x="2643174" y="2928934"/>
            <a:ext cx="4357718" cy="928694"/>
          </a:xfrm>
          <a:prstGeom prst="rect">
            <a:avLst/>
          </a:prstGeom>
          <a:noFill/>
        </p:spPr>
      </p:pic>
      <p:pic>
        <p:nvPicPr>
          <p:cNvPr id="55324" name="Picture 28" descr="Rendered Image"/>
          <p:cNvPicPr>
            <a:picLocks noChangeAspect="1" noChangeArrowheads="1"/>
          </p:cNvPicPr>
          <p:nvPr/>
        </p:nvPicPr>
        <p:blipFill>
          <a:blip r:embed="rId8">
            <a:lum bright="30000" contrast="40000"/>
          </a:blip>
          <a:srcRect/>
          <a:stretch>
            <a:fillRect/>
          </a:stretch>
        </p:blipFill>
        <p:spPr bwMode="auto">
          <a:xfrm>
            <a:off x="6429388" y="6286520"/>
            <a:ext cx="2290789" cy="255321"/>
          </a:xfrm>
          <a:prstGeom prst="rect">
            <a:avLst/>
          </a:prstGeom>
          <a:noFill/>
        </p:spPr>
      </p:pic>
    </p:spTree>
  </p:cSld>
  <p:clrMapOvr>
    <a:masterClrMapping/>
  </p:clrMapOvr>
  <p:transition spd="slow" advTm="20000">
    <p:sndAc>
      <p:stSnd loop="1">
        <p:snd r:embed="rId2" name="The Yin And Yang In Harmony - Oliver Shan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1+#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0-#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1+#ppt_h/2"/>
                                          </p:val>
                                        </p:tav>
                                        <p:tav tm="100000">
                                          <p:val>
                                            <p:strVal val="#ppt_y"/>
                                          </p:val>
                                        </p:tav>
                                      </p:tavLst>
                                    </p:anim>
                                  </p:childTnLst>
                                </p:cTn>
                              </p:par>
                              <p:par>
                                <p:cTn id="29" presetID="2" presetClass="entr" presetSubtype="9"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3000" fill="hold"/>
                                        <p:tgtEl>
                                          <p:spTgt spid="19"/>
                                        </p:tgtEl>
                                        <p:attrNameLst>
                                          <p:attrName>ppt_x</p:attrName>
                                        </p:attrNameLst>
                                      </p:cBhvr>
                                      <p:tavLst>
                                        <p:tav tm="0">
                                          <p:val>
                                            <p:strVal val="0-#ppt_w/2"/>
                                          </p:val>
                                        </p:tav>
                                        <p:tav tm="100000">
                                          <p:val>
                                            <p:strVal val="#ppt_x"/>
                                          </p:val>
                                        </p:tav>
                                      </p:tavLst>
                                    </p:anim>
                                    <p:anim calcmode="lin" valueType="num">
                                      <p:cBhvr additive="base">
                                        <p:cTn id="32" dur="3000" fill="hold"/>
                                        <p:tgtEl>
                                          <p:spTgt spid="19"/>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1+#ppt_w/2"/>
                                          </p:val>
                                        </p:tav>
                                        <p:tav tm="100000">
                                          <p:val>
                                            <p:strVal val="#ppt_x"/>
                                          </p:val>
                                        </p:tav>
                                      </p:tavLst>
                                    </p:anim>
                                    <p:anim calcmode="lin" valueType="num">
                                      <p:cBhvr additive="base">
                                        <p:cTn id="36" dur="3000" fill="hold"/>
                                        <p:tgtEl>
                                          <p:spTgt spid="20"/>
                                        </p:tgtEl>
                                        <p:attrNameLst>
                                          <p:attrName>ppt_y</p:attrName>
                                        </p:attrNameLst>
                                      </p:cBhvr>
                                      <p:tavLst>
                                        <p:tav tm="0">
                                          <p:val>
                                            <p:strVal val="0-#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0" fill="hold"/>
                                        <p:tgtEl>
                                          <p:spTgt spid="22"/>
                                        </p:tgtEl>
                                        <p:attrNameLst>
                                          <p:attrName>ppt_x</p:attrName>
                                        </p:attrNameLst>
                                      </p:cBhvr>
                                      <p:tavLst>
                                        <p:tav tm="0">
                                          <p:val>
                                            <p:strVal val="1+#ppt_w/2"/>
                                          </p:val>
                                        </p:tav>
                                        <p:tav tm="100000">
                                          <p:val>
                                            <p:strVal val="#ppt_x"/>
                                          </p:val>
                                        </p:tav>
                                      </p:tavLst>
                                    </p:anim>
                                    <p:anim calcmode="lin" valueType="num">
                                      <p:cBhvr additive="base">
                                        <p:cTn id="44" dur="3000" fill="hold"/>
                                        <p:tgtEl>
                                          <p:spTgt spid="22"/>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0-#ppt_w/2"/>
                                          </p:val>
                                        </p:tav>
                                        <p:tav tm="100000">
                                          <p:val>
                                            <p:strVal val="#ppt_x"/>
                                          </p:val>
                                        </p:tav>
                                      </p:tavLst>
                                    </p:anim>
                                    <p:anim calcmode="lin" valueType="num">
                                      <p:cBhvr additive="base">
                                        <p:cTn id="52" dur="3000" fill="hold"/>
                                        <p:tgtEl>
                                          <p:spTgt spid="25"/>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grpId="1" nodeType="afterEffect">
                                  <p:stCondLst>
                                    <p:cond delay="0"/>
                                  </p:stCondLst>
                                  <p:childTnLst>
                                    <p:anim calcmode="lin" valueType="num">
                                      <p:cBhvr additive="base">
                                        <p:cTn id="55" dur="3000"/>
                                        <p:tgtEl>
                                          <p:spTgt spid="13"/>
                                        </p:tgtEl>
                                        <p:attrNameLst>
                                          <p:attrName>ppt_x</p:attrName>
                                        </p:attrNameLst>
                                      </p:cBhvr>
                                      <p:tavLst>
                                        <p:tav tm="0">
                                          <p:val>
                                            <p:strVal val="ppt_x"/>
                                          </p:val>
                                        </p:tav>
                                        <p:tav tm="100000">
                                          <p:val>
                                            <p:strVal val="1+ppt_w/2"/>
                                          </p:val>
                                        </p:tav>
                                      </p:tavLst>
                                    </p:anim>
                                    <p:anim calcmode="lin" valueType="num">
                                      <p:cBhvr additive="base">
                                        <p:cTn id="56" dur="3000"/>
                                        <p:tgtEl>
                                          <p:spTgt spid="13"/>
                                        </p:tgtEl>
                                        <p:attrNameLst>
                                          <p:attrName>ppt_y</p:attrName>
                                        </p:attrNameLst>
                                      </p:cBhvr>
                                      <p:tavLst>
                                        <p:tav tm="0">
                                          <p:val>
                                            <p:strVal val="ppt_y"/>
                                          </p:val>
                                        </p:tav>
                                        <p:tav tm="100000">
                                          <p:val>
                                            <p:strVal val="1+ppt_h/2"/>
                                          </p:val>
                                        </p:tav>
                                      </p:tavLst>
                                    </p:anim>
                                    <p:set>
                                      <p:cBhvr>
                                        <p:cTn id="57" dur="1" fill="hold">
                                          <p:stCondLst>
                                            <p:cond delay="2999"/>
                                          </p:stCondLst>
                                        </p:cTn>
                                        <p:tgtEl>
                                          <p:spTgt spid="13"/>
                                        </p:tgtEl>
                                        <p:attrNameLst>
                                          <p:attrName>style.visibility</p:attrName>
                                        </p:attrNameLst>
                                      </p:cBhvr>
                                      <p:to>
                                        <p:strVal val="hidden"/>
                                      </p:to>
                                    </p:set>
                                  </p:childTnLst>
                                </p:cTn>
                              </p:par>
                              <p:par>
                                <p:cTn id="58" presetID="2" presetClass="exit" presetSubtype="6" fill="hold" grpId="1" nodeType="withEffect">
                                  <p:stCondLst>
                                    <p:cond delay="0"/>
                                  </p:stCondLst>
                                  <p:childTnLst>
                                    <p:anim calcmode="lin" valueType="num">
                                      <p:cBhvr additive="base">
                                        <p:cTn id="59" dur="3000"/>
                                        <p:tgtEl>
                                          <p:spTgt spid="17"/>
                                        </p:tgtEl>
                                        <p:attrNameLst>
                                          <p:attrName>ppt_x</p:attrName>
                                        </p:attrNameLst>
                                      </p:cBhvr>
                                      <p:tavLst>
                                        <p:tav tm="0">
                                          <p:val>
                                            <p:strVal val="ppt_x"/>
                                          </p:val>
                                        </p:tav>
                                        <p:tav tm="100000">
                                          <p:val>
                                            <p:strVal val="1+ppt_w/2"/>
                                          </p:val>
                                        </p:tav>
                                      </p:tavLst>
                                    </p:anim>
                                    <p:anim calcmode="lin" valueType="num">
                                      <p:cBhvr additive="base">
                                        <p:cTn id="60" dur="3000"/>
                                        <p:tgtEl>
                                          <p:spTgt spid="17"/>
                                        </p:tgtEl>
                                        <p:attrNameLst>
                                          <p:attrName>ppt_y</p:attrName>
                                        </p:attrNameLst>
                                      </p:cBhvr>
                                      <p:tavLst>
                                        <p:tav tm="0">
                                          <p:val>
                                            <p:strVal val="ppt_y"/>
                                          </p:val>
                                        </p:tav>
                                        <p:tav tm="100000">
                                          <p:val>
                                            <p:strVal val="1+ppt_h/2"/>
                                          </p:val>
                                        </p:tav>
                                      </p:tavLst>
                                    </p:anim>
                                    <p:set>
                                      <p:cBhvr>
                                        <p:cTn id="61" dur="1" fill="hold">
                                          <p:stCondLst>
                                            <p:cond delay="2999"/>
                                          </p:stCondLst>
                                        </p:cTn>
                                        <p:tgtEl>
                                          <p:spTgt spid="17"/>
                                        </p:tgtEl>
                                        <p:attrNameLst>
                                          <p:attrName>style.visibility</p:attrName>
                                        </p:attrNameLst>
                                      </p:cBhvr>
                                      <p:to>
                                        <p:strVal val="hidden"/>
                                      </p:to>
                                    </p:set>
                                  </p:childTnLst>
                                </p:cTn>
                              </p:par>
                              <p:par>
                                <p:cTn id="62" presetID="2" presetClass="exit" presetSubtype="6" fill="hold" grpId="1"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1+ppt_h/2"/>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12" fill="hold" grpId="1" nodeType="withEffect">
                                  <p:stCondLst>
                                    <p:cond delay="0"/>
                                  </p:stCondLst>
                                  <p:childTnLst>
                                    <p:anim calcmode="lin" valueType="num">
                                      <p:cBhvr additive="base">
                                        <p:cTn id="67" dur="3000"/>
                                        <p:tgtEl>
                                          <p:spTgt spid="14"/>
                                        </p:tgtEl>
                                        <p:attrNameLst>
                                          <p:attrName>ppt_x</p:attrName>
                                        </p:attrNameLst>
                                      </p:cBhvr>
                                      <p:tavLst>
                                        <p:tav tm="0">
                                          <p:val>
                                            <p:strVal val="ppt_x"/>
                                          </p:val>
                                        </p:tav>
                                        <p:tav tm="100000">
                                          <p:val>
                                            <p:strVal val="0-ppt_w/2"/>
                                          </p:val>
                                        </p:tav>
                                      </p:tavLst>
                                    </p:anim>
                                    <p:anim calcmode="lin" valueType="num">
                                      <p:cBhvr additive="base">
                                        <p:cTn id="68" dur="3000"/>
                                        <p:tgtEl>
                                          <p:spTgt spid="14"/>
                                        </p:tgtEl>
                                        <p:attrNameLst>
                                          <p:attrName>ppt_y</p:attrName>
                                        </p:attrNameLst>
                                      </p:cBhvr>
                                      <p:tavLst>
                                        <p:tav tm="0">
                                          <p:val>
                                            <p:strVal val="ppt_y"/>
                                          </p:val>
                                        </p:tav>
                                        <p:tav tm="100000">
                                          <p:val>
                                            <p:strVal val="1+ppt_h/2"/>
                                          </p:val>
                                        </p:tav>
                                      </p:tavLst>
                                    </p:anim>
                                    <p:set>
                                      <p:cBhvr>
                                        <p:cTn id="69" dur="1" fill="hold">
                                          <p:stCondLst>
                                            <p:cond delay="2999"/>
                                          </p:stCondLst>
                                        </p:cTn>
                                        <p:tgtEl>
                                          <p:spTgt spid="14"/>
                                        </p:tgtEl>
                                        <p:attrNameLst>
                                          <p:attrName>style.visibility</p:attrName>
                                        </p:attrNameLst>
                                      </p:cBhvr>
                                      <p:to>
                                        <p:strVal val="hidden"/>
                                      </p:to>
                                    </p:set>
                                  </p:childTnLst>
                                </p:cTn>
                              </p:par>
                              <p:par>
                                <p:cTn id="70" presetID="2" presetClass="exit" presetSubtype="12" fill="hold" grpId="1" nodeType="withEffect">
                                  <p:stCondLst>
                                    <p:cond delay="0"/>
                                  </p:stCondLst>
                                  <p:childTnLst>
                                    <p:anim calcmode="lin" valueType="num">
                                      <p:cBhvr additive="base">
                                        <p:cTn id="71" dur="3000"/>
                                        <p:tgtEl>
                                          <p:spTgt spid="18"/>
                                        </p:tgtEl>
                                        <p:attrNameLst>
                                          <p:attrName>ppt_x</p:attrName>
                                        </p:attrNameLst>
                                      </p:cBhvr>
                                      <p:tavLst>
                                        <p:tav tm="0">
                                          <p:val>
                                            <p:strVal val="ppt_x"/>
                                          </p:val>
                                        </p:tav>
                                        <p:tav tm="100000">
                                          <p:val>
                                            <p:strVal val="0-ppt_w/2"/>
                                          </p:val>
                                        </p:tav>
                                      </p:tavLst>
                                    </p:anim>
                                    <p:anim calcmode="lin" valueType="num">
                                      <p:cBhvr additive="base">
                                        <p:cTn id="72" dur="3000"/>
                                        <p:tgtEl>
                                          <p:spTgt spid="18"/>
                                        </p:tgtEl>
                                        <p:attrNameLst>
                                          <p:attrName>ppt_y</p:attrName>
                                        </p:attrNameLst>
                                      </p:cBhvr>
                                      <p:tavLst>
                                        <p:tav tm="0">
                                          <p:val>
                                            <p:strVal val="ppt_y"/>
                                          </p:val>
                                        </p:tav>
                                        <p:tav tm="100000">
                                          <p:val>
                                            <p:strVal val="1+ppt_h/2"/>
                                          </p:val>
                                        </p:tav>
                                      </p:tavLst>
                                    </p:anim>
                                    <p:set>
                                      <p:cBhvr>
                                        <p:cTn id="73" dur="1" fill="hold">
                                          <p:stCondLst>
                                            <p:cond delay="2999"/>
                                          </p:stCondLst>
                                        </p:cTn>
                                        <p:tgtEl>
                                          <p:spTgt spid="18"/>
                                        </p:tgtEl>
                                        <p:attrNameLst>
                                          <p:attrName>style.visibility</p:attrName>
                                        </p:attrNameLst>
                                      </p:cBhvr>
                                      <p:to>
                                        <p:strVal val="hidden"/>
                                      </p:to>
                                    </p:set>
                                  </p:childTnLst>
                                </p:cTn>
                              </p:par>
                              <p:par>
                                <p:cTn id="74" presetID="2" presetClass="exit" presetSubtype="12" fill="hold" grpId="1" nodeType="withEffect">
                                  <p:stCondLst>
                                    <p:cond delay="0"/>
                                  </p:stCondLst>
                                  <p:childTnLst>
                                    <p:anim calcmode="lin" valueType="num">
                                      <p:cBhvr additive="base">
                                        <p:cTn id="75" dur="3000"/>
                                        <p:tgtEl>
                                          <p:spTgt spid="21"/>
                                        </p:tgtEl>
                                        <p:attrNameLst>
                                          <p:attrName>ppt_x</p:attrName>
                                        </p:attrNameLst>
                                      </p:cBhvr>
                                      <p:tavLst>
                                        <p:tav tm="0">
                                          <p:val>
                                            <p:strVal val="ppt_x"/>
                                          </p:val>
                                        </p:tav>
                                        <p:tav tm="100000">
                                          <p:val>
                                            <p:strVal val="0-ppt_w/2"/>
                                          </p:val>
                                        </p:tav>
                                      </p:tavLst>
                                    </p:anim>
                                    <p:anim calcmode="lin" valueType="num">
                                      <p:cBhvr additive="base">
                                        <p:cTn id="76" dur="3000"/>
                                        <p:tgtEl>
                                          <p:spTgt spid="21"/>
                                        </p:tgtEl>
                                        <p:attrNameLst>
                                          <p:attrName>ppt_y</p:attrName>
                                        </p:attrNameLst>
                                      </p:cBhvr>
                                      <p:tavLst>
                                        <p:tav tm="0">
                                          <p:val>
                                            <p:strVal val="ppt_y"/>
                                          </p:val>
                                        </p:tav>
                                        <p:tav tm="100000">
                                          <p:val>
                                            <p:strVal val="1+ppt_h/2"/>
                                          </p:val>
                                        </p:tav>
                                      </p:tavLst>
                                    </p:anim>
                                    <p:set>
                                      <p:cBhvr>
                                        <p:cTn id="77" dur="1" fill="hold">
                                          <p:stCondLst>
                                            <p:cond delay="2999"/>
                                          </p:stCondLst>
                                        </p:cTn>
                                        <p:tgtEl>
                                          <p:spTgt spid="21"/>
                                        </p:tgtEl>
                                        <p:attrNameLst>
                                          <p:attrName>style.visibility</p:attrName>
                                        </p:attrNameLst>
                                      </p:cBhvr>
                                      <p:to>
                                        <p:strVal val="hidden"/>
                                      </p:to>
                                    </p:set>
                                  </p:childTnLst>
                                </p:cTn>
                              </p:par>
                              <p:par>
                                <p:cTn id="78" presetID="2" presetClass="exit" presetSubtype="9" fill="hold" grpId="1" nodeType="withEffect">
                                  <p:stCondLst>
                                    <p:cond delay="0"/>
                                  </p:stCondLst>
                                  <p:childTnLst>
                                    <p:anim calcmode="lin" valueType="num">
                                      <p:cBhvr additive="base">
                                        <p:cTn id="79" dur="3000"/>
                                        <p:tgtEl>
                                          <p:spTgt spid="16"/>
                                        </p:tgtEl>
                                        <p:attrNameLst>
                                          <p:attrName>ppt_x</p:attrName>
                                        </p:attrNameLst>
                                      </p:cBhvr>
                                      <p:tavLst>
                                        <p:tav tm="0">
                                          <p:val>
                                            <p:strVal val="ppt_x"/>
                                          </p:val>
                                        </p:tav>
                                        <p:tav tm="100000">
                                          <p:val>
                                            <p:strVal val="0-ppt_w/2"/>
                                          </p:val>
                                        </p:tav>
                                      </p:tavLst>
                                    </p:anim>
                                    <p:anim calcmode="lin" valueType="num">
                                      <p:cBhvr additive="base">
                                        <p:cTn id="80" dur="3000"/>
                                        <p:tgtEl>
                                          <p:spTgt spid="16"/>
                                        </p:tgtEl>
                                        <p:attrNameLst>
                                          <p:attrName>ppt_y</p:attrName>
                                        </p:attrNameLst>
                                      </p:cBhvr>
                                      <p:tavLst>
                                        <p:tav tm="0">
                                          <p:val>
                                            <p:strVal val="ppt_y"/>
                                          </p:val>
                                        </p:tav>
                                        <p:tav tm="100000">
                                          <p:val>
                                            <p:strVal val="0-ppt_h/2"/>
                                          </p:val>
                                        </p:tav>
                                      </p:tavLst>
                                    </p:anim>
                                    <p:set>
                                      <p:cBhvr>
                                        <p:cTn id="81" dur="1" fill="hold">
                                          <p:stCondLst>
                                            <p:cond delay="2999"/>
                                          </p:stCondLst>
                                        </p:cTn>
                                        <p:tgtEl>
                                          <p:spTgt spid="16"/>
                                        </p:tgtEl>
                                        <p:attrNameLst>
                                          <p:attrName>style.visibility</p:attrName>
                                        </p:attrNameLst>
                                      </p:cBhvr>
                                      <p:to>
                                        <p:strVal val="hidden"/>
                                      </p:to>
                                    </p:set>
                                  </p:childTnLst>
                                </p:cTn>
                              </p:par>
                              <p:par>
                                <p:cTn id="82" presetID="2" presetClass="exit" presetSubtype="9" fill="hold" grpId="1"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0-ppt_w/2"/>
                                          </p:val>
                                        </p:tav>
                                      </p:tavLst>
                                    </p:anim>
                                    <p:anim calcmode="lin" valueType="num">
                                      <p:cBhvr additive="base">
                                        <p:cTn id="84" dur="3000"/>
                                        <p:tgtEl>
                                          <p:spTgt spid="19"/>
                                        </p:tgtEl>
                                        <p:attrNameLst>
                                          <p:attrName>ppt_y</p:attrName>
                                        </p:attrNameLst>
                                      </p:cBhvr>
                                      <p:tavLst>
                                        <p:tav tm="0">
                                          <p:val>
                                            <p:strVal val="ppt_y"/>
                                          </p:val>
                                        </p:tav>
                                        <p:tav tm="100000">
                                          <p:val>
                                            <p:strVal val="0-ppt_h/2"/>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9" fill="hold" grpId="1"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0-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3" fill="hold" grpId="1"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1+ppt_w/2"/>
                                          </p:val>
                                        </p:tav>
                                      </p:tavLst>
                                    </p:anim>
                                    <p:anim calcmode="lin" valueType="num">
                                      <p:cBhvr additive="base">
                                        <p:cTn id="92" dur="3000"/>
                                        <p:tgtEl>
                                          <p:spTgt spid="15"/>
                                        </p:tgtEl>
                                        <p:attrNameLst>
                                          <p:attrName>ppt_y</p:attrName>
                                        </p:attrNameLst>
                                      </p:cBhvr>
                                      <p:tavLst>
                                        <p:tav tm="0">
                                          <p:val>
                                            <p:strVal val="ppt_y"/>
                                          </p:val>
                                        </p:tav>
                                        <p:tav tm="100000">
                                          <p:val>
                                            <p:strVal val="0-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xit" presetSubtype="3" fill="hold" grpId="1" nodeType="withEffect">
                                  <p:stCondLst>
                                    <p:cond delay="0"/>
                                  </p:stCondLst>
                                  <p:childTnLst>
                                    <p:anim calcmode="lin" valueType="num">
                                      <p:cBhvr additive="base">
                                        <p:cTn id="95" dur="3000"/>
                                        <p:tgtEl>
                                          <p:spTgt spid="20"/>
                                        </p:tgtEl>
                                        <p:attrNameLst>
                                          <p:attrName>ppt_x</p:attrName>
                                        </p:attrNameLst>
                                      </p:cBhvr>
                                      <p:tavLst>
                                        <p:tav tm="0">
                                          <p:val>
                                            <p:strVal val="ppt_x"/>
                                          </p:val>
                                        </p:tav>
                                        <p:tav tm="100000">
                                          <p:val>
                                            <p:strVal val="1+ppt_w/2"/>
                                          </p:val>
                                        </p:tav>
                                      </p:tavLst>
                                    </p:anim>
                                    <p:anim calcmode="lin" valueType="num">
                                      <p:cBhvr additive="base">
                                        <p:cTn id="96" dur="3000"/>
                                        <p:tgtEl>
                                          <p:spTgt spid="20"/>
                                        </p:tgtEl>
                                        <p:attrNameLst>
                                          <p:attrName>ppt_y</p:attrName>
                                        </p:attrNameLst>
                                      </p:cBhvr>
                                      <p:tavLst>
                                        <p:tav tm="0">
                                          <p:val>
                                            <p:strVal val="ppt_y"/>
                                          </p:val>
                                        </p:tav>
                                        <p:tav tm="100000">
                                          <p:val>
                                            <p:strVal val="0-ppt_h/2"/>
                                          </p:val>
                                        </p:tav>
                                      </p:tavLst>
                                    </p:anim>
                                    <p:set>
                                      <p:cBhvr>
                                        <p:cTn id="97" dur="1" fill="hold">
                                          <p:stCondLst>
                                            <p:cond delay="2999"/>
                                          </p:stCondLst>
                                        </p:cTn>
                                        <p:tgtEl>
                                          <p:spTgt spid="20"/>
                                        </p:tgtEl>
                                        <p:attrNameLst>
                                          <p:attrName>style.visibility</p:attrName>
                                        </p:attrNameLst>
                                      </p:cBhvr>
                                      <p:to>
                                        <p:strVal val="hidden"/>
                                      </p:to>
                                    </p:set>
                                  </p:childTnLst>
                                </p:cTn>
                              </p:par>
                              <p:par>
                                <p:cTn id="98" presetID="2" presetClass="exit" presetSubtype="3" fill="hold" grpId="1"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0-ppt_h/2"/>
                                          </p:val>
                                        </p:tav>
                                      </p:tavLst>
                                    </p:anim>
                                    <p:set>
                                      <p:cBhvr>
                                        <p:cTn id="101" dur="1" fill="hold">
                                          <p:stCondLst>
                                            <p:cond delay="2999"/>
                                          </p:stCondLst>
                                        </p:cTn>
                                        <p:tgtEl>
                                          <p:spTgt spid="24"/>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5"/>
                                        </p:tgtEl>
                                        <p:attrNameLst>
                                          <p:attrName>style.visibility</p:attrName>
                                        </p:attrNameLst>
                                      </p:cBhvr>
                                      <p:to>
                                        <p:strVal val="visible"/>
                                      </p:to>
                                    </p:set>
                                    <p:anim calcmode="lin" valueType="num">
                                      <p:cBhvr>
                                        <p:cTn id="104" dur="3000" fill="hold"/>
                                        <p:tgtEl>
                                          <p:spTgt spid="5"/>
                                        </p:tgtEl>
                                        <p:attrNameLst>
                                          <p:attrName>ppt_w</p:attrName>
                                        </p:attrNameLst>
                                      </p:cBhvr>
                                      <p:tavLst>
                                        <p:tav tm="0">
                                          <p:val>
                                            <p:strVal val="4/3*#ppt_w"/>
                                          </p:val>
                                        </p:tav>
                                        <p:tav tm="100000">
                                          <p:val>
                                            <p:strVal val="#ppt_w"/>
                                          </p:val>
                                        </p:tav>
                                      </p:tavLst>
                                    </p:anim>
                                    <p:anim calcmode="lin" valueType="num">
                                      <p:cBhvr>
                                        <p:cTn id="105" dur="3000" fill="hold"/>
                                        <p:tgtEl>
                                          <p:spTgt spid="5"/>
                                        </p:tgtEl>
                                        <p:attrNameLst>
                                          <p:attrName>ppt_h</p:attrName>
                                        </p:attrNameLst>
                                      </p:cBhvr>
                                      <p:tavLst>
                                        <p:tav tm="0">
                                          <p:val>
                                            <p:strVal val="4/3*#ppt_h"/>
                                          </p:val>
                                        </p:tav>
                                        <p:tav tm="100000">
                                          <p:val>
                                            <p:strVal val="#ppt_h"/>
                                          </p:val>
                                        </p:tav>
                                      </p:tavLst>
                                    </p:anim>
                                  </p:childTnLst>
                                </p:cTn>
                              </p:par>
                              <p:par>
                                <p:cTn id="106" presetID="8" presetClass="entr" presetSubtype="32" fill="hold" nodeType="with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diamond(out)">
                                      <p:cBhvr>
                                        <p:cTn id="108" dur="3000"/>
                                        <p:tgtEl>
                                          <p:spTgt spid="5"/>
                                        </p:tgtEl>
                                      </p:cBhvr>
                                    </p:animEffect>
                                  </p:childTnLst>
                                </p:cTn>
                              </p:par>
                            </p:childTnLst>
                          </p:cTn>
                        </p:par>
                        <p:par>
                          <p:cTn id="109" fill="hold">
                            <p:stCondLst>
                              <p:cond delay="6000"/>
                            </p:stCondLst>
                            <p:childTnLst>
                              <p:par>
                                <p:cTn id="110" presetID="31" presetClass="entr" presetSubtype="0" fill="hold" nodeType="afterEffect">
                                  <p:stCondLst>
                                    <p:cond delay="0"/>
                                  </p:stCondLst>
                                  <p:iterate type="lt">
                                    <p:tmPct val="5000"/>
                                  </p:iterate>
                                  <p:childTnLst>
                                    <p:set>
                                      <p:cBhvr>
                                        <p:cTn id="111" dur="1" fill="hold">
                                          <p:stCondLst>
                                            <p:cond delay="0"/>
                                          </p:stCondLst>
                                        </p:cTn>
                                        <p:tgtEl>
                                          <p:spTgt spid="55318"/>
                                        </p:tgtEl>
                                        <p:attrNameLst>
                                          <p:attrName>style.visibility</p:attrName>
                                        </p:attrNameLst>
                                      </p:cBhvr>
                                      <p:to>
                                        <p:strVal val="visible"/>
                                      </p:to>
                                    </p:set>
                                    <p:anim calcmode="lin" valueType="num">
                                      <p:cBhvr>
                                        <p:cTn id="112" dur="2000" fill="hold"/>
                                        <p:tgtEl>
                                          <p:spTgt spid="55318"/>
                                        </p:tgtEl>
                                        <p:attrNameLst>
                                          <p:attrName>ppt_w</p:attrName>
                                        </p:attrNameLst>
                                      </p:cBhvr>
                                      <p:tavLst>
                                        <p:tav tm="0">
                                          <p:val>
                                            <p:fltVal val="0"/>
                                          </p:val>
                                        </p:tav>
                                        <p:tav tm="100000">
                                          <p:val>
                                            <p:strVal val="#ppt_w"/>
                                          </p:val>
                                        </p:tav>
                                      </p:tavLst>
                                    </p:anim>
                                    <p:anim calcmode="lin" valueType="num">
                                      <p:cBhvr>
                                        <p:cTn id="113" dur="2000" fill="hold"/>
                                        <p:tgtEl>
                                          <p:spTgt spid="55318"/>
                                        </p:tgtEl>
                                        <p:attrNameLst>
                                          <p:attrName>ppt_h</p:attrName>
                                        </p:attrNameLst>
                                      </p:cBhvr>
                                      <p:tavLst>
                                        <p:tav tm="0">
                                          <p:val>
                                            <p:fltVal val="0"/>
                                          </p:val>
                                        </p:tav>
                                        <p:tav tm="100000">
                                          <p:val>
                                            <p:strVal val="#ppt_h"/>
                                          </p:val>
                                        </p:tav>
                                      </p:tavLst>
                                    </p:anim>
                                    <p:anim calcmode="lin" valueType="num">
                                      <p:cBhvr>
                                        <p:cTn id="114" dur="2000" fill="hold"/>
                                        <p:tgtEl>
                                          <p:spTgt spid="55318"/>
                                        </p:tgtEl>
                                        <p:attrNameLst>
                                          <p:attrName>style.rotation</p:attrName>
                                        </p:attrNameLst>
                                      </p:cBhvr>
                                      <p:tavLst>
                                        <p:tav tm="0">
                                          <p:val>
                                            <p:fltVal val="90"/>
                                          </p:val>
                                        </p:tav>
                                        <p:tav tm="100000">
                                          <p:val>
                                            <p:fltVal val="0"/>
                                          </p:val>
                                        </p:tav>
                                      </p:tavLst>
                                    </p:anim>
                                    <p:animEffect transition="in" filter="fade">
                                      <p:cBhvr>
                                        <p:cTn id="115" dur="2000"/>
                                        <p:tgtEl>
                                          <p:spTgt spid="55318"/>
                                        </p:tgtEl>
                                      </p:cBhvr>
                                    </p:animEffect>
                                  </p:childTnLst>
                                </p:cTn>
                              </p:par>
                            </p:childTnLst>
                          </p:cTn>
                        </p:par>
                        <p:par>
                          <p:cTn id="116" fill="hold">
                            <p:stCondLst>
                              <p:cond delay="8000"/>
                            </p:stCondLst>
                            <p:childTnLst>
                              <p:par>
                                <p:cTn id="117" presetID="31" presetClass="entr" presetSubtype="0" fill="hold" nodeType="afterEffect">
                                  <p:stCondLst>
                                    <p:cond delay="0"/>
                                  </p:stCondLst>
                                  <p:iterate type="lt">
                                    <p:tmPct val="5000"/>
                                  </p:iterate>
                                  <p:childTnLst>
                                    <p:set>
                                      <p:cBhvr>
                                        <p:cTn id="118" dur="1" fill="hold">
                                          <p:stCondLst>
                                            <p:cond delay="0"/>
                                          </p:stCondLst>
                                        </p:cTn>
                                        <p:tgtEl>
                                          <p:spTgt spid="55320"/>
                                        </p:tgtEl>
                                        <p:attrNameLst>
                                          <p:attrName>style.visibility</p:attrName>
                                        </p:attrNameLst>
                                      </p:cBhvr>
                                      <p:to>
                                        <p:strVal val="visible"/>
                                      </p:to>
                                    </p:set>
                                    <p:anim calcmode="lin" valueType="num">
                                      <p:cBhvr>
                                        <p:cTn id="119" dur="2000" fill="hold"/>
                                        <p:tgtEl>
                                          <p:spTgt spid="55320"/>
                                        </p:tgtEl>
                                        <p:attrNameLst>
                                          <p:attrName>ppt_w</p:attrName>
                                        </p:attrNameLst>
                                      </p:cBhvr>
                                      <p:tavLst>
                                        <p:tav tm="0">
                                          <p:val>
                                            <p:fltVal val="0"/>
                                          </p:val>
                                        </p:tav>
                                        <p:tav tm="100000">
                                          <p:val>
                                            <p:strVal val="#ppt_w"/>
                                          </p:val>
                                        </p:tav>
                                      </p:tavLst>
                                    </p:anim>
                                    <p:anim calcmode="lin" valueType="num">
                                      <p:cBhvr>
                                        <p:cTn id="120" dur="2000" fill="hold"/>
                                        <p:tgtEl>
                                          <p:spTgt spid="55320"/>
                                        </p:tgtEl>
                                        <p:attrNameLst>
                                          <p:attrName>ppt_h</p:attrName>
                                        </p:attrNameLst>
                                      </p:cBhvr>
                                      <p:tavLst>
                                        <p:tav tm="0">
                                          <p:val>
                                            <p:fltVal val="0"/>
                                          </p:val>
                                        </p:tav>
                                        <p:tav tm="100000">
                                          <p:val>
                                            <p:strVal val="#ppt_h"/>
                                          </p:val>
                                        </p:tav>
                                      </p:tavLst>
                                    </p:anim>
                                    <p:anim calcmode="lin" valueType="num">
                                      <p:cBhvr>
                                        <p:cTn id="121" dur="2000" fill="hold"/>
                                        <p:tgtEl>
                                          <p:spTgt spid="55320"/>
                                        </p:tgtEl>
                                        <p:attrNameLst>
                                          <p:attrName>style.rotation</p:attrName>
                                        </p:attrNameLst>
                                      </p:cBhvr>
                                      <p:tavLst>
                                        <p:tav tm="0">
                                          <p:val>
                                            <p:fltVal val="90"/>
                                          </p:val>
                                        </p:tav>
                                        <p:tav tm="100000">
                                          <p:val>
                                            <p:fltVal val="0"/>
                                          </p:val>
                                        </p:tav>
                                      </p:tavLst>
                                    </p:anim>
                                    <p:animEffect transition="in" filter="fade">
                                      <p:cBhvr>
                                        <p:cTn id="122" dur="2000"/>
                                        <p:tgtEl>
                                          <p:spTgt spid="55320"/>
                                        </p:tgtEl>
                                      </p:cBhvr>
                                    </p:animEffect>
                                  </p:childTnLst>
                                </p:cTn>
                              </p:par>
                            </p:childTnLst>
                          </p:cTn>
                        </p:par>
                        <p:par>
                          <p:cTn id="123" fill="hold">
                            <p:stCondLst>
                              <p:cond delay="10000"/>
                            </p:stCondLst>
                            <p:childTnLst>
                              <p:par>
                                <p:cTn id="124" presetID="31" presetClass="entr" presetSubtype="0" fill="hold" nodeType="afterEffect">
                                  <p:stCondLst>
                                    <p:cond delay="0"/>
                                  </p:stCondLst>
                                  <p:iterate type="lt">
                                    <p:tmPct val="5000"/>
                                  </p:iterate>
                                  <p:childTnLst>
                                    <p:set>
                                      <p:cBhvr>
                                        <p:cTn id="125" dur="1" fill="hold">
                                          <p:stCondLst>
                                            <p:cond delay="0"/>
                                          </p:stCondLst>
                                        </p:cTn>
                                        <p:tgtEl>
                                          <p:spTgt spid="55322"/>
                                        </p:tgtEl>
                                        <p:attrNameLst>
                                          <p:attrName>style.visibility</p:attrName>
                                        </p:attrNameLst>
                                      </p:cBhvr>
                                      <p:to>
                                        <p:strVal val="visible"/>
                                      </p:to>
                                    </p:set>
                                    <p:anim calcmode="lin" valueType="num">
                                      <p:cBhvr>
                                        <p:cTn id="126" dur="2000" fill="hold"/>
                                        <p:tgtEl>
                                          <p:spTgt spid="55322"/>
                                        </p:tgtEl>
                                        <p:attrNameLst>
                                          <p:attrName>ppt_w</p:attrName>
                                        </p:attrNameLst>
                                      </p:cBhvr>
                                      <p:tavLst>
                                        <p:tav tm="0">
                                          <p:val>
                                            <p:fltVal val="0"/>
                                          </p:val>
                                        </p:tav>
                                        <p:tav tm="100000">
                                          <p:val>
                                            <p:strVal val="#ppt_w"/>
                                          </p:val>
                                        </p:tav>
                                      </p:tavLst>
                                    </p:anim>
                                    <p:anim calcmode="lin" valueType="num">
                                      <p:cBhvr>
                                        <p:cTn id="127" dur="2000" fill="hold"/>
                                        <p:tgtEl>
                                          <p:spTgt spid="55322"/>
                                        </p:tgtEl>
                                        <p:attrNameLst>
                                          <p:attrName>ppt_h</p:attrName>
                                        </p:attrNameLst>
                                      </p:cBhvr>
                                      <p:tavLst>
                                        <p:tav tm="0">
                                          <p:val>
                                            <p:fltVal val="0"/>
                                          </p:val>
                                        </p:tav>
                                        <p:tav tm="100000">
                                          <p:val>
                                            <p:strVal val="#ppt_h"/>
                                          </p:val>
                                        </p:tav>
                                      </p:tavLst>
                                    </p:anim>
                                    <p:anim calcmode="lin" valueType="num">
                                      <p:cBhvr>
                                        <p:cTn id="128" dur="2000" fill="hold"/>
                                        <p:tgtEl>
                                          <p:spTgt spid="55322"/>
                                        </p:tgtEl>
                                        <p:attrNameLst>
                                          <p:attrName>style.rotation</p:attrName>
                                        </p:attrNameLst>
                                      </p:cBhvr>
                                      <p:tavLst>
                                        <p:tav tm="0">
                                          <p:val>
                                            <p:fltVal val="90"/>
                                          </p:val>
                                        </p:tav>
                                        <p:tav tm="100000">
                                          <p:val>
                                            <p:fltVal val="0"/>
                                          </p:val>
                                        </p:tav>
                                      </p:tavLst>
                                    </p:anim>
                                    <p:animEffect transition="in" filter="fade">
                                      <p:cBhvr>
                                        <p:cTn id="129" dur="2000"/>
                                        <p:tgtEl>
                                          <p:spTgt spid="55322"/>
                                        </p:tgtEl>
                                      </p:cBhvr>
                                    </p:animEffect>
                                  </p:childTnLst>
                                </p:cTn>
                              </p:par>
                            </p:childTnLst>
                          </p:cTn>
                        </p:par>
                        <p:par>
                          <p:cTn id="130" fill="hold">
                            <p:stCondLst>
                              <p:cond delay="12000"/>
                            </p:stCondLst>
                            <p:childTnLst>
                              <p:par>
                                <p:cTn id="131" presetID="31" presetClass="entr" presetSubtype="0" fill="hold" nodeType="afterEffect">
                                  <p:stCondLst>
                                    <p:cond delay="0"/>
                                  </p:stCondLst>
                                  <p:iterate type="lt">
                                    <p:tmPct val="5000"/>
                                  </p:iterate>
                                  <p:childTnLst>
                                    <p:set>
                                      <p:cBhvr>
                                        <p:cTn id="132" dur="1" fill="hold">
                                          <p:stCondLst>
                                            <p:cond delay="0"/>
                                          </p:stCondLst>
                                        </p:cTn>
                                        <p:tgtEl>
                                          <p:spTgt spid="55316"/>
                                        </p:tgtEl>
                                        <p:attrNameLst>
                                          <p:attrName>style.visibility</p:attrName>
                                        </p:attrNameLst>
                                      </p:cBhvr>
                                      <p:to>
                                        <p:strVal val="visible"/>
                                      </p:to>
                                    </p:set>
                                    <p:anim calcmode="lin" valueType="num">
                                      <p:cBhvr>
                                        <p:cTn id="133" dur="2000" fill="hold"/>
                                        <p:tgtEl>
                                          <p:spTgt spid="55316"/>
                                        </p:tgtEl>
                                        <p:attrNameLst>
                                          <p:attrName>ppt_w</p:attrName>
                                        </p:attrNameLst>
                                      </p:cBhvr>
                                      <p:tavLst>
                                        <p:tav tm="0">
                                          <p:val>
                                            <p:fltVal val="0"/>
                                          </p:val>
                                        </p:tav>
                                        <p:tav tm="100000">
                                          <p:val>
                                            <p:strVal val="#ppt_w"/>
                                          </p:val>
                                        </p:tav>
                                      </p:tavLst>
                                    </p:anim>
                                    <p:anim calcmode="lin" valueType="num">
                                      <p:cBhvr>
                                        <p:cTn id="134" dur="2000" fill="hold"/>
                                        <p:tgtEl>
                                          <p:spTgt spid="55316"/>
                                        </p:tgtEl>
                                        <p:attrNameLst>
                                          <p:attrName>ppt_h</p:attrName>
                                        </p:attrNameLst>
                                      </p:cBhvr>
                                      <p:tavLst>
                                        <p:tav tm="0">
                                          <p:val>
                                            <p:fltVal val="0"/>
                                          </p:val>
                                        </p:tav>
                                        <p:tav tm="100000">
                                          <p:val>
                                            <p:strVal val="#ppt_h"/>
                                          </p:val>
                                        </p:tav>
                                      </p:tavLst>
                                    </p:anim>
                                    <p:anim calcmode="lin" valueType="num">
                                      <p:cBhvr>
                                        <p:cTn id="135" dur="2000" fill="hold"/>
                                        <p:tgtEl>
                                          <p:spTgt spid="55316"/>
                                        </p:tgtEl>
                                        <p:attrNameLst>
                                          <p:attrName>style.rotation</p:attrName>
                                        </p:attrNameLst>
                                      </p:cBhvr>
                                      <p:tavLst>
                                        <p:tav tm="0">
                                          <p:val>
                                            <p:fltVal val="90"/>
                                          </p:val>
                                        </p:tav>
                                        <p:tav tm="100000">
                                          <p:val>
                                            <p:fltVal val="0"/>
                                          </p:val>
                                        </p:tav>
                                      </p:tavLst>
                                    </p:anim>
                                    <p:animEffect transition="in" filter="fade">
                                      <p:cBhvr>
                                        <p:cTn id="136" dur="2000"/>
                                        <p:tgtEl>
                                          <p:spTgt spid="55316"/>
                                        </p:tgtEl>
                                      </p:cBhvr>
                                    </p:animEffect>
                                  </p:childTnLst>
                                </p:cTn>
                              </p:par>
                            </p:childTnLst>
                          </p:cTn>
                        </p:par>
                        <p:par>
                          <p:cTn id="137" fill="hold">
                            <p:stCondLst>
                              <p:cond delay="14000"/>
                            </p:stCondLst>
                            <p:childTnLst>
                              <p:par>
                                <p:cTn id="138" presetID="29" presetClass="entr" presetSubtype="0" fill="hold" nodeType="afterEffect">
                                  <p:stCondLst>
                                    <p:cond delay="0"/>
                                  </p:stCondLst>
                                  <p:childTnLst>
                                    <p:set>
                                      <p:cBhvr>
                                        <p:cTn id="139" dur="1" fill="hold">
                                          <p:stCondLst>
                                            <p:cond delay="0"/>
                                          </p:stCondLst>
                                        </p:cTn>
                                        <p:tgtEl>
                                          <p:spTgt spid="55324"/>
                                        </p:tgtEl>
                                        <p:attrNameLst>
                                          <p:attrName>style.visibility</p:attrName>
                                        </p:attrNameLst>
                                      </p:cBhvr>
                                      <p:to>
                                        <p:strVal val="visible"/>
                                      </p:to>
                                    </p:set>
                                    <p:anim calcmode="lin" valueType="num">
                                      <p:cBhvr>
                                        <p:cTn id="140" dur="2000" fill="hold"/>
                                        <p:tgtEl>
                                          <p:spTgt spid="55324"/>
                                        </p:tgtEl>
                                        <p:attrNameLst>
                                          <p:attrName>ppt_x</p:attrName>
                                        </p:attrNameLst>
                                      </p:cBhvr>
                                      <p:tavLst>
                                        <p:tav tm="0">
                                          <p:val>
                                            <p:strVal val="#ppt_x-.2"/>
                                          </p:val>
                                        </p:tav>
                                        <p:tav tm="100000">
                                          <p:val>
                                            <p:strVal val="#ppt_x"/>
                                          </p:val>
                                        </p:tav>
                                      </p:tavLst>
                                    </p:anim>
                                    <p:anim calcmode="lin" valueType="num">
                                      <p:cBhvr>
                                        <p:cTn id="141" dur="2000" fill="hold"/>
                                        <p:tgtEl>
                                          <p:spTgt spid="55324"/>
                                        </p:tgtEl>
                                        <p:attrNameLst>
                                          <p:attrName>ppt_y</p:attrName>
                                        </p:attrNameLst>
                                      </p:cBhvr>
                                      <p:tavLst>
                                        <p:tav tm="0">
                                          <p:val>
                                            <p:strVal val="#ppt_y"/>
                                          </p:val>
                                        </p:tav>
                                        <p:tav tm="100000">
                                          <p:val>
                                            <p:strVal val="#ppt_y"/>
                                          </p:val>
                                        </p:tav>
                                      </p:tavLst>
                                    </p:anim>
                                    <p:animEffect transition="in" filter="wipe(right)" prLst="gradientSize: 0.1">
                                      <p:cBhvr>
                                        <p:cTn id="142" dur="2000"/>
                                        <p:tgtEl>
                                          <p:spTgt spid="55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4" grpId="0" animBg="1"/>
      <p:bldP spid="24" grpId="1" animBg="1"/>
      <p:bldP spid="25" grpId="0" animBg="1"/>
      <p:bldP spid="2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3"/>
            <a:srcRect/>
            <a:stretch>
              <a:fillRect/>
            </a:stretch>
          </a:blipFill>
          <a:scene3d>
            <a:camera prst="orthographicFront"/>
            <a:lightRig rig="threePt" dir="t"/>
          </a:scene3d>
          <a:sp3d>
            <a:bevelT w="44450" h="95250" prst="softRound"/>
          </a:sp3d>
        </p:spPr>
        <p:txBody>
          <a:bodyPr/>
          <a:lstStyle/>
          <a:p>
            <a:endParaRPr lang="es-ES" dirty="0"/>
          </a:p>
        </p:txBody>
      </p:sp>
      <p:sp>
        <p:nvSpPr>
          <p:cNvPr id="4" name="3 Rectángulo"/>
          <p:cNvSpPr/>
          <p:nvPr/>
        </p:nvSpPr>
        <p:spPr>
          <a:xfrm>
            <a:off x="357158" y="357166"/>
            <a:ext cx="8429684" cy="6143668"/>
          </a:xfrm>
          <a:prstGeom prst="rect">
            <a:avLst/>
          </a:prstGeom>
          <a:solidFill>
            <a:srgbClr val="7030A0"/>
          </a:solidFill>
          <a:ln>
            <a:noFill/>
          </a:ln>
          <a:scene3d>
            <a:camera prst="orthographicFront"/>
            <a:lightRig rig="threePt" dir="t"/>
          </a:scene3d>
          <a:sp3d>
            <a:bevelT w="13335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500042"/>
            <a:ext cx="7358114" cy="400110"/>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2000" dirty="0" smtClean="0">
                <a:solidFill>
                  <a:srgbClr val="FFC000"/>
                </a:solidFill>
                <a:latin typeface="Showcard Gothic" pitchFamily="82" charset="0"/>
              </a:rPr>
              <a:t>Parque  Floral </a:t>
            </a:r>
            <a:r>
              <a:rPr lang="es-ES" sz="2000" dirty="0" err="1" smtClean="0">
                <a:solidFill>
                  <a:srgbClr val="FFC000"/>
                </a:solidFill>
                <a:latin typeface="Showcard Gothic" pitchFamily="82" charset="0"/>
              </a:rPr>
              <a:t>Ashikaga</a:t>
            </a:r>
            <a:endParaRPr lang="es-ES" sz="2000" dirty="0" smtClean="0">
              <a:solidFill>
                <a:srgbClr val="FFC000"/>
              </a:solidFill>
              <a:latin typeface="Showcard Gothic" pitchFamily="82" charset="0"/>
            </a:endParaRPr>
          </a:p>
        </p:txBody>
      </p:sp>
      <p:sp>
        <p:nvSpPr>
          <p:cNvPr id="6" name="5 CuadroTexto"/>
          <p:cNvSpPr txBox="1"/>
          <p:nvPr/>
        </p:nvSpPr>
        <p:spPr>
          <a:xfrm>
            <a:off x="714349" y="928670"/>
            <a:ext cx="7786742" cy="5847755"/>
          </a:xfrm>
          <a:prstGeom prst="rect">
            <a:avLst/>
          </a:prstGeom>
          <a:noFill/>
        </p:spPr>
        <p:txBody>
          <a:bodyPr wrap="square" rtlCol="0">
            <a:spAutoFit/>
          </a:bodyPr>
          <a:lstStyle/>
          <a:p>
            <a:r>
              <a:rPr lang="es-ES" sz="1600" b="1" dirty="0" smtClean="0">
                <a:solidFill>
                  <a:srgbClr val="FFC000"/>
                </a:solidFill>
                <a:effectLst>
                  <a:outerShdw blurRad="38100" dist="38100" dir="2700000" algn="tl">
                    <a:srgbClr val="000000">
                      <a:alpha val="43137"/>
                    </a:srgbClr>
                  </a:outerShdw>
                </a:effectLst>
              </a:rPr>
              <a:t>Solo en este fantástico parque japonés podemos encontrar reunidas las glicinas, las </a:t>
            </a:r>
            <a:r>
              <a:rPr lang="es-ES" sz="1600" b="1" dirty="0" err="1" smtClean="0">
                <a:solidFill>
                  <a:srgbClr val="FFC000"/>
                </a:solidFill>
                <a:effectLst>
                  <a:outerShdw blurRad="38100" dist="38100" dir="2700000" algn="tl">
                    <a:srgbClr val="000000">
                      <a:alpha val="43137"/>
                    </a:srgbClr>
                  </a:outerShdw>
                </a:effectLst>
              </a:rPr>
              <a:t>wisterias</a:t>
            </a:r>
            <a:r>
              <a:rPr lang="es-ES" sz="1600" b="1" dirty="0" smtClean="0">
                <a:solidFill>
                  <a:srgbClr val="FFC000"/>
                </a:solidFill>
                <a:effectLst>
                  <a:outerShdw blurRad="38100" dist="38100" dir="2700000" algn="tl">
                    <a:srgbClr val="000000">
                      <a:alpha val="43137"/>
                    </a:srgbClr>
                  </a:outerShdw>
                </a:effectLst>
              </a:rPr>
              <a:t> (llamados árboles </a:t>
            </a:r>
            <a:r>
              <a:rPr lang="es-ES" sz="1600" b="1" dirty="0" err="1" smtClean="0">
                <a:solidFill>
                  <a:srgbClr val="FFC000"/>
                </a:solidFill>
                <a:effectLst>
                  <a:outerShdw blurRad="38100" dist="38100" dir="2700000" algn="tl">
                    <a:srgbClr val="000000">
                      <a:alpha val="43137"/>
                    </a:srgbClr>
                  </a:outerShdw>
                </a:effectLst>
              </a:rPr>
              <a:t>Fuji</a:t>
            </a:r>
            <a:r>
              <a:rPr lang="es-ES" sz="1600" b="1" dirty="0" smtClean="0">
                <a:solidFill>
                  <a:srgbClr val="FFC000"/>
                </a:solidFill>
                <a:effectLst>
                  <a:outerShdw blurRad="38100" dist="38100" dir="2700000" algn="tl">
                    <a:srgbClr val="000000">
                      <a:alpha val="43137"/>
                    </a:srgbClr>
                  </a:outerShdw>
                </a:effectLst>
              </a:rPr>
              <a:t>) y las célebres flores de amor japonesas, y glicinas se encuentran entre sus favoritos. Son las maravillas de unos jardines cuya belleza ya se describe en los poemas recogidos de la </a:t>
            </a:r>
            <a:r>
              <a:rPr lang="es-ES" sz="1600" b="1" dirty="0" err="1" smtClean="0">
                <a:solidFill>
                  <a:srgbClr val="FFC000"/>
                </a:solidFill>
                <a:effectLst>
                  <a:outerShdw blurRad="38100" dist="38100" dir="2700000" algn="tl">
                    <a:srgbClr val="000000">
                      <a:alpha val="43137"/>
                    </a:srgbClr>
                  </a:outerShdw>
                </a:effectLst>
              </a:rPr>
              <a:t>Man’yōshū</a:t>
            </a:r>
            <a:r>
              <a:rPr lang="es-ES" sz="1600" b="1" dirty="0" smtClean="0">
                <a:solidFill>
                  <a:srgbClr val="FFC000"/>
                </a:solidFill>
                <a:effectLst>
                  <a:outerShdw blurRad="38100" dist="38100" dir="2700000" algn="tl">
                    <a:srgbClr val="000000">
                      <a:alpha val="43137"/>
                    </a:srgbClr>
                  </a:outerShdw>
                </a:effectLst>
              </a:rPr>
              <a:t> (Colección de las Diez Mil Hojas).</a:t>
            </a:r>
          </a:p>
          <a:p>
            <a:r>
              <a:rPr lang="es-ES" sz="1600" b="1" dirty="0" smtClean="0">
                <a:solidFill>
                  <a:srgbClr val="FFC000"/>
                </a:solidFill>
                <a:effectLst>
                  <a:outerShdw blurRad="38100" dist="38100" dir="2700000" algn="tl">
                    <a:srgbClr val="000000">
                      <a:alpha val="43137"/>
                    </a:srgbClr>
                  </a:outerShdw>
                </a:effectLst>
              </a:rPr>
              <a:t>La ciudad de </a:t>
            </a:r>
            <a:r>
              <a:rPr lang="es-ES" sz="1600" b="1" dirty="0" err="1" smtClean="0">
                <a:solidFill>
                  <a:srgbClr val="FFC000"/>
                </a:solidFill>
                <a:effectLst>
                  <a:outerShdw blurRad="38100" dist="38100" dir="2700000" algn="tl">
                    <a:srgbClr val="000000">
                      <a:alpha val="43137"/>
                    </a:srgbClr>
                  </a:outerShdw>
                </a:effectLst>
              </a:rPr>
              <a:t>Ashikaga</a:t>
            </a:r>
            <a:r>
              <a:rPr lang="es-ES" sz="1600" b="1" dirty="0" smtClean="0">
                <a:solidFill>
                  <a:srgbClr val="FFC000"/>
                </a:solidFill>
                <a:effectLst>
                  <a:outerShdw blurRad="38100" dist="38100" dir="2700000" algn="tl">
                    <a:srgbClr val="000000">
                      <a:alpha val="43137"/>
                    </a:srgbClr>
                  </a:outerShdw>
                </a:effectLst>
              </a:rPr>
              <a:t>, en la prefectura de Tochigi, es un paraíso lleno de colores: amarillo, azul, blanco… Y rosa </a:t>
            </a:r>
            <a:r>
              <a:rPr lang="es-ES" sz="1600" b="1" dirty="0" err="1" smtClean="0">
                <a:solidFill>
                  <a:srgbClr val="FFC000"/>
                </a:solidFill>
                <a:effectLst>
                  <a:outerShdw blurRad="38100" dist="38100" dir="2700000" algn="tl">
                    <a:srgbClr val="000000">
                      <a:alpha val="43137"/>
                    </a:srgbClr>
                  </a:outerShdw>
                </a:effectLst>
              </a:rPr>
              <a:t>Fuji</a:t>
            </a:r>
            <a:r>
              <a:rPr lang="es-ES" sz="1600" b="1" dirty="0" smtClean="0">
                <a:solidFill>
                  <a:srgbClr val="FFC000"/>
                </a:solidFill>
                <a:effectLst>
                  <a:outerShdw blurRad="38100" dist="38100" dir="2700000" algn="tl">
                    <a:srgbClr val="000000">
                      <a:alpha val="43137"/>
                    </a:srgbClr>
                  </a:outerShdw>
                </a:effectLst>
              </a:rPr>
              <a:t>, por supuesto. Un lugar fantástico para visitar en el país del Sol Naciente.</a:t>
            </a:r>
          </a:p>
          <a:p>
            <a:r>
              <a:rPr lang="es-ES" sz="1600" b="1" dirty="0" smtClean="0">
                <a:solidFill>
                  <a:srgbClr val="FFC000"/>
                </a:solidFill>
                <a:effectLst>
                  <a:outerShdw blurRad="38100" dist="38100" dir="2700000" algn="tl">
                    <a:srgbClr val="000000">
                      <a:alpha val="43137"/>
                    </a:srgbClr>
                  </a:outerShdw>
                </a:effectLst>
              </a:rPr>
              <a:t>Uno de los lugares más visitados dentro del parque son los túneles cubiertos por las enormes glicinas, que se extienden sobre más de 1000 metros </a:t>
            </a:r>
            <a:r>
              <a:rPr lang="es-ES" sz="1600" b="1" dirty="0" err="1" smtClean="0">
                <a:solidFill>
                  <a:srgbClr val="FFC000"/>
                </a:solidFill>
                <a:effectLst>
                  <a:outerShdw blurRad="38100" dist="38100" dir="2700000" algn="tl">
                    <a:srgbClr val="000000">
                      <a:alpha val="43137"/>
                    </a:srgbClr>
                  </a:outerShdw>
                </a:effectLst>
              </a:rPr>
              <a:t>cuadrados.Hay</a:t>
            </a:r>
            <a:r>
              <a:rPr lang="es-ES" sz="1600" b="1" dirty="0" smtClean="0">
                <a:solidFill>
                  <a:srgbClr val="FFC000"/>
                </a:solidFill>
                <a:effectLst>
                  <a:outerShdw blurRad="38100" dist="38100" dir="2700000" algn="tl">
                    <a:srgbClr val="000000">
                      <a:alpha val="43137"/>
                    </a:srgbClr>
                  </a:outerShdw>
                </a:effectLst>
              </a:rPr>
              <a:t> que esperar  varias décadas a que estas plantas crezcan lo suficiente como para formar este majestuoso túnel vegetal. Junto a ellos, los grandes y centenarios árboles </a:t>
            </a:r>
            <a:r>
              <a:rPr lang="es-ES" sz="1600" b="1" dirty="0" err="1" smtClean="0">
                <a:solidFill>
                  <a:srgbClr val="FFC000"/>
                </a:solidFill>
                <a:effectLst>
                  <a:outerShdw blurRad="38100" dist="38100" dir="2700000" algn="tl">
                    <a:srgbClr val="000000">
                      <a:alpha val="43137"/>
                    </a:srgbClr>
                  </a:outerShdw>
                </a:effectLst>
              </a:rPr>
              <a:t>Fuji</a:t>
            </a:r>
            <a:r>
              <a:rPr lang="es-ES" sz="1600" b="1" dirty="0" smtClean="0">
                <a:solidFill>
                  <a:srgbClr val="FFC000"/>
                </a:solidFill>
                <a:effectLst>
                  <a:outerShdw blurRad="38100" dist="38100" dir="2700000" algn="tl">
                    <a:srgbClr val="000000">
                      <a:alpha val="43137"/>
                    </a:srgbClr>
                  </a:outerShdw>
                </a:effectLst>
              </a:rPr>
              <a:t> .</a:t>
            </a:r>
          </a:p>
          <a:p>
            <a:r>
              <a:rPr lang="es-ES" sz="1600" b="1" dirty="0" smtClean="0">
                <a:solidFill>
                  <a:srgbClr val="FFC000"/>
                </a:solidFill>
                <a:effectLst>
                  <a:outerShdw blurRad="38100" dist="38100" dir="2700000" algn="tl">
                    <a:srgbClr val="000000">
                      <a:alpha val="43137"/>
                    </a:srgbClr>
                  </a:outerShdw>
                </a:effectLst>
              </a:rPr>
              <a:t>En el parque encontrarás muchas otras flores, varios restaurantes y una tienda donde se venden plantas y productos locales. Eso sí, no hay descripciones en inglés ni en ningún otro idioma que no sea el japonés. Los visitantes son escasos, lo cual no es en sí una desventaja. El precio de la entrada depende de la belleza de la temporada y es de alrededor de 1.000 yenes por adulto durante el período pico de </a:t>
            </a:r>
            <a:r>
              <a:rPr lang="es-ES" sz="1600" b="1" dirty="0" err="1" smtClean="0">
                <a:solidFill>
                  <a:srgbClr val="FFC000"/>
                </a:solidFill>
                <a:effectLst>
                  <a:outerShdw blurRad="38100" dist="38100" dir="2700000" algn="tl">
                    <a:srgbClr val="000000">
                      <a:alpha val="43137"/>
                    </a:srgbClr>
                  </a:outerShdw>
                </a:effectLst>
              </a:rPr>
              <a:t>Fuji</a:t>
            </a:r>
            <a:r>
              <a:rPr lang="es-ES" sz="1600" b="1" dirty="0" smtClean="0">
                <a:solidFill>
                  <a:srgbClr val="FFC000"/>
                </a:solidFill>
                <a:effectLst>
                  <a:outerShdw blurRad="38100" dist="38100" dir="2700000" algn="tl">
                    <a:srgbClr val="000000">
                      <a:alpha val="43137"/>
                    </a:srgbClr>
                  </a:outerShdw>
                </a:effectLst>
              </a:rPr>
              <a:t>.</a:t>
            </a:r>
          </a:p>
          <a:p>
            <a:r>
              <a:rPr lang="es-ES" sz="1600" b="1" dirty="0" smtClean="0">
                <a:solidFill>
                  <a:srgbClr val="FFC000"/>
                </a:solidFill>
                <a:effectLst>
                  <a:outerShdw blurRad="38100" dist="38100" dir="2700000" algn="tl">
                    <a:srgbClr val="000000">
                      <a:alpha val="43137"/>
                    </a:srgbClr>
                  </a:outerShdw>
                </a:effectLst>
              </a:rPr>
              <a:t>El mejor momento para visitar el  Parque </a:t>
            </a:r>
            <a:r>
              <a:rPr lang="es-ES" sz="1600" b="1" dirty="0" err="1" smtClean="0">
                <a:solidFill>
                  <a:srgbClr val="FFC000"/>
                </a:solidFill>
                <a:effectLst>
                  <a:outerShdw blurRad="38100" dist="38100" dir="2700000" algn="tl">
                    <a:srgbClr val="000000">
                      <a:alpha val="43137"/>
                    </a:srgbClr>
                  </a:outerShdw>
                </a:effectLst>
              </a:rPr>
              <a:t>Ashikaga</a:t>
            </a:r>
            <a:r>
              <a:rPr lang="es-ES" sz="1600" b="1" dirty="0" smtClean="0">
                <a:solidFill>
                  <a:srgbClr val="FFC000"/>
                </a:solidFill>
                <a:effectLst>
                  <a:outerShdw blurRad="38100" dist="38100" dir="2700000" algn="tl">
                    <a:srgbClr val="000000">
                      <a:alpha val="43137"/>
                    </a:srgbClr>
                  </a:outerShdw>
                </a:effectLst>
              </a:rPr>
              <a:t> es el mes de mayo, cuando todas las plantas que aquí se conservan brillan con todo su esplendor. Es entonces como, en contraste con el aspecto del parque durante el resto del año, el lugar se llena de gente, ansiosa por descubrir las maravillas que guarda de impresionante  belleza.</a:t>
            </a:r>
          </a:p>
          <a:p>
            <a:endParaRPr lang="es-ES" sz="1600" b="1" dirty="0" smtClean="0">
              <a:solidFill>
                <a:srgbClr val="FFC000"/>
              </a:solidFill>
              <a:effectLst>
                <a:outerShdw blurRad="38100" dist="38100" dir="2700000" algn="tl">
                  <a:srgbClr val="000000">
                    <a:alpha val="43137"/>
                  </a:srgbClr>
                </a:outerShdw>
              </a:effectLst>
            </a:endParaRPr>
          </a:p>
          <a:p>
            <a:endParaRPr lang="es-ES" sz="1600" b="1" dirty="0" smtClean="0">
              <a:solidFill>
                <a:srgbClr val="FFC000"/>
              </a:solidFill>
              <a:effectLst>
                <a:outerShdw blurRad="38100" dist="38100" dir="2700000" algn="tl">
                  <a:srgbClr val="000000">
                    <a:alpha val="43137"/>
                  </a:srgbClr>
                </a:outerShdw>
              </a:effectLst>
              <a:latin typeface="Agency FB" pitchFamily="34" charset="0"/>
            </a:endParaRPr>
          </a:p>
          <a:p>
            <a:endParaRPr lang="es-ES" sz="1600" dirty="0"/>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3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68368328_2366241b92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3795479">
            <a:off x="1363620" y="-598706"/>
            <a:ext cx="120364" cy="362012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95479">
            <a:off x="7660019" y="3836580"/>
            <a:ext cx="120364" cy="362012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51864">
            <a:off x="7789035" y="-472674"/>
            <a:ext cx="110048" cy="362012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1244919" y="3710554"/>
            <a:ext cx="110048" cy="362012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795479">
            <a:off x="1519830" y="-145198"/>
            <a:ext cx="129695" cy="3099252"/>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951864" flipH="1">
            <a:off x="7619589" y="-78845"/>
            <a:ext cx="101020" cy="3209993"/>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795479">
            <a:off x="7449245" y="4004591"/>
            <a:ext cx="109328" cy="2844377"/>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51864">
            <a:off x="1468618" y="3828295"/>
            <a:ext cx="137354" cy="3042709"/>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795479" flipH="1">
            <a:off x="1747010" y="275179"/>
            <a:ext cx="91982" cy="2603618"/>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4274" name="Picture 2" descr="Rendered Image"/>
          <p:cNvPicPr>
            <a:picLocks noChangeAspect="1" noChangeArrowheads="1"/>
          </p:cNvPicPr>
          <p:nvPr/>
        </p:nvPicPr>
        <p:blipFill>
          <a:blip r:embed="rId3"/>
          <a:srcRect/>
          <a:stretch>
            <a:fillRect/>
          </a:stretch>
        </p:blipFill>
        <p:spPr bwMode="auto">
          <a:xfrm>
            <a:off x="2143108" y="357166"/>
            <a:ext cx="2543175" cy="581026"/>
          </a:xfrm>
          <a:prstGeom prst="rect">
            <a:avLst/>
          </a:prstGeom>
          <a:noFill/>
        </p:spPr>
      </p:pic>
      <p:pic>
        <p:nvPicPr>
          <p:cNvPr id="54278" name="Picture 6" descr="Rendered Image"/>
          <p:cNvPicPr>
            <a:picLocks noChangeAspect="1" noChangeArrowheads="1"/>
          </p:cNvPicPr>
          <p:nvPr/>
        </p:nvPicPr>
        <p:blipFill>
          <a:blip r:embed="rId4"/>
          <a:srcRect/>
          <a:stretch>
            <a:fillRect/>
          </a:stretch>
        </p:blipFill>
        <p:spPr bwMode="auto">
          <a:xfrm>
            <a:off x="5000628" y="428604"/>
            <a:ext cx="790575" cy="561975"/>
          </a:xfrm>
          <a:prstGeom prst="rect">
            <a:avLst/>
          </a:prstGeom>
          <a:noFill/>
        </p:spPr>
      </p:pic>
      <p:pic>
        <p:nvPicPr>
          <p:cNvPr id="54280" name="Picture 8" descr="Rendered Image"/>
          <p:cNvPicPr>
            <a:picLocks noChangeAspect="1" noChangeArrowheads="1"/>
          </p:cNvPicPr>
          <p:nvPr/>
        </p:nvPicPr>
        <p:blipFill>
          <a:blip r:embed="rId5"/>
          <a:srcRect/>
          <a:stretch>
            <a:fillRect/>
          </a:stretch>
        </p:blipFill>
        <p:spPr bwMode="auto">
          <a:xfrm>
            <a:off x="3143240" y="1142984"/>
            <a:ext cx="2162175" cy="600076"/>
          </a:xfrm>
          <a:prstGeom prst="rect">
            <a:avLst/>
          </a:prstGeom>
          <a:noFill/>
        </p:spPr>
      </p:pic>
      <p:sp>
        <p:nvSpPr>
          <p:cNvPr id="44" name="4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plus(in)">
                                      <p:cBhvr>
                                        <p:cTn id="157" dur="3000"/>
                                        <p:tgtEl>
                                          <p:spTgt spid="8"/>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plus(in)">
                                      <p:cBhvr>
                                        <p:cTn id="160" dur="3000"/>
                                        <p:tgtEl>
                                          <p:spTgt spid="9"/>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plus(in)">
                                      <p:cBhvr>
                                        <p:cTn id="163" dur="3000"/>
                                        <p:tgtEl>
                                          <p:spTgt spid="14"/>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plus(in)">
                                      <p:cBhvr>
                                        <p:cTn id="166" dur="3000"/>
                                        <p:tgtEl>
                                          <p:spTgt spid="13"/>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6"/>
                                        </p:tgtEl>
                                        <p:attrNameLst>
                                          <p:attrName>style.visibility</p:attrName>
                                        </p:attrNameLst>
                                      </p:cBhvr>
                                      <p:to>
                                        <p:strVal val="visible"/>
                                      </p:to>
                                    </p:set>
                                    <p:animEffect transition="in" filter="plus(in)">
                                      <p:cBhvr>
                                        <p:cTn id="208" dur="3000"/>
                                        <p:tgtEl>
                                          <p:spTgt spid="6"/>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7"/>
                                        </p:tgtEl>
                                        <p:attrNameLst>
                                          <p:attrName>style.visibility</p:attrName>
                                        </p:attrNameLst>
                                      </p:cBhvr>
                                      <p:to>
                                        <p:strVal val="visible"/>
                                      </p:to>
                                    </p:set>
                                    <p:animEffect transition="in" filter="plus(in)">
                                      <p:cBhvr>
                                        <p:cTn id="211" dur="3000"/>
                                        <p:tgtEl>
                                          <p:spTgt spid="7"/>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1"/>
                                        </p:tgtEl>
                                        <p:attrNameLst>
                                          <p:attrName>style.visibility</p:attrName>
                                        </p:attrNameLst>
                                      </p:cBhvr>
                                      <p:to>
                                        <p:strVal val="visible"/>
                                      </p:to>
                                    </p:set>
                                    <p:animEffect transition="in" filter="plus(in)">
                                      <p:cBhvr>
                                        <p:cTn id="217" dur="3000"/>
                                        <p:tgtEl>
                                          <p:spTgt spid="11"/>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5"/>
                                        </p:tgtEl>
                                        <p:attrNameLst>
                                          <p:attrName>ppt_x</p:attrName>
                                        </p:attrNameLst>
                                      </p:cBhvr>
                                      <p:tavLst>
                                        <p:tav tm="0">
                                          <p:val>
                                            <p:strVal val="ppt_x"/>
                                          </p:val>
                                        </p:tav>
                                        <p:tav tm="100000">
                                          <p:val>
                                            <p:strVal val="1+ppt_w/2"/>
                                          </p:val>
                                        </p:tav>
                                      </p:tavLst>
                                    </p:anim>
                                    <p:anim calcmode="lin" valueType="num">
                                      <p:cBhvr additive="base">
                                        <p:cTn id="263" dur="3000"/>
                                        <p:tgtEl>
                                          <p:spTgt spid="5"/>
                                        </p:tgtEl>
                                        <p:attrNameLst>
                                          <p:attrName>ppt_y</p:attrName>
                                        </p:attrNameLst>
                                      </p:cBhvr>
                                      <p:tavLst>
                                        <p:tav tm="0">
                                          <p:val>
                                            <p:strVal val="ppt_y"/>
                                          </p:val>
                                        </p:tav>
                                        <p:tav tm="100000">
                                          <p:val>
                                            <p:strVal val="1+ppt_h/2"/>
                                          </p:val>
                                        </p:tav>
                                      </p:tavLst>
                                    </p:anim>
                                    <p:set>
                                      <p:cBhvr>
                                        <p:cTn id="264" dur="1" fill="hold">
                                          <p:stCondLst>
                                            <p:cond delay="2999"/>
                                          </p:stCondLst>
                                        </p:cTn>
                                        <p:tgtEl>
                                          <p:spTgt spid="5"/>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9"/>
                                        </p:tgtEl>
                                        <p:attrNameLst>
                                          <p:attrName>ppt_x</p:attrName>
                                        </p:attrNameLst>
                                      </p:cBhvr>
                                      <p:tavLst>
                                        <p:tav tm="0">
                                          <p:val>
                                            <p:strVal val="ppt_x"/>
                                          </p:val>
                                        </p:tav>
                                        <p:tav tm="100000">
                                          <p:val>
                                            <p:strVal val="1+ppt_w/2"/>
                                          </p:val>
                                        </p:tav>
                                      </p:tavLst>
                                    </p:anim>
                                    <p:anim calcmode="lin" valueType="num">
                                      <p:cBhvr additive="base">
                                        <p:cTn id="267" dur="3000"/>
                                        <p:tgtEl>
                                          <p:spTgt spid="9"/>
                                        </p:tgtEl>
                                        <p:attrNameLst>
                                          <p:attrName>ppt_y</p:attrName>
                                        </p:attrNameLst>
                                      </p:cBhvr>
                                      <p:tavLst>
                                        <p:tav tm="0">
                                          <p:val>
                                            <p:strVal val="ppt_y"/>
                                          </p:val>
                                        </p:tav>
                                        <p:tav tm="100000">
                                          <p:val>
                                            <p:strVal val="1+ppt_h/2"/>
                                          </p:val>
                                        </p:tav>
                                      </p:tavLst>
                                    </p:anim>
                                    <p:set>
                                      <p:cBhvr>
                                        <p:cTn id="268" dur="1" fill="hold">
                                          <p:stCondLst>
                                            <p:cond delay="2999"/>
                                          </p:stCondLst>
                                        </p:cTn>
                                        <p:tgtEl>
                                          <p:spTgt spid="9"/>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3"/>
                                        </p:tgtEl>
                                        <p:attrNameLst>
                                          <p:attrName>ppt_x</p:attrName>
                                        </p:attrNameLst>
                                      </p:cBhvr>
                                      <p:tavLst>
                                        <p:tav tm="0">
                                          <p:val>
                                            <p:strVal val="ppt_x"/>
                                          </p:val>
                                        </p:tav>
                                        <p:tav tm="100000">
                                          <p:val>
                                            <p:strVal val="1+ppt_w/2"/>
                                          </p:val>
                                        </p:tav>
                                      </p:tavLst>
                                    </p:anim>
                                    <p:anim calcmode="lin" valueType="num">
                                      <p:cBhvr additive="base">
                                        <p:cTn id="271" dur="3000"/>
                                        <p:tgtEl>
                                          <p:spTgt spid="13"/>
                                        </p:tgtEl>
                                        <p:attrNameLst>
                                          <p:attrName>ppt_y</p:attrName>
                                        </p:attrNameLst>
                                      </p:cBhvr>
                                      <p:tavLst>
                                        <p:tav tm="0">
                                          <p:val>
                                            <p:strVal val="ppt_y"/>
                                          </p:val>
                                        </p:tav>
                                        <p:tav tm="100000">
                                          <p:val>
                                            <p:strVal val="1+ppt_h/2"/>
                                          </p:val>
                                        </p:tav>
                                      </p:tavLst>
                                    </p:anim>
                                    <p:set>
                                      <p:cBhvr>
                                        <p:cTn id="272" dur="1" fill="hold">
                                          <p:stCondLst>
                                            <p:cond delay="2999"/>
                                          </p:stCondLst>
                                        </p:cTn>
                                        <p:tgtEl>
                                          <p:spTgt spid="13"/>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0-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0"/>
                                        </p:tgtEl>
                                        <p:attrNameLst>
                                          <p:attrName>ppt_x</p:attrName>
                                        </p:attrNameLst>
                                      </p:cBhvr>
                                      <p:tavLst>
                                        <p:tav tm="0">
                                          <p:val>
                                            <p:strVal val="ppt_x"/>
                                          </p:val>
                                        </p:tav>
                                        <p:tav tm="100000">
                                          <p:val>
                                            <p:strVal val="0-ppt_w/2"/>
                                          </p:val>
                                        </p:tav>
                                      </p:tavLst>
                                    </p:anim>
                                    <p:anim calcmode="lin" valueType="num">
                                      <p:cBhvr additive="base">
                                        <p:cTn id="303" dur="3000"/>
                                        <p:tgtEl>
                                          <p:spTgt spid="10"/>
                                        </p:tgtEl>
                                        <p:attrNameLst>
                                          <p:attrName>ppt_y</p:attrName>
                                        </p:attrNameLst>
                                      </p:cBhvr>
                                      <p:tavLst>
                                        <p:tav tm="0">
                                          <p:val>
                                            <p:strVal val="ppt_y"/>
                                          </p:val>
                                        </p:tav>
                                        <p:tav tm="100000">
                                          <p:val>
                                            <p:strVal val="1+ppt_h/2"/>
                                          </p:val>
                                        </p:tav>
                                      </p:tavLst>
                                    </p:anim>
                                    <p:set>
                                      <p:cBhvr>
                                        <p:cTn id="304" dur="1" fill="hold">
                                          <p:stCondLst>
                                            <p:cond delay="2999"/>
                                          </p:stCondLst>
                                        </p:cTn>
                                        <p:tgtEl>
                                          <p:spTgt spid="10"/>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8"/>
                                        </p:tgtEl>
                                        <p:attrNameLst>
                                          <p:attrName>ppt_x</p:attrName>
                                        </p:attrNameLst>
                                      </p:cBhvr>
                                      <p:tavLst>
                                        <p:tav tm="0">
                                          <p:val>
                                            <p:strVal val="ppt_x"/>
                                          </p:val>
                                        </p:tav>
                                        <p:tav tm="100000">
                                          <p:val>
                                            <p:strVal val="1+ppt_w/2"/>
                                          </p:val>
                                        </p:tav>
                                      </p:tavLst>
                                    </p:anim>
                                    <p:anim calcmode="lin" valueType="num">
                                      <p:cBhvr additive="base">
                                        <p:cTn id="335" dur="3000"/>
                                        <p:tgtEl>
                                          <p:spTgt spid="8"/>
                                        </p:tgtEl>
                                        <p:attrNameLst>
                                          <p:attrName>ppt_y</p:attrName>
                                        </p:attrNameLst>
                                      </p:cBhvr>
                                      <p:tavLst>
                                        <p:tav tm="0">
                                          <p:val>
                                            <p:strVal val="ppt_y"/>
                                          </p:val>
                                        </p:tav>
                                        <p:tav tm="100000">
                                          <p:val>
                                            <p:strVal val="0-ppt_h/2"/>
                                          </p:val>
                                        </p:tav>
                                      </p:tavLst>
                                    </p:anim>
                                    <p:set>
                                      <p:cBhvr>
                                        <p:cTn id="336" dur="1" fill="hold">
                                          <p:stCondLst>
                                            <p:cond delay="2999"/>
                                          </p:stCondLst>
                                        </p:cTn>
                                        <p:tgtEl>
                                          <p:spTgt spid="8"/>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4"/>
                                        </p:tgtEl>
                                        <p:attrNameLst>
                                          <p:attrName>ppt_x</p:attrName>
                                        </p:attrNameLst>
                                      </p:cBhvr>
                                      <p:tavLst>
                                        <p:tav tm="0">
                                          <p:val>
                                            <p:strVal val="ppt_x"/>
                                          </p:val>
                                        </p:tav>
                                        <p:tav tm="100000">
                                          <p:val>
                                            <p:strVal val="1+ppt_w/2"/>
                                          </p:val>
                                        </p:tav>
                                      </p:tavLst>
                                    </p:anim>
                                    <p:anim calcmode="lin" valueType="num">
                                      <p:cBhvr additive="base">
                                        <p:cTn id="339" dur="3000"/>
                                        <p:tgtEl>
                                          <p:spTgt spid="14"/>
                                        </p:tgtEl>
                                        <p:attrNameLst>
                                          <p:attrName>ppt_y</p:attrName>
                                        </p:attrNameLst>
                                      </p:cBhvr>
                                      <p:tavLst>
                                        <p:tav tm="0">
                                          <p:val>
                                            <p:strVal val="ppt_y"/>
                                          </p:val>
                                        </p:tav>
                                        <p:tav tm="100000">
                                          <p:val>
                                            <p:strVal val="0-ppt_h/2"/>
                                          </p:val>
                                        </p:tav>
                                      </p:tavLst>
                                    </p:anim>
                                    <p:set>
                                      <p:cBhvr>
                                        <p:cTn id="340" dur="1" fill="hold">
                                          <p:stCondLst>
                                            <p:cond delay="2999"/>
                                          </p:stCondLst>
                                        </p:cTn>
                                        <p:tgtEl>
                                          <p:spTgt spid="14"/>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6"/>
                                        </p:tgtEl>
                                        <p:attrNameLst>
                                          <p:attrName>ppt_x</p:attrName>
                                        </p:attrNameLst>
                                      </p:cBhvr>
                                      <p:tavLst>
                                        <p:tav tm="0">
                                          <p:val>
                                            <p:strVal val="ppt_x"/>
                                          </p:val>
                                        </p:tav>
                                        <p:tav tm="100000">
                                          <p:val>
                                            <p:strVal val="0-ppt_w/2"/>
                                          </p:val>
                                        </p:tav>
                                      </p:tavLst>
                                    </p:anim>
                                    <p:anim calcmode="lin" valueType="num">
                                      <p:cBhvr additive="base">
                                        <p:cTn id="371" dur="3000"/>
                                        <p:tgtEl>
                                          <p:spTgt spid="6"/>
                                        </p:tgtEl>
                                        <p:attrNameLst>
                                          <p:attrName>ppt_y</p:attrName>
                                        </p:attrNameLst>
                                      </p:cBhvr>
                                      <p:tavLst>
                                        <p:tav tm="0">
                                          <p:val>
                                            <p:strVal val="ppt_y"/>
                                          </p:val>
                                        </p:tav>
                                        <p:tav tm="100000">
                                          <p:val>
                                            <p:strVal val="0-ppt_h/2"/>
                                          </p:val>
                                        </p:tav>
                                      </p:tavLst>
                                    </p:anim>
                                    <p:set>
                                      <p:cBhvr>
                                        <p:cTn id="372" dur="1" fill="hold">
                                          <p:stCondLst>
                                            <p:cond delay="2999"/>
                                          </p:stCondLst>
                                        </p:cTn>
                                        <p:tgtEl>
                                          <p:spTgt spid="6"/>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1"/>
                                        </p:tgtEl>
                                        <p:attrNameLst>
                                          <p:attrName>ppt_x</p:attrName>
                                        </p:attrNameLst>
                                      </p:cBhvr>
                                      <p:tavLst>
                                        <p:tav tm="0">
                                          <p:val>
                                            <p:strVal val="ppt_x"/>
                                          </p:val>
                                        </p:tav>
                                        <p:tav tm="100000">
                                          <p:val>
                                            <p:strVal val="0-ppt_w/2"/>
                                          </p:val>
                                        </p:tav>
                                      </p:tavLst>
                                    </p:anim>
                                    <p:anim calcmode="lin" valueType="num">
                                      <p:cBhvr additive="base">
                                        <p:cTn id="375" dur="3000"/>
                                        <p:tgtEl>
                                          <p:spTgt spid="11"/>
                                        </p:tgtEl>
                                        <p:attrNameLst>
                                          <p:attrName>ppt_y</p:attrName>
                                        </p:attrNameLst>
                                      </p:cBhvr>
                                      <p:tavLst>
                                        <p:tav tm="0">
                                          <p:val>
                                            <p:strVal val="ppt_y"/>
                                          </p:val>
                                        </p:tav>
                                        <p:tav tm="100000">
                                          <p:val>
                                            <p:strVal val="0-ppt_h/2"/>
                                          </p:val>
                                        </p:tav>
                                      </p:tavLst>
                                    </p:anim>
                                    <p:set>
                                      <p:cBhvr>
                                        <p:cTn id="376" dur="1" fill="hold">
                                          <p:stCondLst>
                                            <p:cond delay="2999"/>
                                          </p:stCondLst>
                                        </p:cTn>
                                        <p:tgtEl>
                                          <p:spTgt spid="11"/>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16"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fltVal val="0"/>
                                          </p:val>
                                        </p:tav>
                                        <p:tav tm="100000">
                                          <p:val>
                                            <p:strVal val="#ppt_w"/>
                                          </p:val>
                                        </p:tav>
                                      </p:tavLst>
                                    </p:anim>
                                    <p:anim calcmode="lin" valueType="num">
                                      <p:cBhvr>
                                        <p:cTn id="408" dur="3000" fill="hold"/>
                                        <p:tgtEl>
                                          <p:spTgt spid="4"/>
                                        </p:tgtEl>
                                        <p:attrNameLst>
                                          <p:attrName>ppt_h</p:attrName>
                                        </p:attrNameLst>
                                      </p:cBhvr>
                                      <p:tavLst>
                                        <p:tav tm="0">
                                          <p:val>
                                            <p:fltVal val="0"/>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par>
                          <p:cTn id="412" fill="hold">
                            <p:stCondLst>
                              <p:cond delay="6000"/>
                            </p:stCondLst>
                            <p:childTnLst>
                              <p:par>
                                <p:cTn id="413" presetID="31" presetClass="entr" presetSubtype="0" fill="hold" nodeType="afterEffect">
                                  <p:stCondLst>
                                    <p:cond delay="0"/>
                                  </p:stCondLst>
                                  <p:iterate type="lt">
                                    <p:tmPct val="5000"/>
                                  </p:iterate>
                                  <p:childTnLst>
                                    <p:set>
                                      <p:cBhvr>
                                        <p:cTn id="414" dur="1" fill="hold">
                                          <p:stCondLst>
                                            <p:cond delay="0"/>
                                          </p:stCondLst>
                                        </p:cTn>
                                        <p:tgtEl>
                                          <p:spTgt spid="54274"/>
                                        </p:tgtEl>
                                        <p:attrNameLst>
                                          <p:attrName>style.visibility</p:attrName>
                                        </p:attrNameLst>
                                      </p:cBhvr>
                                      <p:to>
                                        <p:strVal val="visible"/>
                                      </p:to>
                                    </p:set>
                                    <p:anim calcmode="lin" valueType="num">
                                      <p:cBhvr>
                                        <p:cTn id="415" dur="2000" fill="hold"/>
                                        <p:tgtEl>
                                          <p:spTgt spid="54274"/>
                                        </p:tgtEl>
                                        <p:attrNameLst>
                                          <p:attrName>ppt_w</p:attrName>
                                        </p:attrNameLst>
                                      </p:cBhvr>
                                      <p:tavLst>
                                        <p:tav tm="0">
                                          <p:val>
                                            <p:fltVal val="0"/>
                                          </p:val>
                                        </p:tav>
                                        <p:tav tm="100000">
                                          <p:val>
                                            <p:strVal val="#ppt_w"/>
                                          </p:val>
                                        </p:tav>
                                      </p:tavLst>
                                    </p:anim>
                                    <p:anim calcmode="lin" valueType="num">
                                      <p:cBhvr>
                                        <p:cTn id="416" dur="2000" fill="hold"/>
                                        <p:tgtEl>
                                          <p:spTgt spid="54274"/>
                                        </p:tgtEl>
                                        <p:attrNameLst>
                                          <p:attrName>ppt_h</p:attrName>
                                        </p:attrNameLst>
                                      </p:cBhvr>
                                      <p:tavLst>
                                        <p:tav tm="0">
                                          <p:val>
                                            <p:fltVal val="0"/>
                                          </p:val>
                                        </p:tav>
                                        <p:tav tm="100000">
                                          <p:val>
                                            <p:strVal val="#ppt_h"/>
                                          </p:val>
                                        </p:tav>
                                      </p:tavLst>
                                    </p:anim>
                                    <p:anim calcmode="lin" valueType="num">
                                      <p:cBhvr>
                                        <p:cTn id="417" dur="2000" fill="hold"/>
                                        <p:tgtEl>
                                          <p:spTgt spid="54274"/>
                                        </p:tgtEl>
                                        <p:attrNameLst>
                                          <p:attrName>style.rotation</p:attrName>
                                        </p:attrNameLst>
                                      </p:cBhvr>
                                      <p:tavLst>
                                        <p:tav tm="0">
                                          <p:val>
                                            <p:fltVal val="90"/>
                                          </p:val>
                                        </p:tav>
                                        <p:tav tm="100000">
                                          <p:val>
                                            <p:fltVal val="0"/>
                                          </p:val>
                                        </p:tav>
                                      </p:tavLst>
                                    </p:anim>
                                    <p:animEffect transition="in" filter="fade">
                                      <p:cBhvr>
                                        <p:cTn id="418" dur="2000"/>
                                        <p:tgtEl>
                                          <p:spTgt spid="54274"/>
                                        </p:tgtEl>
                                      </p:cBhvr>
                                    </p:animEffect>
                                  </p:childTnLst>
                                </p:cTn>
                              </p:par>
                              <p:par>
                                <p:cTn id="419" presetID="31" presetClass="entr" presetSubtype="0" fill="hold" nodeType="withEffect">
                                  <p:stCondLst>
                                    <p:cond delay="0"/>
                                  </p:stCondLst>
                                  <p:iterate type="lt">
                                    <p:tmPct val="5000"/>
                                  </p:iterate>
                                  <p:childTnLst>
                                    <p:set>
                                      <p:cBhvr>
                                        <p:cTn id="420" dur="1" fill="hold">
                                          <p:stCondLst>
                                            <p:cond delay="0"/>
                                          </p:stCondLst>
                                        </p:cTn>
                                        <p:tgtEl>
                                          <p:spTgt spid="54278"/>
                                        </p:tgtEl>
                                        <p:attrNameLst>
                                          <p:attrName>style.visibility</p:attrName>
                                        </p:attrNameLst>
                                      </p:cBhvr>
                                      <p:to>
                                        <p:strVal val="visible"/>
                                      </p:to>
                                    </p:set>
                                    <p:anim calcmode="lin" valueType="num">
                                      <p:cBhvr>
                                        <p:cTn id="421" dur="2000" fill="hold"/>
                                        <p:tgtEl>
                                          <p:spTgt spid="54278"/>
                                        </p:tgtEl>
                                        <p:attrNameLst>
                                          <p:attrName>ppt_w</p:attrName>
                                        </p:attrNameLst>
                                      </p:cBhvr>
                                      <p:tavLst>
                                        <p:tav tm="0">
                                          <p:val>
                                            <p:fltVal val="0"/>
                                          </p:val>
                                        </p:tav>
                                        <p:tav tm="100000">
                                          <p:val>
                                            <p:strVal val="#ppt_w"/>
                                          </p:val>
                                        </p:tav>
                                      </p:tavLst>
                                    </p:anim>
                                    <p:anim calcmode="lin" valueType="num">
                                      <p:cBhvr>
                                        <p:cTn id="422" dur="2000" fill="hold"/>
                                        <p:tgtEl>
                                          <p:spTgt spid="54278"/>
                                        </p:tgtEl>
                                        <p:attrNameLst>
                                          <p:attrName>ppt_h</p:attrName>
                                        </p:attrNameLst>
                                      </p:cBhvr>
                                      <p:tavLst>
                                        <p:tav tm="0">
                                          <p:val>
                                            <p:fltVal val="0"/>
                                          </p:val>
                                        </p:tav>
                                        <p:tav tm="100000">
                                          <p:val>
                                            <p:strVal val="#ppt_h"/>
                                          </p:val>
                                        </p:tav>
                                      </p:tavLst>
                                    </p:anim>
                                    <p:anim calcmode="lin" valueType="num">
                                      <p:cBhvr>
                                        <p:cTn id="423" dur="2000" fill="hold"/>
                                        <p:tgtEl>
                                          <p:spTgt spid="54278"/>
                                        </p:tgtEl>
                                        <p:attrNameLst>
                                          <p:attrName>style.rotation</p:attrName>
                                        </p:attrNameLst>
                                      </p:cBhvr>
                                      <p:tavLst>
                                        <p:tav tm="0">
                                          <p:val>
                                            <p:fltVal val="90"/>
                                          </p:val>
                                        </p:tav>
                                        <p:tav tm="100000">
                                          <p:val>
                                            <p:fltVal val="0"/>
                                          </p:val>
                                        </p:tav>
                                      </p:tavLst>
                                    </p:anim>
                                    <p:animEffect transition="in" filter="fade">
                                      <p:cBhvr>
                                        <p:cTn id="424" dur="2000"/>
                                        <p:tgtEl>
                                          <p:spTgt spid="54278"/>
                                        </p:tgtEl>
                                      </p:cBhvr>
                                    </p:animEffect>
                                  </p:childTnLst>
                                </p:cTn>
                              </p:par>
                              <p:par>
                                <p:cTn id="425" presetID="31" presetClass="entr" presetSubtype="0" fill="hold" nodeType="withEffect">
                                  <p:stCondLst>
                                    <p:cond delay="0"/>
                                  </p:stCondLst>
                                  <p:iterate type="lt">
                                    <p:tmPct val="5000"/>
                                  </p:iterate>
                                  <p:childTnLst>
                                    <p:set>
                                      <p:cBhvr>
                                        <p:cTn id="426" dur="1" fill="hold">
                                          <p:stCondLst>
                                            <p:cond delay="0"/>
                                          </p:stCondLst>
                                        </p:cTn>
                                        <p:tgtEl>
                                          <p:spTgt spid="54280"/>
                                        </p:tgtEl>
                                        <p:attrNameLst>
                                          <p:attrName>style.visibility</p:attrName>
                                        </p:attrNameLst>
                                      </p:cBhvr>
                                      <p:to>
                                        <p:strVal val="visible"/>
                                      </p:to>
                                    </p:set>
                                    <p:anim calcmode="lin" valueType="num">
                                      <p:cBhvr>
                                        <p:cTn id="427" dur="2000" fill="hold"/>
                                        <p:tgtEl>
                                          <p:spTgt spid="54280"/>
                                        </p:tgtEl>
                                        <p:attrNameLst>
                                          <p:attrName>ppt_w</p:attrName>
                                        </p:attrNameLst>
                                      </p:cBhvr>
                                      <p:tavLst>
                                        <p:tav tm="0">
                                          <p:val>
                                            <p:fltVal val="0"/>
                                          </p:val>
                                        </p:tav>
                                        <p:tav tm="100000">
                                          <p:val>
                                            <p:strVal val="#ppt_w"/>
                                          </p:val>
                                        </p:tav>
                                      </p:tavLst>
                                    </p:anim>
                                    <p:anim calcmode="lin" valueType="num">
                                      <p:cBhvr>
                                        <p:cTn id="428" dur="2000" fill="hold"/>
                                        <p:tgtEl>
                                          <p:spTgt spid="54280"/>
                                        </p:tgtEl>
                                        <p:attrNameLst>
                                          <p:attrName>ppt_h</p:attrName>
                                        </p:attrNameLst>
                                      </p:cBhvr>
                                      <p:tavLst>
                                        <p:tav tm="0">
                                          <p:val>
                                            <p:fltVal val="0"/>
                                          </p:val>
                                        </p:tav>
                                        <p:tav tm="100000">
                                          <p:val>
                                            <p:strVal val="#ppt_h"/>
                                          </p:val>
                                        </p:tav>
                                      </p:tavLst>
                                    </p:anim>
                                    <p:anim calcmode="lin" valueType="num">
                                      <p:cBhvr>
                                        <p:cTn id="429" dur="2000" fill="hold"/>
                                        <p:tgtEl>
                                          <p:spTgt spid="54280"/>
                                        </p:tgtEl>
                                        <p:attrNameLst>
                                          <p:attrName>style.rotation</p:attrName>
                                        </p:attrNameLst>
                                      </p:cBhvr>
                                      <p:tavLst>
                                        <p:tav tm="0">
                                          <p:val>
                                            <p:fltVal val="90"/>
                                          </p:val>
                                        </p:tav>
                                        <p:tav tm="100000">
                                          <p:val>
                                            <p:fltVal val="0"/>
                                          </p:val>
                                        </p:tav>
                                      </p:tavLst>
                                    </p:anim>
                                    <p:animEffect transition="in" filter="fade">
                                      <p:cBhvr>
                                        <p:cTn id="430" dur="2000"/>
                                        <p:tgtEl>
                                          <p:spTgt spid="54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4" grpId="0" animBg="1"/>
      <p:bldP spid="14" grpId="1" animBg="1"/>
      <p:bldP spid="14" grpId="2" animBg="1"/>
      <p:bldP spid="13" grpId="0" animBg="1"/>
      <p:bldP spid="13" grpId="1" animBg="1"/>
      <p:bldP spid="13"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6343635_6ca4de6995_h.jpg"/>
          <p:cNvPicPr>
            <a:picLocks noChangeAspect="1"/>
          </p:cNvPicPr>
          <p:nvPr/>
        </p:nvPicPr>
        <p:blipFill>
          <a:blip r:embed="rId2"/>
          <a:stretch>
            <a:fillRect/>
          </a:stretch>
        </p:blipFill>
        <p:spPr>
          <a:xfrm>
            <a:off x="0" y="16662"/>
            <a:ext cx="9144000" cy="6824676"/>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22000">
                <a:srgbClr val="415C26"/>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16"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fltVal val="0"/>
                                          </p:val>
                                        </p:tav>
                                        <p:tav tm="100000">
                                          <p:val>
                                            <p:strVal val="#ppt_w"/>
                                          </p:val>
                                        </p:tav>
                                      </p:tavLst>
                                    </p:anim>
                                    <p:anim calcmode="lin" valueType="num">
                                      <p:cBhvr>
                                        <p:cTn id="99" dur="3000" fill="hold"/>
                                        <p:tgtEl>
                                          <p:spTgt spid="4"/>
                                        </p:tgtEl>
                                        <p:attrNameLst>
                                          <p:attrName>ppt_h</p:attrName>
                                        </p:attrNameLst>
                                      </p:cBhvr>
                                      <p:tavLst>
                                        <p:tav tm="0">
                                          <p:val>
                                            <p:fltVal val="0"/>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8178e_15feb372_orig.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785794"/>
            <a:ext cx="1714480" cy="5000636"/>
          </a:xfrm>
          <a:prstGeom prst="chevron">
            <a:avLst>
              <a:gd name="adj" fmla="val 90000"/>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1071546"/>
            <a:ext cx="1428728" cy="4714884"/>
          </a:xfrm>
          <a:prstGeom prst="chevron">
            <a:avLst>
              <a:gd name="adj" fmla="val 89779"/>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214807" y="-2786078"/>
            <a:ext cx="1000108" cy="6572264"/>
          </a:xfrm>
          <a:prstGeom prst="chevron">
            <a:avLst>
              <a:gd name="adj" fmla="val 84445"/>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214806" y="3071814"/>
            <a:ext cx="1071546" cy="6500826"/>
          </a:xfrm>
          <a:prstGeom prst="chevron">
            <a:avLst>
              <a:gd name="adj" fmla="val 84445"/>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948105" y="-2519376"/>
            <a:ext cx="1533511" cy="6572264"/>
          </a:xfrm>
          <a:prstGeom prst="chevron">
            <a:avLst>
              <a:gd name="adj" fmla="val 91402"/>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1071546"/>
            <a:ext cx="2071670" cy="4714884"/>
          </a:xfrm>
          <a:prstGeom prst="chevron">
            <a:avLst>
              <a:gd name="adj" fmla="val 92606"/>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785794"/>
            <a:ext cx="2357422" cy="5000636"/>
          </a:xfrm>
          <a:prstGeom prst="chevron">
            <a:avLst>
              <a:gd name="adj" fmla="val 91839"/>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964773" y="2821781"/>
            <a:ext cx="1571612" cy="6500826"/>
          </a:xfrm>
          <a:prstGeom prst="chevron">
            <a:avLst>
              <a:gd name="adj" fmla="val 89294"/>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748079" y="-2319350"/>
            <a:ext cx="1933563" cy="6572264"/>
          </a:xfrm>
          <a:prstGeom prst="chevron">
            <a:avLst>
              <a:gd name="adj" fmla="val 9140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785794"/>
            <a:ext cx="2857488" cy="5000636"/>
          </a:xfrm>
          <a:prstGeom prst="chevron">
            <a:avLst>
              <a:gd name="adj" fmla="val 93839"/>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714740" y="2571748"/>
            <a:ext cx="2071678" cy="6500826"/>
          </a:xfrm>
          <a:prstGeom prst="chevron">
            <a:avLst>
              <a:gd name="adj" fmla="val 9297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1071546"/>
            <a:ext cx="2571736" cy="4714884"/>
          </a:xfrm>
          <a:prstGeom prst="chevron">
            <a:avLst>
              <a:gd name="adj" fmla="val 92248"/>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2143108" y="2071654"/>
            <a:ext cx="5143536"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428860" y="2428844"/>
            <a:ext cx="4572032" cy="142852"/>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643174" y="2786034"/>
            <a:ext cx="4214842"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857488" y="3143224"/>
            <a:ext cx="3714776"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071802" y="3643290"/>
            <a:ext cx="3286148"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286116" y="4000480"/>
            <a:ext cx="2857520"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4429108"/>
            <a:ext cx="2357454"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786182" y="4786322"/>
            <a:ext cx="2000264" cy="142852"/>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00496" y="5214950"/>
            <a:ext cx="1500198"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143372" y="5643578"/>
            <a:ext cx="1214446"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6000744"/>
            <a:ext cx="928694"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429124" y="6357934"/>
            <a:ext cx="500066"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572000" y="6689429"/>
            <a:ext cx="214314" cy="168571"/>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785918" y="1643050"/>
            <a:ext cx="5857916"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428728" y="1285860"/>
            <a:ext cx="6429420"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2976" y="928670"/>
            <a:ext cx="7000924"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57224" y="642918"/>
            <a:ext cx="7500990"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158" y="285728"/>
            <a:ext cx="8429684" cy="142876"/>
          </a:xfrm>
          <a:prstGeom prst="rect">
            <a:avLst/>
          </a:prstGeom>
          <a:gradFill flip="none" rotWithShape="1">
            <a:gsLst>
              <a:gs pos="54000">
                <a:srgbClr val="621264"/>
              </a:gs>
              <a:gs pos="50000">
                <a:srgbClr val="E063E3">
                  <a:shade val="67500"/>
                  <a:satMod val="115000"/>
                </a:srgbClr>
              </a:gs>
              <a:gs pos="100000">
                <a:srgbClr val="E063E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ppt_x"/>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ppt_x"/>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ppt_x"/>
                                          </p:val>
                                        </p:tav>
                                        <p:tav tm="100000">
                                          <p:val>
                                            <p:strVal val="#ppt_x"/>
                                          </p:val>
                                        </p:tav>
                                      </p:tavLst>
                                    </p:anim>
                                    <p:anim calcmode="lin" valueType="num">
                                      <p:cBhvr additive="base">
                                        <p:cTn id="71" dur="3000" fill="hold"/>
                                        <p:tgtEl>
                                          <p:spTgt spid="22"/>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ppt_x"/>
                                          </p:val>
                                        </p:tav>
                                        <p:tav tm="100000">
                                          <p:val>
                                            <p:strVal val="#ppt_x"/>
                                          </p:val>
                                        </p:tav>
                                      </p:tavLst>
                                    </p:anim>
                                    <p:anim calcmode="lin" valueType="num">
                                      <p:cBhvr additive="base">
                                        <p:cTn id="75" dur="3000" fill="hold"/>
                                        <p:tgtEl>
                                          <p:spTgt spid="23"/>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ppt_x"/>
                                          </p:val>
                                        </p:tav>
                                        <p:tav tm="100000">
                                          <p:val>
                                            <p:strVal val="#ppt_x"/>
                                          </p:val>
                                        </p:tav>
                                      </p:tavLst>
                                    </p:anim>
                                    <p:anim calcmode="lin" valueType="num">
                                      <p:cBhvr additive="base">
                                        <p:cTn id="79" dur="3000" fill="hold"/>
                                        <p:tgtEl>
                                          <p:spTgt spid="24"/>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4"/>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arn(inVertical)">
                                      <p:cBhvr>
                                        <p:cTn id="157" dur="3000"/>
                                        <p:tgtEl>
                                          <p:spTgt spid="20"/>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arn(inVertical)">
                                      <p:cBhvr>
                                        <p:cTn id="160" dur="3000"/>
                                        <p:tgtEl>
                                          <p:spTgt spid="21"/>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arn(inVertical)">
                                      <p:cBhvr>
                                        <p:cTn id="163" dur="3000"/>
                                        <p:tgtEl>
                                          <p:spTgt spid="22"/>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arn(inVertical)">
                                      <p:cBhvr>
                                        <p:cTn id="166" dur="3000"/>
                                        <p:tgtEl>
                                          <p:spTgt spid="23"/>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arn(inVertical)">
                                      <p:cBhvr>
                                        <p:cTn id="169" dur="3000"/>
                                        <p:tgtEl>
                                          <p:spTgt spid="24"/>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20"/>
                                        </p:tgtEl>
                                        <p:attrNameLst>
                                          <p:attrName>ppt_x</p:attrName>
                                        </p:attrNameLst>
                                      </p:cBhvr>
                                      <p:tavLst>
                                        <p:tav tm="0">
                                          <p:val>
                                            <p:strVal val="ppt_x"/>
                                          </p:val>
                                        </p:tav>
                                        <p:tav tm="100000">
                                          <p:val>
                                            <p:strVal val="ppt_x"/>
                                          </p:val>
                                        </p:tav>
                                      </p:tavLst>
                                    </p:anim>
                                    <p:anim calcmode="lin" valueType="num">
                                      <p:cBhvr additive="base">
                                        <p:cTn id="224" dur="3000"/>
                                        <p:tgtEl>
                                          <p:spTgt spid="20"/>
                                        </p:tgtEl>
                                        <p:attrNameLst>
                                          <p:attrName>ppt_y</p:attrName>
                                        </p:attrNameLst>
                                      </p:cBhvr>
                                      <p:tavLst>
                                        <p:tav tm="0">
                                          <p:val>
                                            <p:strVal val="ppt_y"/>
                                          </p:val>
                                        </p:tav>
                                        <p:tav tm="100000">
                                          <p:val>
                                            <p:strVal val="0-ppt_h/2"/>
                                          </p:val>
                                        </p:tav>
                                      </p:tavLst>
                                    </p:anim>
                                    <p:set>
                                      <p:cBhvr>
                                        <p:cTn id="225" dur="1" fill="hold">
                                          <p:stCondLst>
                                            <p:cond delay="2999"/>
                                          </p:stCondLst>
                                        </p:cTn>
                                        <p:tgtEl>
                                          <p:spTgt spid="20"/>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21"/>
                                        </p:tgtEl>
                                        <p:attrNameLst>
                                          <p:attrName>ppt_x</p:attrName>
                                        </p:attrNameLst>
                                      </p:cBhvr>
                                      <p:tavLst>
                                        <p:tav tm="0">
                                          <p:val>
                                            <p:strVal val="ppt_x"/>
                                          </p:val>
                                        </p:tav>
                                        <p:tav tm="100000">
                                          <p:val>
                                            <p:strVal val="ppt_x"/>
                                          </p:val>
                                        </p:tav>
                                      </p:tavLst>
                                    </p:anim>
                                    <p:anim calcmode="lin" valueType="num">
                                      <p:cBhvr additive="base">
                                        <p:cTn id="228" dur="3000"/>
                                        <p:tgtEl>
                                          <p:spTgt spid="21"/>
                                        </p:tgtEl>
                                        <p:attrNameLst>
                                          <p:attrName>ppt_y</p:attrName>
                                        </p:attrNameLst>
                                      </p:cBhvr>
                                      <p:tavLst>
                                        <p:tav tm="0">
                                          <p:val>
                                            <p:strVal val="ppt_y"/>
                                          </p:val>
                                        </p:tav>
                                        <p:tav tm="100000">
                                          <p:val>
                                            <p:strVal val="0-ppt_h/2"/>
                                          </p:val>
                                        </p:tav>
                                      </p:tavLst>
                                    </p:anim>
                                    <p:set>
                                      <p:cBhvr>
                                        <p:cTn id="229" dur="1" fill="hold">
                                          <p:stCondLst>
                                            <p:cond delay="2999"/>
                                          </p:stCondLst>
                                        </p:cTn>
                                        <p:tgtEl>
                                          <p:spTgt spid="21"/>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2"/>
                                        </p:tgtEl>
                                        <p:attrNameLst>
                                          <p:attrName>ppt_x</p:attrName>
                                        </p:attrNameLst>
                                      </p:cBhvr>
                                      <p:tavLst>
                                        <p:tav tm="0">
                                          <p:val>
                                            <p:strVal val="ppt_x"/>
                                          </p:val>
                                        </p:tav>
                                        <p:tav tm="100000">
                                          <p:val>
                                            <p:strVal val="ppt_x"/>
                                          </p:val>
                                        </p:tav>
                                      </p:tavLst>
                                    </p:anim>
                                    <p:anim calcmode="lin" valueType="num">
                                      <p:cBhvr additive="base">
                                        <p:cTn id="232" dur="3000"/>
                                        <p:tgtEl>
                                          <p:spTgt spid="22"/>
                                        </p:tgtEl>
                                        <p:attrNameLst>
                                          <p:attrName>ppt_y</p:attrName>
                                        </p:attrNameLst>
                                      </p:cBhvr>
                                      <p:tavLst>
                                        <p:tav tm="0">
                                          <p:val>
                                            <p:strVal val="ppt_y"/>
                                          </p:val>
                                        </p:tav>
                                        <p:tav tm="100000">
                                          <p:val>
                                            <p:strVal val="0-ppt_h/2"/>
                                          </p:val>
                                        </p:tav>
                                      </p:tavLst>
                                    </p:anim>
                                    <p:set>
                                      <p:cBhvr>
                                        <p:cTn id="233" dur="1" fill="hold">
                                          <p:stCondLst>
                                            <p:cond delay="2999"/>
                                          </p:stCondLst>
                                        </p:cTn>
                                        <p:tgtEl>
                                          <p:spTgt spid="22"/>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3"/>
                                        </p:tgtEl>
                                        <p:attrNameLst>
                                          <p:attrName>ppt_x</p:attrName>
                                        </p:attrNameLst>
                                      </p:cBhvr>
                                      <p:tavLst>
                                        <p:tav tm="0">
                                          <p:val>
                                            <p:strVal val="ppt_x"/>
                                          </p:val>
                                        </p:tav>
                                        <p:tav tm="100000">
                                          <p:val>
                                            <p:strVal val="ppt_x"/>
                                          </p:val>
                                        </p:tav>
                                      </p:tavLst>
                                    </p:anim>
                                    <p:anim calcmode="lin" valueType="num">
                                      <p:cBhvr additive="base">
                                        <p:cTn id="236" dur="3000"/>
                                        <p:tgtEl>
                                          <p:spTgt spid="23"/>
                                        </p:tgtEl>
                                        <p:attrNameLst>
                                          <p:attrName>ppt_y</p:attrName>
                                        </p:attrNameLst>
                                      </p:cBhvr>
                                      <p:tavLst>
                                        <p:tav tm="0">
                                          <p:val>
                                            <p:strVal val="ppt_y"/>
                                          </p:val>
                                        </p:tav>
                                        <p:tav tm="100000">
                                          <p:val>
                                            <p:strVal val="0-ppt_h/2"/>
                                          </p:val>
                                        </p:tav>
                                      </p:tavLst>
                                    </p:anim>
                                    <p:set>
                                      <p:cBhvr>
                                        <p:cTn id="237" dur="1" fill="hold">
                                          <p:stCondLst>
                                            <p:cond delay="2999"/>
                                          </p:stCondLst>
                                        </p:cTn>
                                        <p:tgtEl>
                                          <p:spTgt spid="23"/>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4"/>
                                        </p:tgtEl>
                                        <p:attrNameLst>
                                          <p:attrName>ppt_x</p:attrName>
                                        </p:attrNameLst>
                                      </p:cBhvr>
                                      <p:tavLst>
                                        <p:tav tm="0">
                                          <p:val>
                                            <p:strVal val="ppt_x"/>
                                          </p:val>
                                        </p:tav>
                                        <p:tav tm="100000">
                                          <p:val>
                                            <p:strVal val="ppt_x"/>
                                          </p:val>
                                        </p:tav>
                                      </p:tavLst>
                                    </p:anim>
                                    <p:anim calcmode="lin" valueType="num">
                                      <p:cBhvr additive="base">
                                        <p:cTn id="240" dur="3000"/>
                                        <p:tgtEl>
                                          <p:spTgt spid="24"/>
                                        </p:tgtEl>
                                        <p:attrNameLst>
                                          <p:attrName>ppt_y</p:attrName>
                                        </p:attrNameLst>
                                      </p:cBhvr>
                                      <p:tavLst>
                                        <p:tav tm="0">
                                          <p:val>
                                            <p:strVal val="ppt_y"/>
                                          </p:val>
                                        </p:tav>
                                        <p:tav tm="100000">
                                          <p:val>
                                            <p:strVal val="0-ppt_h/2"/>
                                          </p:val>
                                        </p:tav>
                                      </p:tavLst>
                                    </p:anim>
                                    <p:set>
                                      <p:cBhvr>
                                        <p:cTn id="241" dur="1" fill="hold">
                                          <p:stCondLst>
                                            <p:cond delay="2999"/>
                                          </p:stCondLst>
                                        </p:cTn>
                                        <p:tgtEl>
                                          <p:spTgt spid="24"/>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988f_f48bf7b2_XXL.jpg"/>
          <p:cNvPicPr>
            <a:picLocks noChangeAspect="1"/>
          </p:cNvPicPr>
          <p:nvPr/>
        </p:nvPicPr>
        <p:blipFill>
          <a:blip r:embed="rId2"/>
          <a:stretch>
            <a:fillRect/>
          </a:stretch>
        </p:blipFill>
        <p:spPr>
          <a:xfrm>
            <a:off x="0" y="0"/>
            <a:ext cx="9144000" cy="6844657"/>
          </a:xfrm>
          <a:prstGeom prst="rect">
            <a:avLst/>
          </a:prstGeom>
        </p:spPr>
      </p:pic>
      <p:sp>
        <p:nvSpPr>
          <p:cNvPr id="7" name="6 Lágrima"/>
          <p:cNvSpPr/>
          <p:nvPr/>
        </p:nvSpPr>
        <p:spPr>
          <a:xfrm rot="5078445">
            <a:off x="151450" y="143172"/>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56621">
            <a:off x="155002" y="5268640"/>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273851">
            <a:off x="7625974" y="91170"/>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16569">
            <a:off x="7670050" y="5383746"/>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5078445">
            <a:off x="711135" y="559209"/>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1273851">
            <a:off x="7021323" y="591212"/>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56621">
            <a:off x="726475" y="4868565"/>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16569">
            <a:off x="7187216" y="4963997"/>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078445">
            <a:off x="1354075" y="1273590"/>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1273851">
            <a:off x="6521256" y="1091278"/>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56621">
            <a:off x="1297978" y="4439938"/>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5616569">
            <a:off x="6544274" y="4463931"/>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078445">
            <a:off x="2139894" y="1845094"/>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273851">
            <a:off x="5949753" y="1662782"/>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56621">
            <a:off x="2155235" y="3868434"/>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5616569">
            <a:off x="5972771" y="4035303"/>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0-#ppt_w/2"/>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0-#ppt_w/2"/>
                                          </p:val>
                                        </p:tav>
                                        <p:tav tm="100000">
                                          <p:val>
                                            <p:strVal val="#ppt_x"/>
                                          </p:val>
                                        </p:tav>
                                      </p:tavLst>
                                    </p:anim>
                                    <p:anim calcmode="lin" valueType="num">
                                      <p:cBhvr additive="base">
                                        <p:cTn id="55" dur="3000" fill="hold"/>
                                        <p:tgtEl>
                                          <p:spTgt spid="23"/>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3000" fill="hold"/>
                                        <p:tgtEl>
                                          <p:spTgt spid="24"/>
                                        </p:tgtEl>
                                        <p:attrNameLst>
                                          <p:attrName>ppt_x</p:attrName>
                                        </p:attrNameLst>
                                      </p:cBhvr>
                                      <p:tavLst>
                                        <p:tav tm="0">
                                          <p:val>
                                            <p:strVal val="1+#ppt_w/2"/>
                                          </p:val>
                                        </p:tav>
                                        <p:tav tm="100000">
                                          <p:val>
                                            <p:strVal val="#ppt_x"/>
                                          </p:val>
                                        </p:tav>
                                      </p:tavLst>
                                    </p:anim>
                                    <p:anim calcmode="lin" valueType="num">
                                      <p:cBhvr additive="base">
                                        <p:cTn id="59" dur="3000" fill="hold"/>
                                        <p:tgtEl>
                                          <p:spTgt spid="2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3000" fill="hold"/>
                                        <p:tgtEl>
                                          <p:spTgt spid="25"/>
                                        </p:tgtEl>
                                        <p:attrNameLst>
                                          <p:attrName>ppt_x</p:attrName>
                                        </p:attrNameLst>
                                      </p:cBhvr>
                                      <p:tavLst>
                                        <p:tav tm="0">
                                          <p:val>
                                            <p:strVal val="0-#ppt_w/2"/>
                                          </p:val>
                                        </p:tav>
                                        <p:tav tm="100000">
                                          <p:val>
                                            <p:strVal val="#ppt_x"/>
                                          </p:val>
                                        </p:tav>
                                      </p:tavLst>
                                    </p:anim>
                                    <p:anim calcmode="lin" valueType="num">
                                      <p:cBhvr additive="base">
                                        <p:cTn id="63" dur="3000" fill="hold"/>
                                        <p:tgtEl>
                                          <p:spTgt spid="25"/>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1+#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1+ppt_h/2"/>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6"/>
                                        </p:tgtEl>
                                        <p:attrNameLst>
                                          <p:attrName>ppt_x</p:attrName>
                                        </p:attrNameLst>
                                      </p:cBhvr>
                                      <p:tavLst>
                                        <p:tav tm="0">
                                          <p:val>
                                            <p:strVal val="ppt_x"/>
                                          </p:val>
                                        </p:tav>
                                        <p:tav tm="100000">
                                          <p:val>
                                            <p:strVal val="1+ppt_w/2"/>
                                          </p:val>
                                        </p:tav>
                                      </p:tavLst>
                                    </p:anim>
                                    <p:anim calcmode="lin" valueType="num">
                                      <p:cBhvr additive="base">
                                        <p:cTn id="78" dur="3000"/>
                                        <p:tgtEl>
                                          <p:spTgt spid="16"/>
                                        </p:tgtEl>
                                        <p:attrNameLst>
                                          <p:attrName>ppt_y</p:attrName>
                                        </p:attrNameLst>
                                      </p:cBhvr>
                                      <p:tavLst>
                                        <p:tav tm="0">
                                          <p:val>
                                            <p:strVal val="ppt_y"/>
                                          </p:val>
                                        </p:tav>
                                        <p:tav tm="100000">
                                          <p:val>
                                            <p:strVal val="1+ppt_h/2"/>
                                          </p:val>
                                        </p:tav>
                                      </p:tavLst>
                                    </p:anim>
                                    <p:set>
                                      <p:cBhvr>
                                        <p:cTn id="79" dur="1" fill="hold">
                                          <p:stCondLst>
                                            <p:cond delay="2999"/>
                                          </p:stCondLst>
                                        </p:cTn>
                                        <p:tgtEl>
                                          <p:spTgt spid="16"/>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20"/>
                                        </p:tgtEl>
                                        <p:attrNameLst>
                                          <p:attrName>ppt_x</p:attrName>
                                        </p:attrNameLst>
                                      </p:cBhvr>
                                      <p:tavLst>
                                        <p:tav tm="0">
                                          <p:val>
                                            <p:strVal val="ppt_x"/>
                                          </p:val>
                                        </p:tav>
                                        <p:tav tm="100000">
                                          <p:val>
                                            <p:strVal val="1+ppt_w/2"/>
                                          </p:val>
                                        </p:tav>
                                      </p:tavLst>
                                    </p:anim>
                                    <p:anim calcmode="lin" valueType="num">
                                      <p:cBhvr additive="base">
                                        <p:cTn id="82" dur="3000"/>
                                        <p:tgtEl>
                                          <p:spTgt spid="20"/>
                                        </p:tgtEl>
                                        <p:attrNameLst>
                                          <p:attrName>ppt_y</p:attrName>
                                        </p:attrNameLst>
                                      </p:cBhvr>
                                      <p:tavLst>
                                        <p:tav tm="0">
                                          <p:val>
                                            <p:strVal val="ppt_y"/>
                                          </p:val>
                                        </p:tav>
                                        <p:tav tm="100000">
                                          <p:val>
                                            <p:strVal val="1+ppt_h/2"/>
                                          </p:val>
                                        </p:tav>
                                      </p:tavLst>
                                    </p:anim>
                                    <p:set>
                                      <p:cBhvr>
                                        <p:cTn id="83" dur="1" fill="hold">
                                          <p:stCondLst>
                                            <p:cond delay="2999"/>
                                          </p:stCondLst>
                                        </p:cTn>
                                        <p:tgtEl>
                                          <p:spTgt spid="20"/>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24"/>
                                        </p:tgtEl>
                                        <p:attrNameLst>
                                          <p:attrName>ppt_x</p:attrName>
                                        </p:attrNameLst>
                                      </p:cBhvr>
                                      <p:tavLst>
                                        <p:tav tm="0">
                                          <p:val>
                                            <p:strVal val="ppt_x"/>
                                          </p:val>
                                        </p:tav>
                                        <p:tav tm="100000">
                                          <p:val>
                                            <p:strVal val="1+ppt_w/2"/>
                                          </p:val>
                                        </p:tav>
                                      </p:tavLst>
                                    </p:anim>
                                    <p:anim calcmode="lin" valueType="num">
                                      <p:cBhvr additive="base">
                                        <p:cTn id="86" dur="3000"/>
                                        <p:tgtEl>
                                          <p:spTgt spid="24"/>
                                        </p:tgtEl>
                                        <p:attrNameLst>
                                          <p:attrName>ppt_y</p:attrName>
                                        </p:attrNameLst>
                                      </p:cBhvr>
                                      <p:tavLst>
                                        <p:tav tm="0">
                                          <p:val>
                                            <p:strVal val="ppt_y"/>
                                          </p:val>
                                        </p:tav>
                                        <p:tav tm="100000">
                                          <p:val>
                                            <p:strVal val="1+ppt_h/2"/>
                                          </p:val>
                                        </p:tav>
                                      </p:tavLst>
                                    </p:anim>
                                    <p:set>
                                      <p:cBhvr>
                                        <p:cTn id="87" dur="1" fill="hold">
                                          <p:stCondLst>
                                            <p:cond delay="2999"/>
                                          </p:stCondLst>
                                        </p:cTn>
                                        <p:tgtEl>
                                          <p:spTgt spid="24"/>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0-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7"/>
                                        </p:tgtEl>
                                        <p:attrNameLst>
                                          <p:attrName>ppt_x</p:attrName>
                                        </p:attrNameLst>
                                      </p:cBhvr>
                                      <p:tavLst>
                                        <p:tav tm="0">
                                          <p:val>
                                            <p:strVal val="ppt_x"/>
                                          </p:val>
                                        </p:tav>
                                        <p:tav tm="100000">
                                          <p:val>
                                            <p:strVal val="0-ppt_w/2"/>
                                          </p:val>
                                        </p:tav>
                                      </p:tavLst>
                                    </p:anim>
                                    <p:anim calcmode="lin" valueType="num">
                                      <p:cBhvr additive="base">
                                        <p:cTn id="94" dur="3000"/>
                                        <p:tgtEl>
                                          <p:spTgt spid="17"/>
                                        </p:tgtEl>
                                        <p:attrNameLst>
                                          <p:attrName>ppt_y</p:attrName>
                                        </p:attrNameLst>
                                      </p:cBhvr>
                                      <p:tavLst>
                                        <p:tav tm="0">
                                          <p:val>
                                            <p:strVal val="ppt_y"/>
                                          </p:val>
                                        </p:tav>
                                        <p:tav tm="100000">
                                          <p:val>
                                            <p:strVal val="1+ppt_h/2"/>
                                          </p:val>
                                        </p:tav>
                                      </p:tavLst>
                                    </p:anim>
                                    <p:set>
                                      <p:cBhvr>
                                        <p:cTn id="95" dur="1" fill="hold">
                                          <p:stCondLst>
                                            <p:cond delay="2999"/>
                                          </p:stCondLst>
                                        </p:cTn>
                                        <p:tgtEl>
                                          <p:spTgt spid="17"/>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21"/>
                                        </p:tgtEl>
                                        <p:attrNameLst>
                                          <p:attrName>ppt_x</p:attrName>
                                        </p:attrNameLst>
                                      </p:cBhvr>
                                      <p:tavLst>
                                        <p:tav tm="0">
                                          <p:val>
                                            <p:strVal val="ppt_x"/>
                                          </p:val>
                                        </p:tav>
                                        <p:tav tm="100000">
                                          <p:val>
                                            <p:strVal val="0-ppt_w/2"/>
                                          </p:val>
                                        </p:tav>
                                      </p:tavLst>
                                    </p:anim>
                                    <p:anim calcmode="lin" valueType="num">
                                      <p:cBhvr additive="base">
                                        <p:cTn id="98" dur="3000"/>
                                        <p:tgtEl>
                                          <p:spTgt spid="21"/>
                                        </p:tgtEl>
                                        <p:attrNameLst>
                                          <p:attrName>ppt_y</p:attrName>
                                        </p:attrNameLst>
                                      </p:cBhvr>
                                      <p:tavLst>
                                        <p:tav tm="0">
                                          <p:val>
                                            <p:strVal val="ppt_y"/>
                                          </p:val>
                                        </p:tav>
                                        <p:tav tm="100000">
                                          <p:val>
                                            <p:strVal val="1+ppt_h/2"/>
                                          </p:val>
                                        </p:tav>
                                      </p:tavLst>
                                    </p:anim>
                                    <p:set>
                                      <p:cBhvr>
                                        <p:cTn id="99" dur="1" fill="hold">
                                          <p:stCondLst>
                                            <p:cond delay="2999"/>
                                          </p:stCondLst>
                                        </p:cTn>
                                        <p:tgtEl>
                                          <p:spTgt spid="21"/>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25"/>
                                        </p:tgtEl>
                                        <p:attrNameLst>
                                          <p:attrName>ppt_x</p:attrName>
                                        </p:attrNameLst>
                                      </p:cBhvr>
                                      <p:tavLst>
                                        <p:tav tm="0">
                                          <p:val>
                                            <p:strVal val="ppt_x"/>
                                          </p:val>
                                        </p:tav>
                                        <p:tav tm="100000">
                                          <p:val>
                                            <p:strVal val="0-ppt_w/2"/>
                                          </p:val>
                                        </p:tav>
                                      </p:tavLst>
                                    </p:anim>
                                    <p:anim calcmode="lin" valueType="num">
                                      <p:cBhvr additive="base">
                                        <p:cTn id="102" dur="3000"/>
                                        <p:tgtEl>
                                          <p:spTgt spid="25"/>
                                        </p:tgtEl>
                                        <p:attrNameLst>
                                          <p:attrName>ppt_y</p:attrName>
                                        </p:attrNameLst>
                                      </p:cBhvr>
                                      <p:tavLst>
                                        <p:tav tm="0">
                                          <p:val>
                                            <p:strVal val="ppt_y"/>
                                          </p:val>
                                        </p:tav>
                                        <p:tav tm="100000">
                                          <p:val>
                                            <p:strVal val="1+ppt_h/2"/>
                                          </p:val>
                                        </p:tav>
                                      </p:tavLst>
                                    </p:anim>
                                    <p:set>
                                      <p:cBhvr>
                                        <p:cTn id="103" dur="1" fill="hold">
                                          <p:stCondLst>
                                            <p:cond delay="2999"/>
                                          </p:stCondLst>
                                        </p:cTn>
                                        <p:tgtEl>
                                          <p:spTgt spid="25"/>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1+ppt_w/2"/>
                                          </p:val>
                                        </p:tav>
                                      </p:tavLst>
                                    </p:anim>
                                    <p:anim calcmode="lin" valueType="num">
                                      <p:cBhvr additive="base">
                                        <p:cTn id="106" dur="3000"/>
                                        <p:tgtEl>
                                          <p:spTgt spid="8"/>
                                        </p:tgtEl>
                                        <p:attrNameLst>
                                          <p:attrName>ppt_y</p:attrName>
                                        </p:attrNameLst>
                                      </p:cBhvr>
                                      <p:tavLst>
                                        <p:tav tm="0">
                                          <p:val>
                                            <p:strVal val="ppt_y"/>
                                          </p:val>
                                        </p:tav>
                                        <p:tav tm="100000">
                                          <p:val>
                                            <p:strVal val="0-ppt_h/2"/>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8"/>
                                        </p:tgtEl>
                                        <p:attrNameLst>
                                          <p:attrName>ppt_x</p:attrName>
                                        </p:attrNameLst>
                                      </p:cBhvr>
                                      <p:tavLst>
                                        <p:tav tm="0">
                                          <p:val>
                                            <p:strVal val="ppt_x"/>
                                          </p:val>
                                        </p:tav>
                                        <p:tav tm="100000">
                                          <p:val>
                                            <p:strVal val="1+ppt_w/2"/>
                                          </p:val>
                                        </p:tav>
                                      </p:tavLst>
                                    </p:anim>
                                    <p:anim calcmode="lin" valueType="num">
                                      <p:cBhvr additive="base">
                                        <p:cTn id="110" dur="3000"/>
                                        <p:tgtEl>
                                          <p:spTgt spid="18"/>
                                        </p:tgtEl>
                                        <p:attrNameLst>
                                          <p:attrName>ppt_y</p:attrName>
                                        </p:attrNameLst>
                                      </p:cBhvr>
                                      <p:tavLst>
                                        <p:tav tm="0">
                                          <p:val>
                                            <p:strVal val="ppt_y"/>
                                          </p:val>
                                        </p:tav>
                                        <p:tav tm="100000">
                                          <p:val>
                                            <p:strVal val="0-ppt_h/2"/>
                                          </p:val>
                                        </p:tav>
                                      </p:tavLst>
                                    </p:anim>
                                    <p:set>
                                      <p:cBhvr>
                                        <p:cTn id="111" dur="1" fill="hold">
                                          <p:stCondLst>
                                            <p:cond delay="2999"/>
                                          </p:stCondLst>
                                        </p:cTn>
                                        <p:tgtEl>
                                          <p:spTgt spid="18"/>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22"/>
                                        </p:tgtEl>
                                        <p:attrNameLst>
                                          <p:attrName>ppt_x</p:attrName>
                                        </p:attrNameLst>
                                      </p:cBhvr>
                                      <p:tavLst>
                                        <p:tav tm="0">
                                          <p:val>
                                            <p:strVal val="ppt_x"/>
                                          </p:val>
                                        </p:tav>
                                        <p:tav tm="100000">
                                          <p:val>
                                            <p:strVal val="1+ppt_w/2"/>
                                          </p:val>
                                        </p:tav>
                                      </p:tavLst>
                                    </p:anim>
                                    <p:anim calcmode="lin" valueType="num">
                                      <p:cBhvr additive="base">
                                        <p:cTn id="114" dur="3000"/>
                                        <p:tgtEl>
                                          <p:spTgt spid="22"/>
                                        </p:tgtEl>
                                        <p:attrNameLst>
                                          <p:attrName>ppt_y</p:attrName>
                                        </p:attrNameLst>
                                      </p:cBhvr>
                                      <p:tavLst>
                                        <p:tav tm="0">
                                          <p:val>
                                            <p:strVal val="ppt_y"/>
                                          </p:val>
                                        </p:tav>
                                        <p:tav tm="100000">
                                          <p:val>
                                            <p:strVal val="0-ppt_h/2"/>
                                          </p:val>
                                        </p:tav>
                                      </p:tavLst>
                                    </p:anim>
                                    <p:set>
                                      <p:cBhvr>
                                        <p:cTn id="115" dur="1" fill="hold">
                                          <p:stCondLst>
                                            <p:cond delay="2999"/>
                                          </p:stCondLst>
                                        </p:cTn>
                                        <p:tgtEl>
                                          <p:spTgt spid="22"/>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6"/>
                                        </p:tgtEl>
                                        <p:attrNameLst>
                                          <p:attrName>ppt_x</p:attrName>
                                        </p:attrNameLst>
                                      </p:cBhvr>
                                      <p:tavLst>
                                        <p:tav tm="0">
                                          <p:val>
                                            <p:strVal val="ppt_x"/>
                                          </p:val>
                                        </p:tav>
                                        <p:tav tm="100000">
                                          <p:val>
                                            <p:strVal val="1+ppt_w/2"/>
                                          </p:val>
                                        </p:tav>
                                      </p:tavLst>
                                    </p:anim>
                                    <p:anim calcmode="lin" valueType="num">
                                      <p:cBhvr additive="base">
                                        <p:cTn id="118" dur="3000"/>
                                        <p:tgtEl>
                                          <p:spTgt spid="26"/>
                                        </p:tgtEl>
                                        <p:attrNameLst>
                                          <p:attrName>ppt_y</p:attrName>
                                        </p:attrNameLst>
                                      </p:cBhvr>
                                      <p:tavLst>
                                        <p:tav tm="0">
                                          <p:val>
                                            <p:strVal val="ppt_y"/>
                                          </p:val>
                                        </p:tav>
                                        <p:tav tm="100000">
                                          <p:val>
                                            <p:strVal val="0-ppt_h/2"/>
                                          </p:val>
                                        </p:tav>
                                      </p:tavLst>
                                    </p:anim>
                                    <p:set>
                                      <p:cBhvr>
                                        <p:cTn id="119" dur="1" fill="hold">
                                          <p:stCondLst>
                                            <p:cond delay="2999"/>
                                          </p:stCondLst>
                                        </p:cTn>
                                        <p:tgtEl>
                                          <p:spTgt spid="26"/>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0-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9"/>
                                        </p:tgtEl>
                                        <p:attrNameLst>
                                          <p:attrName>ppt_x</p:attrName>
                                        </p:attrNameLst>
                                      </p:cBhvr>
                                      <p:tavLst>
                                        <p:tav tm="0">
                                          <p:val>
                                            <p:strVal val="ppt_x"/>
                                          </p:val>
                                        </p:tav>
                                        <p:tav tm="100000">
                                          <p:val>
                                            <p:strVal val="0-ppt_w/2"/>
                                          </p:val>
                                        </p:tav>
                                      </p:tavLst>
                                    </p:anim>
                                    <p:anim calcmode="lin" valueType="num">
                                      <p:cBhvr additive="base">
                                        <p:cTn id="126" dur="3000"/>
                                        <p:tgtEl>
                                          <p:spTgt spid="19"/>
                                        </p:tgtEl>
                                        <p:attrNameLst>
                                          <p:attrName>ppt_y</p:attrName>
                                        </p:attrNameLst>
                                      </p:cBhvr>
                                      <p:tavLst>
                                        <p:tav tm="0">
                                          <p:val>
                                            <p:strVal val="ppt_y"/>
                                          </p:val>
                                        </p:tav>
                                        <p:tav tm="100000">
                                          <p:val>
                                            <p:strVal val="0-ppt_h/2"/>
                                          </p:val>
                                        </p:tav>
                                      </p:tavLst>
                                    </p:anim>
                                    <p:set>
                                      <p:cBhvr>
                                        <p:cTn id="127" dur="1" fill="hold">
                                          <p:stCondLst>
                                            <p:cond delay="2999"/>
                                          </p:stCondLst>
                                        </p:cTn>
                                        <p:tgtEl>
                                          <p:spTgt spid="19"/>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23"/>
                                        </p:tgtEl>
                                        <p:attrNameLst>
                                          <p:attrName>ppt_x</p:attrName>
                                        </p:attrNameLst>
                                      </p:cBhvr>
                                      <p:tavLst>
                                        <p:tav tm="0">
                                          <p:val>
                                            <p:strVal val="ppt_x"/>
                                          </p:val>
                                        </p:tav>
                                        <p:tav tm="100000">
                                          <p:val>
                                            <p:strVal val="0-ppt_w/2"/>
                                          </p:val>
                                        </p:tav>
                                      </p:tavLst>
                                    </p:anim>
                                    <p:anim calcmode="lin" valueType="num">
                                      <p:cBhvr additive="base">
                                        <p:cTn id="130" dur="3000"/>
                                        <p:tgtEl>
                                          <p:spTgt spid="23"/>
                                        </p:tgtEl>
                                        <p:attrNameLst>
                                          <p:attrName>ppt_y</p:attrName>
                                        </p:attrNameLst>
                                      </p:cBhvr>
                                      <p:tavLst>
                                        <p:tav tm="0">
                                          <p:val>
                                            <p:strVal val="ppt_y"/>
                                          </p:val>
                                        </p:tav>
                                        <p:tav tm="100000">
                                          <p:val>
                                            <p:strVal val="0-ppt_h/2"/>
                                          </p:val>
                                        </p:tav>
                                      </p:tavLst>
                                    </p:anim>
                                    <p:set>
                                      <p:cBhvr>
                                        <p:cTn id="131" dur="1" fill="hold">
                                          <p:stCondLst>
                                            <p:cond delay="2999"/>
                                          </p:stCondLst>
                                        </p:cTn>
                                        <p:tgtEl>
                                          <p:spTgt spid="23"/>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7"/>
                                        </p:tgtEl>
                                        <p:attrNameLst>
                                          <p:attrName>ppt_x</p:attrName>
                                        </p:attrNameLst>
                                      </p:cBhvr>
                                      <p:tavLst>
                                        <p:tav tm="0">
                                          <p:val>
                                            <p:strVal val="ppt_x"/>
                                          </p:val>
                                        </p:tav>
                                        <p:tav tm="100000">
                                          <p:val>
                                            <p:strVal val="0-ppt_w/2"/>
                                          </p:val>
                                        </p:tav>
                                      </p:tavLst>
                                    </p:anim>
                                    <p:anim calcmode="lin" valueType="num">
                                      <p:cBhvr additive="base">
                                        <p:cTn id="134" dur="3000"/>
                                        <p:tgtEl>
                                          <p:spTgt spid="27"/>
                                        </p:tgtEl>
                                        <p:attrNameLst>
                                          <p:attrName>ppt_y</p:attrName>
                                        </p:attrNameLst>
                                      </p:cBhvr>
                                      <p:tavLst>
                                        <p:tav tm="0">
                                          <p:val>
                                            <p:strVal val="ppt_y"/>
                                          </p:val>
                                        </p:tav>
                                        <p:tav tm="100000">
                                          <p:val>
                                            <p:strVal val="0-ppt_h/2"/>
                                          </p:val>
                                        </p:tav>
                                      </p:tavLst>
                                    </p:anim>
                                    <p:set>
                                      <p:cBhvr>
                                        <p:cTn id="135" dur="1" fill="hold">
                                          <p:stCondLst>
                                            <p:cond delay="2999"/>
                                          </p:stCondLst>
                                        </p:cTn>
                                        <p:tgtEl>
                                          <p:spTgt spid="27"/>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8"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diamond(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79e1e_aa7f0c74_XXL.jpg"/>
          <p:cNvPicPr>
            <a:picLocks noChangeAspect="1"/>
          </p:cNvPicPr>
          <p:nvPr/>
        </p:nvPicPr>
        <p:blipFill>
          <a:blip r:embed="rId2"/>
          <a:stretch>
            <a:fillRect/>
          </a:stretch>
        </p:blipFill>
        <p:spPr>
          <a:xfrm>
            <a:off x="0" y="14468"/>
            <a:ext cx="9144000" cy="6829063"/>
          </a:xfrm>
          <a:prstGeom prst="rect">
            <a:avLst/>
          </a:prstGeom>
        </p:spPr>
      </p:pic>
      <p:sp>
        <p:nvSpPr>
          <p:cNvPr id="5" name="4 Cheurón"/>
          <p:cNvSpPr/>
          <p:nvPr/>
        </p:nvSpPr>
        <p:spPr>
          <a:xfrm>
            <a:off x="0"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35715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857224"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214382"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57166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928826"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428892"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786050"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3214710"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57186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4071934"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429092"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78637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5143536"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643602"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6000760"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6357950"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71510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7215174"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572332"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929618" y="1500174"/>
            <a:ext cx="1571636" cy="3143272"/>
          </a:xfrm>
          <a:prstGeom prst="chevron">
            <a:avLst>
              <a:gd name="adj" fmla="val 88173"/>
            </a:avLst>
          </a:prstGeom>
          <a:solidFill>
            <a:srgbClr val="9E5ECE">
              <a:alpha val="52000"/>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0"/>
            <a:ext cx="964409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par>
                                <p:cTn id="202" presetID="16" presetClass="entr" presetSubtype="26"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inHorizontal)">
                                      <p:cBhvr>
                                        <p:cTn id="20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5889075_cb36087331_o.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39041">
            <a:off x="3331909" y="188670"/>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62000">
                <a:srgbClr val="AD20B0">
                  <a:shade val="30000"/>
                  <a:satMod val="115000"/>
                  <a:alpha val="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88"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4/3*#ppt_w"/>
                                          </p:val>
                                        </p:tav>
                                        <p:tav tm="100000">
                                          <p:val>
                                            <p:strVal val="#ppt_w"/>
                                          </p:val>
                                        </p:tav>
                                      </p:tavLst>
                                    </p:anim>
                                    <p:anim calcmode="lin" valueType="num">
                                      <p:cBhvr>
                                        <p:cTn id="227" dur="3000" fill="hold"/>
                                        <p:tgtEl>
                                          <p:spTgt spid="4"/>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81792_59f9b460_orig.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571612"/>
            <a:ext cx="785786"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85786"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357422"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71802" y="1500174"/>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857620"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643438" y="1571612"/>
            <a:ext cx="714380"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1571612"/>
            <a:ext cx="714380"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072198"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858016" y="1571612"/>
            <a:ext cx="785818"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643834" y="1571612"/>
            <a:ext cx="714380"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358214" y="1571612"/>
            <a:ext cx="785786" cy="3071834"/>
          </a:xfrm>
          <a:prstGeom prst="diamond">
            <a:avLst/>
          </a:prstGeom>
          <a:gradFill flip="none" rotWithShape="1">
            <a:gsLst>
              <a:gs pos="43000">
                <a:srgbClr val="BF95DF">
                  <a:alpha val="37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1" animBg="1"/>
      <p:bldP spid="6" grpId="2" animBg="1"/>
      <p:bldP spid="7" grpId="1" animBg="1"/>
      <p:bldP spid="7" grpId="2" animBg="1"/>
      <p:bldP spid="8" grpId="1" animBg="1"/>
      <p:bldP spid="8" grpId="2" animBg="1"/>
      <p:bldP spid="9" grpId="1" animBg="1"/>
      <p:bldP spid="9" grpId="2" animBg="1"/>
      <p:bldP spid="10" grpId="1" animBg="1"/>
      <p:bldP spid="10" grpId="2" animBg="1"/>
      <p:bldP spid="11" grpId="1" animBg="1"/>
      <p:bldP spid="11" grpId="2" animBg="1"/>
      <p:bldP spid="12" grpId="1" animBg="1"/>
      <p:bldP spid="12" grpId="2" animBg="1"/>
      <p:bldP spid="13" grpId="1" animBg="1"/>
      <p:bldP spid="13" grpId="2" animBg="1"/>
      <p:bldP spid="14" grpId="1" animBg="1"/>
      <p:bldP spid="14" grpId="2" animBg="1"/>
      <p:bldP spid="15" grpId="1" animBg="1"/>
      <p:bldP spid="15" grpId="2" animBg="1"/>
      <p:bldP spid="16" grpId="1" animBg="1"/>
      <p:bldP spid="16" grpId="2"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f93278d66b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7831704">
            <a:off x="3075907" y="528299"/>
            <a:ext cx="170550" cy="34729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57496">
            <a:off x="5921531" y="536912"/>
            <a:ext cx="149795" cy="3369432"/>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2995782" y="2878638"/>
            <a:ext cx="166393" cy="362012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692012">
            <a:off x="5990314" y="2787288"/>
            <a:ext cx="156457" cy="368558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831704">
            <a:off x="3269334" y="833613"/>
            <a:ext cx="153343" cy="265813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857496">
            <a:off x="6063211" y="1199572"/>
            <a:ext cx="160850" cy="2444930"/>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692012">
            <a:off x="5723920" y="3422366"/>
            <a:ext cx="182168" cy="2656474"/>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2821730" y="3137211"/>
            <a:ext cx="158542" cy="27811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857496">
            <a:off x="5706021" y="824435"/>
            <a:ext cx="160850" cy="2444930"/>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831704">
            <a:off x="2983585" y="1164482"/>
            <a:ext cx="153343" cy="265813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3125379" y="3574170"/>
            <a:ext cx="136767" cy="27811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6081111" y="3136614"/>
            <a:ext cx="182168" cy="2656474"/>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1+ppt_w/2"/>
                                          </p:val>
                                        </p:tav>
                                      </p:tavLst>
                                    </p:anim>
                                    <p:anim calcmode="lin" valueType="num">
                                      <p:cBhvr additive="base">
                                        <p:cTn id="67" dur="3000"/>
                                        <p:tgtEl>
                                          <p:spTgt spid="14"/>
                                        </p:tgtEl>
                                        <p:attrNameLst>
                                          <p:attrName>ppt_y</p:attrName>
                                        </p:attrNameLst>
                                      </p:cBhvr>
                                      <p:tavLst>
                                        <p:tav tm="0">
                                          <p:val>
                                            <p:strVal val="ppt_y"/>
                                          </p:val>
                                        </p:tav>
                                        <p:tav tm="100000">
                                          <p:val>
                                            <p:strVal val="1+ppt_h/2"/>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3"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3"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8"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diamond(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9891_67d62937_orig.jpg"/>
          <p:cNvPicPr>
            <a:picLocks noChangeAspect="1"/>
          </p:cNvPicPr>
          <p:nvPr/>
        </p:nvPicPr>
        <p:blipFill>
          <a:blip r:embed="rId2"/>
          <a:stretch>
            <a:fillRect/>
          </a:stretch>
        </p:blipFill>
        <p:spPr>
          <a:xfrm>
            <a:off x="-1" y="0"/>
            <a:ext cx="9161859" cy="6858000"/>
          </a:xfrm>
          <a:prstGeom prst="rect">
            <a:avLst/>
          </a:prstGeom>
        </p:spPr>
      </p:pic>
      <p:sp>
        <p:nvSpPr>
          <p:cNvPr id="6" name="5 Rectángulo"/>
          <p:cNvSpPr/>
          <p:nvPr/>
        </p:nvSpPr>
        <p:spPr>
          <a:xfrm rot="13795479">
            <a:off x="1363620" y="-598706"/>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7660019" y="3836580"/>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7789035" y="-47267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51864">
            <a:off x="1244919" y="371055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95479">
            <a:off x="1519830" y="-145198"/>
            <a:ext cx="129695" cy="309925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51864" flipH="1">
            <a:off x="7619589" y="-78845"/>
            <a:ext cx="101020" cy="320999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7449245" y="4004591"/>
            <a:ext cx="109328" cy="284437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51864">
            <a:off x="1468618" y="3828295"/>
            <a:ext cx="137354" cy="304270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95479" flipH="1">
            <a:off x="1747010" y="275179"/>
            <a:ext cx="91982" cy="260361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plus(in)">
                                      <p:cBhvr>
                                        <p:cTn id="154" dur="3000"/>
                                        <p:tgtEl>
                                          <p:spTgt spid="6"/>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plus(in)">
                                      <p:cBhvr>
                                        <p:cTn id="157" dur="3000"/>
                                        <p:tgtEl>
                                          <p:spTgt spid="9"/>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plus(in)">
                                      <p:cBhvr>
                                        <p:cTn id="160" dur="3000"/>
                                        <p:tgtEl>
                                          <p:spTgt spid="10"/>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3"/>
                                        </p:tgtEl>
                                        <p:attrNameLst>
                                          <p:attrName>style.visibility</p:attrName>
                                        </p:attrNameLst>
                                      </p:cBhvr>
                                      <p:to>
                                        <p:strVal val="visible"/>
                                      </p:to>
                                    </p:set>
                                    <p:animEffect transition="in" filter="plus(in)">
                                      <p:cBhvr>
                                        <p:cTn id="163" dur="3000"/>
                                        <p:tgtEl>
                                          <p:spTgt spid="13"/>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Effect transition="in" filter="plus(in)">
                                      <p:cBhvr>
                                        <p:cTn id="166" dur="3000"/>
                                        <p:tgtEl>
                                          <p:spTgt spid="14"/>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Effect transition="in" filter="plus(in)">
                                      <p:cBhvr>
                                        <p:cTn id="214" dur="3000"/>
                                        <p:tgtEl>
                                          <p:spTgt spid="11"/>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2"/>
                                        </p:tgtEl>
                                        <p:attrNameLst>
                                          <p:attrName>style.visibility</p:attrName>
                                        </p:attrNameLst>
                                      </p:cBhvr>
                                      <p:to>
                                        <p:strVal val="visible"/>
                                      </p:to>
                                    </p:set>
                                    <p:animEffect transition="in" filter="plus(in)">
                                      <p:cBhvr>
                                        <p:cTn id="217" dur="3000"/>
                                        <p:tgtEl>
                                          <p:spTgt spid="12"/>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1+ppt_w/2"/>
                                          </p:val>
                                        </p:tav>
                                      </p:tavLst>
                                    </p:anim>
                                    <p:anim calcmode="lin" valueType="num">
                                      <p:cBhvr additive="base">
                                        <p:cTn id="263" dur="3000"/>
                                        <p:tgtEl>
                                          <p:spTgt spid="6"/>
                                        </p:tgtEl>
                                        <p:attrNameLst>
                                          <p:attrName>ppt_y</p:attrName>
                                        </p:attrNameLst>
                                      </p:cBhvr>
                                      <p:tavLst>
                                        <p:tav tm="0">
                                          <p:val>
                                            <p:strVal val="ppt_y"/>
                                          </p:val>
                                        </p:tav>
                                        <p:tav tm="100000">
                                          <p:val>
                                            <p:strVal val="1+ppt_h/2"/>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1+ppt_w/2"/>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0-ppt_w/2"/>
                                          </p:val>
                                        </p:tav>
                                      </p:tavLst>
                                    </p:anim>
                                    <p:anim calcmode="lin" valueType="num">
                                      <p:cBhvr additive="base">
                                        <p:cTn id="299" dur="3000"/>
                                        <p:tgtEl>
                                          <p:spTgt spid="8"/>
                                        </p:tgtEl>
                                        <p:attrNameLst>
                                          <p:attrName>ppt_y</p:attrName>
                                        </p:attrNameLst>
                                      </p:cBhvr>
                                      <p:tavLst>
                                        <p:tav tm="0">
                                          <p:val>
                                            <p:strVal val="ppt_y"/>
                                          </p:val>
                                        </p:tav>
                                        <p:tav tm="100000">
                                          <p:val>
                                            <p:strVal val="1+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1"/>
                                        </p:tgtEl>
                                        <p:attrNameLst>
                                          <p:attrName>ppt_x</p:attrName>
                                        </p:attrNameLst>
                                      </p:cBhvr>
                                      <p:tavLst>
                                        <p:tav tm="0">
                                          <p:val>
                                            <p:strVal val="ppt_x"/>
                                          </p:val>
                                        </p:tav>
                                        <p:tav tm="100000">
                                          <p:val>
                                            <p:strVal val="0-ppt_w/2"/>
                                          </p:val>
                                        </p:tav>
                                      </p:tavLst>
                                    </p:anim>
                                    <p:anim calcmode="lin" valueType="num">
                                      <p:cBhvr additive="base">
                                        <p:cTn id="303" dur="3000"/>
                                        <p:tgtEl>
                                          <p:spTgt spid="11"/>
                                        </p:tgtEl>
                                        <p:attrNameLst>
                                          <p:attrName>ppt_y</p:attrName>
                                        </p:attrNameLst>
                                      </p:cBhvr>
                                      <p:tavLst>
                                        <p:tav tm="0">
                                          <p:val>
                                            <p:strVal val="ppt_y"/>
                                          </p:val>
                                        </p:tav>
                                        <p:tav tm="100000">
                                          <p:val>
                                            <p:strVal val="1+ppt_h/2"/>
                                          </p:val>
                                        </p:tav>
                                      </p:tavLst>
                                    </p:anim>
                                    <p:set>
                                      <p:cBhvr>
                                        <p:cTn id="304" dur="1" fill="hold">
                                          <p:stCondLst>
                                            <p:cond delay="2999"/>
                                          </p:stCondLst>
                                        </p:cTn>
                                        <p:tgtEl>
                                          <p:spTgt spid="11"/>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1+ppt_w/2"/>
                                          </p:val>
                                        </p:tav>
                                      </p:tavLst>
                                    </p:anim>
                                    <p:anim calcmode="lin" valueType="num">
                                      <p:cBhvr additive="base">
                                        <p:cTn id="335" dur="3000"/>
                                        <p:tgtEl>
                                          <p:spTgt spid="9"/>
                                        </p:tgtEl>
                                        <p:attrNameLst>
                                          <p:attrName>ppt_y</p:attrName>
                                        </p:attrNameLst>
                                      </p:cBhvr>
                                      <p:tavLst>
                                        <p:tav tm="0">
                                          <p:val>
                                            <p:strVal val="ppt_y"/>
                                          </p:val>
                                        </p:tav>
                                        <p:tav tm="100000">
                                          <p:val>
                                            <p:strVal val="0-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0-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7"/>
                                        </p:tgtEl>
                                        <p:attrNameLst>
                                          <p:attrName>ppt_x</p:attrName>
                                        </p:attrNameLst>
                                      </p:cBhvr>
                                      <p:tavLst>
                                        <p:tav tm="0">
                                          <p:val>
                                            <p:strVal val="ppt_x"/>
                                          </p:val>
                                        </p:tav>
                                        <p:tav tm="100000">
                                          <p:val>
                                            <p:strVal val="0-ppt_w/2"/>
                                          </p:val>
                                        </p:tav>
                                      </p:tavLst>
                                    </p:anim>
                                    <p:anim calcmode="lin" valueType="num">
                                      <p:cBhvr additive="base">
                                        <p:cTn id="371" dur="3000"/>
                                        <p:tgtEl>
                                          <p:spTgt spid="7"/>
                                        </p:tgtEl>
                                        <p:attrNameLst>
                                          <p:attrName>ppt_y</p:attrName>
                                        </p:attrNameLst>
                                      </p:cBhvr>
                                      <p:tavLst>
                                        <p:tav tm="0">
                                          <p:val>
                                            <p:strVal val="ppt_y"/>
                                          </p:val>
                                        </p:tav>
                                        <p:tav tm="100000">
                                          <p:val>
                                            <p:strVal val="0-ppt_h/2"/>
                                          </p:val>
                                        </p:tav>
                                      </p:tavLst>
                                    </p:anim>
                                    <p:set>
                                      <p:cBhvr>
                                        <p:cTn id="372" dur="1" fill="hold">
                                          <p:stCondLst>
                                            <p:cond delay="2999"/>
                                          </p:stCondLst>
                                        </p:cTn>
                                        <p:tgtEl>
                                          <p:spTgt spid="7"/>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0-ppt_h/2"/>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16"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fltVal val="0"/>
                                          </p:val>
                                        </p:tav>
                                        <p:tav tm="100000">
                                          <p:val>
                                            <p:strVal val="#ppt_w"/>
                                          </p:val>
                                        </p:tav>
                                      </p:tavLst>
                                    </p:anim>
                                    <p:anim calcmode="lin" valueType="num">
                                      <p:cBhvr>
                                        <p:cTn id="408" dur="3000" fill="hold"/>
                                        <p:tgtEl>
                                          <p:spTgt spid="4"/>
                                        </p:tgtEl>
                                        <p:attrNameLst>
                                          <p:attrName>ppt_h</p:attrName>
                                        </p:attrNameLst>
                                      </p:cBhvr>
                                      <p:tavLst>
                                        <p:tav tm="0">
                                          <p:val>
                                            <p:fltVal val="0"/>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a3h3rt.jpeg"/>
          <p:cNvPicPr>
            <a:picLocks noChangeAspect="1"/>
          </p:cNvPicPr>
          <p:nvPr/>
        </p:nvPicPr>
        <p:blipFill>
          <a:blip r:embed="rId2"/>
          <a:stretch>
            <a:fillRect/>
          </a:stretch>
        </p:blipFill>
        <p:spPr>
          <a:xfrm>
            <a:off x="0" y="13368"/>
            <a:ext cx="9144000" cy="6844632"/>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62000">
                <a:srgbClr val="926CF0">
                  <a:shade val="30000"/>
                  <a:satMod val="115000"/>
                  <a:alpha val="34000"/>
                </a:srgbClr>
              </a:gs>
              <a:gs pos="50000">
                <a:srgbClr val="926CF0">
                  <a:shade val="67500"/>
                  <a:satMod val="115000"/>
                </a:srgbClr>
              </a:gs>
              <a:gs pos="100000">
                <a:srgbClr val="926CF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288"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4/3*#ppt_w"/>
                                          </p:val>
                                        </p:tav>
                                        <p:tav tm="100000">
                                          <p:val>
                                            <p:strVal val="#ppt_w"/>
                                          </p:val>
                                        </p:tav>
                                      </p:tavLst>
                                    </p:anim>
                                    <p:anim calcmode="lin" valueType="num">
                                      <p:cBhvr>
                                        <p:cTn id="99" dur="3000" fill="hold"/>
                                        <p:tgtEl>
                                          <p:spTgt spid="4"/>
                                        </p:tgtEl>
                                        <p:attrNameLst>
                                          <p:attrName>ppt_h</p:attrName>
                                        </p:attrNameLst>
                                      </p:cBhvr>
                                      <p:tavLst>
                                        <p:tav tm="0">
                                          <p:val>
                                            <p:strVal val="4/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jpg"/>
          <p:cNvPicPr>
            <a:picLocks noChangeAspect="1"/>
          </p:cNvPicPr>
          <p:nvPr/>
        </p:nvPicPr>
        <p:blipFill>
          <a:blip r:embed="rId2"/>
          <a:stretch>
            <a:fillRect/>
          </a:stretch>
        </p:blipFill>
        <p:spPr>
          <a:xfrm>
            <a:off x="0" y="6691"/>
            <a:ext cx="9144000" cy="6851309"/>
          </a:xfrm>
          <a:prstGeom prst="rect">
            <a:avLst/>
          </a:prstGeom>
        </p:spPr>
      </p:pic>
      <p:sp>
        <p:nvSpPr>
          <p:cNvPr id="6" name="5 Cheurón"/>
          <p:cNvSpPr/>
          <p:nvPr/>
        </p:nvSpPr>
        <p:spPr>
          <a:xfrm>
            <a:off x="0" y="642918"/>
            <a:ext cx="1714480" cy="5500702"/>
          </a:xfrm>
          <a:prstGeom prst="chevron">
            <a:avLst>
              <a:gd name="adj" fmla="val 90000"/>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428604"/>
            <a:ext cx="1428728" cy="5857892"/>
          </a:xfrm>
          <a:prstGeom prst="chevron">
            <a:avLst>
              <a:gd name="adj" fmla="val 8977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143368" y="-3214706"/>
            <a:ext cx="1071546" cy="7500958"/>
          </a:xfrm>
          <a:prstGeom prst="chevron">
            <a:avLst>
              <a:gd name="adj" fmla="val 8444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143368" y="2643186"/>
            <a:ext cx="1071546" cy="7358082"/>
          </a:xfrm>
          <a:prstGeom prst="chevron">
            <a:avLst>
              <a:gd name="adj" fmla="val 8444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57616" y="-2928954"/>
            <a:ext cx="1643050" cy="7500958"/>
          </a:xfrm>
          <a:prstGeom prst="chevron">
            <a:avLst>
              <a:gd name="adj" fmla="val 91402"/>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428604"/>
            <a:ext cx="2071670" cy="5857892"/>
          </a:xfrm>
          <a:prstGeom prst="chevron">
            <a:avLst>
              <a:gd name="adj" fmla="val 9080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642918"/>
            <a:ext cx="2357422" cy="5500702"/>
          </a:xfrm>
          <a:prstGeom prst="chevron">
            <a:avLst>
              <a:gd name="adj" fmla="val 9183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35" y="2393153"/>
            <a:ext cx="1571612" cy="7358082"/>
          </a:xfrm>
          <a:prstGeom prst="chevron">
            <a:avLst>
              <a:gd name="adj" fmla="val 89294"/>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643302" y="-2714640"/>
            <a:ext cx="2071678" cy="7500958"/>
          </a:xfrm>
          <a:prstGeom prst="chevron">
            <a:avLst>
              <a:gd name="adj" fmla="val 94161"/>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642918"/>
            <a:ext cx="2857488" cy="5500702"/>
          </a:xfrm>
          <a:prstGeom prst="chevron">
            <a:avLst>
              <a:gd name="adj" fmla="val 9383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43302" y="2143120"/>
            <a:ext cx="2071678" cy="7358082"/>
          </a:xfrm>
          <a:prstGeom prst="chevron">
            <a:avLst>
              <a:gd name="adj" fmla="val 92972"/>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428604"/>
            <a:ext cx="2571736" cy="5857892"/>
          </a:xfrm>
          <a:prstGeom prst="chevron">
            <a:avLst>
              <a:gd name="adj" fmla="val 93730"/>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16"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fltVal val="0"/>
                                          </p:val>
                                        </p:tav>
                                        <p:tav tm="100000">
                                          <p:val>
                                            <p:strVal val="#ppt_w"/>
                                          </p:val>
                                        </p:tav>
                                      </p:tavLst>
                                    </p:anim>
                                    <p:anim calcmode="lin" valueType="num">
                                      <p:cBhvr>
                                        <p:cTn id="144" dur="3000" fill="hold"/>
                                        <p:tgtEl>
                                          <p:spTgt spid="4"/>
                                        </p:tgtEl>
                                        <p:attrNameLst>
                                          <p:attrName>ppt_h</p:attrName>
                                        </p:attrNameLst>
                                      </p:cBhvr>
                                      <p:tavLst>
                                        <p:tav tm="0">
                                          <p:val>
                                            <p:fltVal val="0"/>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17936983_6dba81321f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3108" y="2071655"/>
            <a:ext cx="5143536"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428860" y="2428845"/>
            <a:ext cx="4572032" cy="142852"/>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643174" y="2786035"/>
            <a:ext cx="4214842"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857488" y="3143225"/>
            <a:ext cx="3714776"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071802" y="3643291"/>
            <a:ext cx="3286148"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286116" y="4000481"/>
            <a:ext cx="2857520"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4429109"/>
            <a:ext cx="2357454"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786182" y="4786323"/>
            <a:ext cx="2000264" cy="142852"/>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00496" y="5214951"/>
            <a:ext cx="1500198"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143372" y="5643579"/>
            <a:ext cx="1214446"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6000745"/>
            <a:ext cx="928694"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429124" y="6357935"/>
            <a:ext cx="500066"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572000" y="6689430"/>
            <a:ext cx="214314" cy="168571"/>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785918" y="1643051"/>
            <a:ext cx="5857916"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428728" y="1285861"/>
            <a:ext cx="6429420"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142976" y="928671"/>
            <a:ext cx="7000924"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57224" y="642919"/>
            <a:ext cx="7500990"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158" y="285729"/>
            <a:ext cx="8429684" cy="142876"/>
          </a:xfrm>
          <a:prstGeom prst="rect">
            <a:avLst/>
          </a:prstGeom>
          <a:gradFill flip="none" rotWithShape="1">
            <a:gsLst>
              <a:gs pos="6000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barn(inVertical)">
                                      <p:cBhvr>
                                        <p:cTn id="157" dur="3000"/>
                                        <p:tgtEl>
                                          <p:spTgt spid="18"/>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barn(inVertical)">
                                      <p:cBhvr>
                                        <p:cTn id="160" dur="3000"/>
                                        <p:tgtEl>
                                          <p:spTgt spid="19"/>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barn(inVertical)">
                                      <p:cBhvr>
                                        <p:cTn id="163" dur="3000"/>
                                        <p:tgtEl>
                                          <p:spTgt spid="20"/>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barn(inVertical)">
                                      <p:cBhvr>
                                        <p:cTn id="166" dur="3000"/>
                                        <p:tgtEl>
                                          <p:spTgt spid="21"/>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barn(inVertical)">
                                      <p:cBhvr>
                                        <p:cTn id="169" dur="3000"/>
                                        <p:tgtEl>
                                          <p:spTgt spid="22"/>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ppt_x"/>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19"/>
                                        </p:tgtEl>
                                        <p:attrNameLst>
                                          <p:attrName>ppt_x</p:attrName>
                                        </p:attrNameLst>
                                      </p:cBhvr>
                                      <p:tavLst>
                                        <p:tav tm="0">
                                          <p:val>
                                            <p:strVal val="ppt_x"/>
                                          </p:val>
                                        </p:tav>
                                        <p:tav tm="100000">
                                          <p:val>
                                            <p:strVal val="ppt_x"/>
                                          </p:val>
                                        </p:tav>
                                      </p:tavLst>
                                    </p:anim>
                                    <p:anim calcmode="lin" valueType="num">
                                      <p:cBhvr additive="base">
                                        <p:cTn id="228" dur="3000"/>
                                        <p:tgtEl>
                                          <p:spTgt spid="19"/>
                                        </p:tgtEl>
                                        <p:attrNameLst>
                                          <p:attrName>ppt_y</p:attrName>
                                        </p:attrNameLst>
                                      </p:cBhvr>
                                      <p:tavLst>
                                        <p:tav tm="0">
                                          <p:val>
                                            <p:strVal val="ppt_y"/>
                                          </p:val>
                                        </p:tav>
                                        <p:tav tm="100000">
                                          <p:val>
                                            <p:strVal val="0-ppt_h/2"/>
                                          </p:val>
                                        </p:tav>
                                      </p:tavLst>
                                    </p:anim>
                                    <p:set>
                                      <p:cBhvr>
                                        <p:cTn id="229" dur="1" fill="hold">
                                          <p:stCondLst>
                                            <p:cond delay="2999"/>
                                          </p:stCondLst>
                                        </p:cTn>
                                        <p:tgtEl>
                                          <p:spTgt spid="19"/>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0"/>
                                        </p:tgtEl>
                                        <p:attrNameLst>
                                          <p:attrName>ppt_x</p:attrName>
                                        </p:attrNameLst>
                                      </p:cBhvr>
                                      <p:tavLst>
                                        <p:tav tm="0">
                                          <p:val>
                                            <p:strVal val="ppt_x"/>
                                          </p:val>
                                        </p:tav>
                                        <p:tav tm="100000">
                                          <p:val>
                                            <p:strVal val="ppt_x"/>
                                          </p:val>
                                        </p:tav>
                                      </p:tavLst>
                                    </p:anim>
                                    <p:anim calcmode="lin" valueType="num">
                                      <p:cBhvr additive="base">
                                        <p:cTn id="232" dur="3000"/>
                                        <p:tgtEl>
                                          <p:spTgt spid="20"/>
                                        </p:tgtEl>
                                        <p:attrNameLst>
                                          <p:attrName>ppt_y</p:attrName>
                                        </p:attrNameLst>
                                      </p:cBhvr>
                                      <p:tavLst>
                                        <p:tav tm="0">
                                          <p:val>
                                            <p:strVal val="ppt_y"/>
                                          </p:val>
                                        </p:tav>
                                        <p:tav tm="100000">
                                          <p:val>
                                            <p:strVal val="0-ppt_h/2"/>
                                          </p:val>
                                        </p:tav>
                                      </p:tavLst>
                                    </p:anim>
                                    <p:set>
                                      <p:cBhvr>
                                        <p:cTn id="233" dur="1" fill="hold">
                                          <p:stCondLst>
                                            <p:cond delay="2999"/>
                                          </p:stCondLst>
                                        </p:cTn>
                                        <p:tgtEl>
                                          <p:spTgt spid="20"/>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1"/>
                                        </p:tgtEl>
                                        <p:attrNameLst>
                                          <p:attrName>ppt_x</p:attrName>
                                        </p:attrNameLst>
                                      </p:cBhvr>
                                      <p:tavLst>
                                        <p:tav tm="0">
                                          <p:val>
                                            <p:strVal val="ppt_x"/>
                                          </p:val>
                                        </p:tav>
                                        <p:tav tm="100000">
                                          <p:val>
                                            <p:strVal val="ppt_x"/>
                                          </p:val>
                                        </p:tav>
                                      </p:tavLst>
                                    </p:anim>
                                    <p:anim calcmode="lin" valueType="num">
                                      <p:cBhvr additive="base">
                                        <p:cTn id="236" dur="3000"/>
                                        <p:tgtEl>
                                          <p:spTgt spid="21"/>
                                        </p:tgtEl>
                                        <p:attrNameLst>
                                          <p:attrName>ppt_y</p:attrName>
                                        </p:attrNameLst>
                                      </p:cBhvr>
                                      <p:tavLst>
                                        <p:tav tm="0">
                                          <p:val>
                                            <p:strVal val="ppt_y"/>
                                          </p:val>
                                        </p:tav>
                                        <p:tav tm="100000">
                                          <p:val>
                                            <p:strVal val="0-ppt_h/2"/>
                                          </p:val>
                                        </p:tav>
                                      </p:tavLst>
                                    </p:anim>
                                    <p:set>
                                      <p:cBhvr>
                                        <p:cTn id="237" dur="1" fill="hold">
                                          <p:stCondLst>
                                            <p:cond delay="2999"/>
                                          </p:stCondLst>
                                        </p:cTn>
                                        <p:tgtEl>
                                          <p:spTgt spid="21"/>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ppt_x"/>
                                          </p:val>
                                        </p:tav>
                                      </p:tavLst>
                                    </p:anim>
                                    <p:anim calcmode="lin" valueType="num">
                                      <p:cBhvr additive="base">
                                        <p:cTn id="240" dur="3000"/>
                                        <p:tgtEl>
                                          <p:spTgt spid="22"/>
                                        </p:tgtEl>
                                        <p:attrNameLst>
                                          <p:attrName>ppt_y</p:attrName>
                                        </p:attrNameLst>
                                      </p:cBhvr>
                                      <p:tavLst>
                                        <p:tav tm="0">
                                          <p:val>
                                            <p:strVal val="ppt_y"/>
                                          </p:val>
                                        </p:tav>
                                        <p:tav tm="100000">
                                          <p:val>
                                            <p:strVal val="0-ppt_h/2"/>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par>
                                <p:cTn id="246" presetID="16" presetClass="entr" presetSubtype="37" fill="hold" nodeType="withEffect">
                                  <p:stCondLst>
                                    <p:cond delay="0"/>
                                  </p:stCondLst>
                                  <p:childTnLst>
                                    <p:set>
                                      <p:cBhvr>
                                        <p:cTn id="247" dur="1" fill="hold">
                                          <p:stCondLst>
                                            <p:cond delay="0"/>
                                          </p:stCondLst>
                                        </p:cTn>
                                        <p:tgtEl>
                                          <p:spTgt spid="4"/>
                                        </p:tgtEl>
                                        <p:attrNameLst>
                                          <p:attrName>style.visibility</p:attrName>
                                        </p:attrNameLst>
                                      </p:cBhvr>
                                      <p:to>
                                        <p:strVal val="visible"/>
                                      </p:to>
                                    </p:set>
                                    <p:animEffect transition="in" filter="barn(outVertical)">
                                      <p:cBhvr>
                                        <p:cTn id="2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56698329_28e516f08d_b.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5078445">
            <a:off x="151450" y="143172"/>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6621">
            <a:off x="155002" y="5268640"/>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73851">
            <a:off x="7625974" y="91170"/>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16569">
            <a:off x="7670050" y="5383746"/>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078445">
            <a:off x="711135" y="559209"/>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73851">
            <a:off x="7021323" y="591212"/>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56621">
            <a:off x="726475" y="4868565"/>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16569">
            <a:off x="7187216" y="4963997"/>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78445">
            <a:off x="1354075" y="1273590"/>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73851">
            <a:off x="6521256" y="1091278"/>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56621">
            <a:off x="1297978" y="4439938"/>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616569">
            <a:off x="6544274" y="4463931"/>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78445">
            <a:off x="2139894" y="1845094"/>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1273851">
            <a:off x="5949753" y="1662782"/>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56621">
            <a:off x="2155235" y="3868434"/>
            <a:ext cx="1426156" cy="1435678"/>
          </a:xfrm>
          <a:prstGeom prst="teardrop">
            <a:avLst>
              <a:gd name="adj" fmla="val 116874"/>
            </a:avLst>
          </a:prstGeom>
          <a:gradFill flip="none" rotWithShape="1">
            <a:gsLst>
              <a:gs pos="74000">
                <a:srgbClr val="951C98">
                  <a:alpha val="27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16569">
            <a:off x="5972771" y="4035303"/>
            <a:ext cx="1426156" cy="1435678"/>
          </a:xfrm>
          <a:prstGeom prst="teardrop">
            <a:avLst>
              <a:gd name="adj" fmla="val 116874"/>
            </a:avLst>
          </a:prstGeom>
          <a:gradFill flip="none" rotWithShape="1">
            <a:gsLst>
              <a:gs pos="62000">
                <a:srgbClr val="951C98">
                  <a:alpha val="41000"/>
                </a:srgbClr>
              </a:gs>
              <a:gs pos="50000">
                <a:srgbClr val="BF95DF">
                  <a:shade val="67500"/>
                  <a:satMod val="115000"/>
                </a:srgbClr>
              </a:gs>
              <a:gs pos="100000">
                <a:srgbClr val="BF95D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1+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1+ppt_h/2"/>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18"/>
                                        </p:tgtEl>
                                        <p:attrNameLst>
                                          <p:attrName>ppt_x</p:attrName>
                                        </p:attrNameLst>
                                      </p:cBhvr>
                                      <p:tavLst>
                                        <p:tav tm="0">
                                          <p:val>
                                            <p:strVal val="ppt_x"/>
                                          </p:val>
                                        </p:tav>
                                        <p:tav tm="100000">
                                          <p:val>
                                            <p:strVal val="1+ppt_w/2"/>
                                          </p:val>
                                        </p:tav>
                                      </p:tavLst>
                                    </p:anim>
                                    <p:anim calcmode="lin" valueType="num">
                                      <p:cBhvr additive="base">
                                        <p:cTn id="86" dur="3000"/>
                                        <p:tgtEl>
                                          <p:spTgt spid="18"/>
                                        </p:tgtEl>
                                        <p:attrNameLst>
                                          <p:attrName>ppt_y</p:attrName>
                                        </p:attrNameLst>
                                      </p:cBhvr>
                                      <p:tavLst>
                                        <p:tav tm="0">
                                          <p:val>
                                            <p:strVal val="ppt_y"/>
                                          </p:val>
                                        </p:tav>
                                        <p:tav tm="100000">
                                          <p:val>
                                            <p:strVal val="1+ppt_h/2"/>
                                          </p:val>
                                        </p:tav>
                                      </p:tavLst>
                                    </p:anim>
                                    <p:set>
                                      <p:cBhvr>
                                        <p:cTn id="87" dur="1" fill="hold">
                                          <p:stCondLst>
                                            <p:cond delay="2999"/>
                                          </p:stCondLst>
                                        </p:cTn>
                                        <p:tgtEl>
                                          <p:spTgt spid="18"/>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1+ppt_h/2"/>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0-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0-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0-ppt_h/2"/>
                                          </p:val>
                                        </p:tav>
                                      </p:tavLst>
                                    </p:anim>
                                    <p:set>
                                      <p:cBhvr>
                                        <p:cTn id="119" dur="1" fill="hold">
                                          <p:stCondLst>
                                            <p:cond delay="2999"/>
                                          </p:stCondLst>
                                        </p:cTn>
                                        <p:tgtEl>
                                          <p:spTgt spid="20"/>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0-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0-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0-ppt_w/2"/>
                                          </p:val>
                                        </p:tav>
                                      </p:tavLst>
                                    </p:anim>
                                    <p:anim calcmode="lin" valueType="num">
                                      <p:cBhvr additive="base">
                                        <p:cTn id="130" dur="3000"/>
                                        <p:tgtEl>
                                          <p:spTgt spid="17"/>
                                        </p:tgtEl>
                                        <p:attrNameLst>
                                          <p:attrName>ppt_y</p:attrName>
                                        </p:attrNameLst>
                                      </p:cBhvr>
                                      <p:tavLst>
                                        <p:tav tm="0">
                                          <p:val>
                                            <p:strVal val="ppt_y"/>
                                          </p:val>
                                        </p:tav>
                                        <p:tav tm="100000">
                                          <p:val>
                                            <p:strVal val="0-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16"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fltVal val="0"/>
                                          </p:val>
                                        </p:tav>
                                        <p:tav tm="100000">
                                          <p:val>
                                            <p:strVal val="#ppt_w"/>
                                          </p:val>
                                        </p:tav>
                                      </p:tavLst>
                                    </p:anim>
                                    <p:anim calcmode="lin" valueType="num">
                                      <p:cBhvr>
                                        <p:cTn id="139" dur="3000" fill="hold"/>
                                        <p:tgtEl>
                                          <p:spTgt spid="4"/>
                                        </p:tgtEl>
                                        <p:attrNameLst>
                                          <p:attrName>ppt_h</p:attrName>
                                        </p:attrNameLst>
                                      </p:cBhvr>
                                      <p:tavLst>
                                        <p:tav tm="0">
                                          <p:val>
                                            <p:fltVal val="0"/>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90107779_85d10d58b1_b.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a:off x="-42866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150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2856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78572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30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0016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0002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3573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78605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1432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64327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0004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35771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471487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21494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557210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59292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28644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678651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14367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50095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par>
                                <p:cTn id="202" presetID="16" presetClass="entr" presetSubtype="26"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inHorizontal)">
                                      <p:cBhvr>
                                        <p:cTn id="20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90682908_1a370775d8_b.jpg"/>
          <p:cNvPicPr>
            <a:picLocks noChangeAspect="1"/>
          </p:cNvPicPr>
          <p:nvPr/>
        </p:nvPicPr>
        <p:blipFill>
          <a:blip r:embed="rId2"/>
          <a:stretch>
            <a:fillRect/>
          </a:stretch>
        </p:blipFill>
        <p:spPr>
          <a:xfrm>
            <a:off x="0" y="0"/>
            <a:ext cx="9144000" cy="6824676"/>
          </a:xfrm>
          <a:prstGeom prst="rect">
            <a:avLst/>
          </a:prstGeom>
        </p:spPr>
      </p:pic>
      <p:sp>
        <p:nvSpPr>
          <p:cNvPr id="5" name="4 Lágrima"/>
          <p:cNvSpPr/>
          <p:nvPr/>
        </p:nvSpPr>
        <p:spPr>
          <a:xfrm rot="18739041">
            <a:off x="3331909" y="188670"/>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66000">
                <a:srgbClr val="FF0066">
                  <a:shade val="30000"/>
                  <a:satMod val="115000"/>
                  <a:alpha val="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88"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4/3*#ppt_w"/>
                                          </p:val>
                                        </p:tav>
                                        <p:tav tm="100000">
                                          <p:val>
                                            <p:strVal val="#ppt_w"/>
                                          </p:val>
                                        </p:tav>
                                      </p:tavLst>
                                    </p:anim>
                                    <p:anim calcmode="lin" valueType="num">
                                      <p:cBhvr>
                                        <p:cTn id="227" dur="3000" fill="hold"/>
                                        <p:tgtEl>
                                          <p:spTgt spid="4"/>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03297763_8c153693f9_h.jpg"/>
          <p:cNvPicPr>
            <a:picLocks noChangeAspect="1"/>
          </p:cNvPicPr>
          <p:nvPr/>
        </p:nvPicPr>
        <p:blipFill>
          <a:blip r:embed="rId2"/>
          <a:stretch>
            <a:fillRect/>
          </a:stretch>
        </p:blipFill>
        <p:spPr>
          <a:xfrm>
            <a:off x="0" y="6684"/>
            <a:ext cx="9144000" cy="6844632"/>
          </a:xfrm>
          <a:prstGeom prst="rect">
            <a:avLst/>
          </a:prstGeom>
        </p:spPr>
      </p:pic>
      <p:sp>
        <p:nvSpPr>
          <p:cNvPr id="5" name="4 Rombo"/>
          <p:cNvSpPr/>
          <p:nvPr/>
        </p:nvSpPr>
        <p:spPr>
          <a:xfrm>
            <a:off x="0" y="1571612"/>
            <a:ext cx="785786"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85786"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357422"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71802" y="1500174"/>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857620"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643438" y="1571612"/>
            <a:ext cx="714380"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1571612"/>
            <a:ext cx="714380"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072198"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858016" y="1571612"/>
            <a:ext cx="785818"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643834" y="1571612"/>
            <a:ext cx="714380"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358214" y="1571612"/>
            <a:ext cx="785786" cy="3071834"/>
          </a:xfrm>
          <a:prstGeom prst="diamond">
            <a:avLst/>
          </a:prstGeom>
          <a:gradFill flip="none" rotWithShape="1">
            <a:gsLst>
              <a:gs pos="78000">
                <a:schemeClr val="accent2">
                  <a:lumMod val="60000"/>
                  <a:lumOff val="40000"/>
                  <a:shade val="30000"/>
                  <a:satMod val="115000"/>
                  <a:alpha val="7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1"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90683402_b6b95814e2_b.jpg"/>
          <p:cNvPicPr>
            <a:picLocks noChangeAspect="1"/>
          </p:cNvPicPr>
          <p:nvPr/>
        </p:nvPicPr>
        <p:blipFill>
          <a:blip r:embed="rId2"/>
          <a:stretch>
            <a:fillRect/>
          </a:stretch>
        </p:blipFill>
        <p:spPr>
          <a:xfrm>
            <a:off x="0" y="5565"/>
            <a:ext cx="9144000" cy="6846870"/>
          </a:xfrm>
          <a:prstGeom prst="rect">
            <a:avLst/>
          </a:prstGeom>
        </p:spPr>
      </p:pic>
      <p:sp>
        <p:nvSpPr>
          <p:cNvPr id="5" name="4 Rectángulo"/>
          <p:cNvSpPr/>
          <p:nvPr/>
        </p:nvSpPr>
        <p:spPr>
          <a:xfrm rot="7831704">
            <a:off x="3075907" y="528299"/>
            <a:ext cx="170550" cy="3472905"/>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57496">
            <a:off x="5921531" y="536912"/>
            <a:ext cx="149795" cy="3369432"/>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2995782" y="2878638"/>
            <a:ext cx="166393" cy="3620121"/>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692012">
            <a:off x="5990314" y="2787288"/>
            <a:ext cx="156457" cy="3685581"/>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831704">
            <a:off x="3269334" y="833613"/>
            <a:ext cx="153343" cy="2658131"/>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857496">
            <a:off x="6063211" y="1199572"/>
            <a:ext cx="160850" cy="2444930"/>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692012">
            <a:off x="5723920" y="3422366"/>
            <a:ext cx="182168" cy="2656474"/>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2821730" y="3137211"/>
            <a:ext cx="158542" cy="2781105"/>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857496">
            <a:off x="5706021" y="824435"/>
            <a:ext cx="160850" cy="2444930"/>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831704">
            <a:off x="2983585" y="1164482"/>
            <a:ext cx="153343" cy="2658131"/>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3125379" y="3574170"/>
            <a:ext cx="136767" cy="2781105"/>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6081111" y="3136614"/>
            <a:ext cx="182168" cy="2656474"/>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1+ppt_w/2"/>
                                          </p:val>
                                        </p:tav>
                                      </p:tavLst>
                                    </p:anim>
                                    <p:anim calcmode="lin" valueType="num">
                                      <p:cBhvr additive="base">
                                        <p:cTn id="67" dur="3000"/>
                                        <p:tgtEl>
                                          <p:spTgt spid="14"/>
                                        </p:tgtEl>
                                        <p:attrNameLst>
                                          <p:attrName>ppt_y</p:attrName>
                                        </p:attrNameLst>
                                      </p:cBhvr>
                                      <p:tavLst>
                                        <p:tav tm="0">
                                          <p:val>
                                            <p:strVal val="ppt_y"/>
                                          </p:val>
                                        </p:tav>
                                        <p:tav tm="100000">
                                          <p:val>
                                            <p:strVal val="1+ppt_h/2"/>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3"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3"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16"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fltVal val="0"/>
                                          </p:val>
                                        </p:tav>
                                        <p:tav tm="100000">
                                          <p:val>
                                            <p:strVal val="#ppt_h"/>
                                          </p:val>
                                        </p:tav>
                                      </p:tavLst>
                                    </p:anim>
                                  </p:childTnLst>
                                </p:cTn>
                              </p:par>
                              <p:par>
                                <p:cTn id="109" presetID="8" presetClass="entr" presetSubtype="16"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diamond(in)">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04418358_9df83e3bb9_h.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rot="13795479">
            <a:off x="1363620" y="-598706"/>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7660019" y="3836580"/>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7789035" y="-47267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51864">
            <a:off x="1244919" y="371055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95479">
            <a:off x="1519830" y="-145198"/>
            <a:ext cx="129695" cy="309925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51864" flipH="1">
            <a:off x="7619589" y="-78845"/>
            <a:ext cx="101020" cy="320999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7449245" y="4004591"/>
            <a:ext cx="109328" cy="284437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51864">
            <a:off x="1468618" y="3828295"/>
            <a:ext cx="137354" cy="304270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95479" flipH="1">
            <a:off x="1747010" y="275179"/>
            <a:ext cx="91982" cy="260361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plus(in)">
                                      <p:cBhvr>
                                        <p:cTn id="154" dur="3000"/>
                                        <p:tgtEl>
                                          <p:spTgt spid="6"/>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plus(in)">
                                      <p:cBhvr>
                                        <p:cTn id="157" dur="3000"/>
                                        <p:tgtEl>
                                          <p:spTgt spid="9"/>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plus(in)">
                                      <p:cBhvr>
                                        <p:cTn id="160" dur="3000"/>
                                        <p:tgtEl>
                                          <p:spTgt spid="10"/>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3"/>
                                        </p:tgtEl>
                                        <p:attrNameLst>
                                          <p:attrName>style.visibility</p:attrName>
                                        </p:attrNameLst>
                                      </p:cBhvr>
                                      <p:to>
                                        <p:strVal val="visible"/>
                                      </p:to>
                                    </p:set>
                                    <p:animEffect transition="in" filter="plus(in)">
                                      <p:cBhvr>
                                        <p:cTn id="163" dur="3000"/>
                                        <p:tgtEl>
                                          <p:spTgt spid="13"/>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Effect transition="in" filter="plus(in)">
                                      <p:cBhvr>
                                        <p:cTn id="166" dur="3000"/>
                                        <p:tgtEl>
                                          <p:spTgt spid="14"/>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Effect transition="in" filter="plus(in)">
                                      <p:cBhvr>
                                        <p:cTn id="214" dur="3000"/>
                                        <p:tgtEl>
                                          <p:spTgt spid="11"/>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2"/>
                                        </p:tgtEl>
                                        <p:attrNameLst>
                                          <p:attrName>style.visibility</p:attrName>
                                        </p:attrNameLst>
                                      </p:cBhvr>
                                      <p:to>
                                        <p:strVal val="visible"/>
                                      </p:to>
                                    </p:set>
                                    <p:animEffect transition="in" filter="plus(in)">
                                      <p:cBhvr>
                                        <p:cTn id="217" dur="3000"/>
                                        <p:tgtEl>
                                          <p:spTgt spid="12"/>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1+ppt_w/2"/>
                                          </p:val>
                                        </p:tav>
                                      </p:tavLst>
                                    </p:anim>
                                    <p:anim calcmode="lin" valueType="num">
                                      <p:cBhvr additive="base">
                                        <p:cTn id="263" dur="3000"/>
                                        <p:tgtEl>
                                          <p:spTgt spid="6"/>
                                        </p:tgtEl>
                                        <p:attrNameLst>
                                          <p:attrName>ppt_y</p:attrName>
                                        </p:attrNameLst>
                                      </p:cBhvr>
                                      <p:tavLst>
                                        <p:tav tm="0">
                                          <p:val>
                                            <p:strVal val="ppt_y"/>
                                          </p:val>
                                        </p:tav>
                                        <p:tav tm="100000">
                                          <p:val>
                                            <p:strVal val="1+ppt_h/2"/>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1+ppt_w/2"/>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0-ppt_w/2"/>
                                          </p:val>
                                        </p:tav>
                                      </p:tavLst>
                                    </p:anim>
                                    <p:anim calcmode="lin" valueType="num">
                                      <p:cBhvr additive="base">
                                        <p:cTn id="299" dur="3000"/>
                                        <p:tgtEl>
                                          <p:spTgt spid="8"/>
                                        </p:tgtEl>
                                        <p:attrNameLst>
                                          <p:attrName>ppt_y</p:attrName>
                                        </p:attrNameLst>
                                      </p:cBhvr>
                                      <p:tavLst>
                                        <p:tav tm="0">
                                          <p:val>
                                            <p:strVal val="ppt_y"/>
                                          </p:val>
                                        </p:tav>
                                        <p:tav tm="100000">
                                          <p:val>
                                            <p:strVal val="1+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1"/>
                                        </p:tgtEl>
                                        <p:attrNameLst>
                                          <p:attrName>ppt_x</p:attrName>
                                        </p:attrNameLst>
                                      </p:cBhvr>
                                      <p:tavLst>
                                        <p:tav tm="0">
                                          <p:val>
                                            <p:strVal val="ppt_x"/>
                                          </p:val>
                                        </p:tav>
                                        <p:tav tm="100000">
                                          <p:val>
                                            <p:strVal val="0-ppt_w/2"/>
                                          </p:val>
                                        </p:tav>
                                      </p:tavLst>
                                    </p:anim>
                                    <p:anim calcmode="lin" valueType="num">
                                      <p:cBhvr additive="base">
                                        <p:cTn id="303" dur="3000"/>
                                        <p:tgtEl>
                                          <p:spTgt spid="11"/>
                                        </p:tgtEl>
                                        <p:attrNameLst>
                                          <p:attrName>ppt_y</p:attrName>
                                        </p:attrNameLst>
                                      </p:cBhvr>
                                      <p:tavLst>
                                        <p:tav tm="0">
                                          <p:val>
                                            <p:strVal val="ppt_y"/>
                                          </p:val>
                                        </p:tav>
                                        <p:tav tm="100000">
                                          <p:val>
                                            <p:strVal val="1+ppt_h/2"/>
                                          </p:val>
                                        </p:tav>
                                      </p:tavLst>
                                    </p:anim>
                                    <p:set>
                                      <p:cBhvr>
                                        <p:cTn id="304" dur="1" fill="hold">
                                          <p:stCondLst>
                                            <p:cond delay="2999"/>
                                          </p:stCondLst>
                                        </p:cTn>
                                        <p:tgtEl>
                                          <p:spTgt spid="11"/>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1+ppt_w/2"/>
                                          </p:val>
                                        </p:tav>
                                      </p:tavLst>
                                    </p:anim>
                                    <p:anim calcmode="lin" valueType="num">
                                      <p:cBhvr additive="base">
                                        <p:cTn id="335" dur="3000"/>
                                        <p:tgtEl>
                                          <p:spTgt spid="9"/>
                                        </p:tgtEl>
                                        <p:attrNameLst>
                                          <p:attrName>ppt_y</p:attrName>
                                        </p:attrNameLst>
                                      </p:cBhvr>
                                      <p:tavLst>
                                        <p:tav tm="0">
                                          <p:val>
                                            <p:strVal val="ppt_y"/>
                                          </p:val>
                                        </p:tav>
                                        <p:tav tm="100000">
                                          <p:val>
                                            <p:strVal val="0-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0-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7"/>
                                        </p:tgtEl>
                                        <p:attrNameLst>
                                          <p:attrName>ppt_x</p:attrName>
                                        </p:attrNameLst>
                                      </p:cBhvr>
                                      <p:tavLst>
                                        <p:tav tm="0">
                                          <p:val>
                                            <p:strVal val="ppt_x"/>
                                          </p:val>
                                        </p:tav>
                                        <p:tav tm="100000">
                                          <p:val>
                                            <p:strVal val="0-ppt_w/2"/>
                                          </p:val>
                                        </p:tav>
                                      </p:tavLst>
                                    </p:anim>
                                    <p:anim calcmode="lin" valueType="num">
                                      <p:cBhvr additive="base">
                                        <p:cTn id="371" dur="3000"/>
                                        <p:tgtEl>
                                          <p:spTgt spid="7"/>
                                        </p:tgtEl>
                                        <p:attrNameLst>
                                          <p:attrName>ppt_y</p:attrName>
                                        </p:attrNameLst>
                                      </p:cBhvr>
                                      <p:tavLst>
                                        <p:tav tm="0">
                                          <p:val>
                                            <p:strVal val="ppt_y"/>
                                          </p:val>
                                        </p:tav>
                                        <p:tav tm="100000">
                                          <p:val>
                                            <p:strVal val="0-ppt_h/2"/>
                                          </p:val>
                                        </p:tav>
                                      </p:tavLst>
                                    </p:anim>
                                    <p:set>
                                      <p:cBhvr>
                                        <p:cTn id="372" dur="1" fill="hold">
                                          <p:stCondLst>
                                            <p:cond delay="2999"/>
                                          </p:stCondLst>
                                        </p:cTn>
                                        <p:tgtEl>
                                          <p:spTgt spid="7"/>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0-ppt_h/2"/>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272"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strVal val="2/3*#ppt_w"/>
                                          </p:val>
                                        </p:tav>
                                        <p:tav tm="100000">
                                          <p:val>
                                            <p:strVal val="#ppt_w"/>
                                          </p:val>
                                        </p:tav>
                                      </p:tavLst>
                                    </p:anim>
                                    <p:anim calcmode="lin" valueType="num">
                                      <p:cBhvr>
                                        <p:cTn id="408" dur="3000" fill="hold"/>
                                        <p:tgtEl>
                                          <p:spTgt spid="4"/>
                                        </p:tgtEl>
                                        <p:attrNameLst>
                                          <p:attrName>ppt_h</p:attrName>
                                        </p:attrNameLst>
                                      </p:cBhvr>
                                      <p:tavLst>
                                        <p:tav tm="0">
                                          <p:val>
                                            <p:strVal val="2/3*#ppt_h"/>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92837842_e18f12d2ee_b.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56000">
                <a:srgbClr val="AD20B0">
                  <a:shade val="30000"/>
                  <a:satMod val="115000"/>
                  <a:alpha val="14000"/>
                </a:srgbClr>
              </a:gs>
              <a:gs pos="50000">
                <a:srgbClr val="AD20B0">
                  <a:shade val="67500"/>
                  <a:satMod val="115000"/>
                </a:srgbClr>
              </a:gs>
              <a:gs pos="100000">
                <a:srgbClr val="AD20B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2/3*#ppt_w"/>
                                          </p:val>
                                        </p:tav>
                                        <p:tav tm="100000">
                                          <p:val>
                                            <p:strVal val="#ppt_w"/>
                                          </p:val>
                                        </p:tav>
                                      </p:tavLst>
                                    </p:anim>
                                    <p:anim calcmode="lin" valueType="num">
                                      <p:cBhvr>
                                        <p:cTn id="99" dur="3000" fill="hold"/>
                                        <p:tgtEl>
                                          <p:spTgt spid="4"/>
                                        </p:tgtEl>
                                        <p:attrNameLst>
                                          <p:attrName>ppt_h</p:attrName>
                                        </p:attrNameLst>
                                      </p:cBhvr>
                                      <p:tavLst>
                                        <p:tav tm="0">
                                          <p:val>
                                            <p:strVal val="2/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6456404_cd0a5464ac_h.jpg"/>
          <p:cNvPicPr>
            <a:picLocks noChangeAspect="1"/>
          </p:cNvPicPr>
          <p:nvPr/>
        </p:nvPicPr>
        <p:blipFill>
          <a:blip r:embed="rId2"/>
          <a:stretch>
            <a:fillRect/>
          </a:stretch>
        </p:blipFill>
        <p:spPr>
          <a:xfrm>
            <a:off x="0" y="13342"/>
            <a:ext cx="9144000" cy="6831315"/>
          </a:xfrm>
          <a:prstGeom prst="rect">
            <a:avLst/>
          </a:prstGeom>
        </p:spPr>
      </p:pic>
      <p:sp>
        <p:nvSpPr>
          <p:cNvPr id="6" name="5 Cheurón"/>
          <p:cNvSpPr/>
          <p:nvPr/>
        </p:nvSpPr>
        <p:spPr>
          <a:xfrm>
            <a:off x="0" y="642918"/>
            <a:ext cx="1714480" cy="5500702"/>
          </a:xfrm>
          <a:prstGeom prst="chevron">
            <a:avLst>
              <a:gd name="adj" fmla="val 90000"/>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428604"/>
            <a:ext cx="1428728" cy="5857892"/>
          </a:xfrm>
          <a:prstGeom prst="chevron">
            <a:avLst>
              <a:gd name="adj" fmla="val 8977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143368" y="-3214706"/>
            <a:ext cx="1071546" cy="7500958"/>
          </a:xfrm>
          <a:prstGeom prst="chevron">
            <a:avLst>
              <a:gd name="adj" fmla="val 8444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143368" y="2643186"/>
            <a:ext cx="1071546" cy="7358082"/>
          </a:xfrm>
          <a:prstGeom prst="chevron">
            <a:avLst>
              <a:gd name="adj" fmla="val 8444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57616" y="-2928954"/>
            <a:ext cx="1643050" cy="7500958"/>
          </a:xfrm>
          <a:prstGeom prst="chevron">
            <a:avLst>
              <a:gd name="adj" fmla="val 91402"/>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428604"/>
            <a:ext cx="2071670" cy="5857892"/>
          </a:xfrm>
          <a:prstGeom prst="chevron">
            <a:avLst>
              <a:gd name="adj" fmla="val 90805"/>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642918"/>
            <a:ext cx="2357422" cy="5500702"/>
          </a:xfrm>
          <a:prstGeom prst="chevron">
            <a:avLst>
              <a:gd name="adj" fmla="val 9183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35" y="2393153"/>
            <a:ext cx="1571612" cy="7358082"/>
          </a:xfrm>
          <a:prstGeom prst="chevron">
            <a:avLst>
              <a:gd name="adj" fmla="val 89294"/>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643302" y="-2714640"/>
            <a:ext cx="2071678" cy="7500958"/>
          </a:xfrm>
          <a:prstGeom prst="chevron">
            <a:avLst>
              <a:gd name="adj" fmla="val 94161"/>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642918"/>
            <a:ext cx="2857488" cy="5500702"/>
          </a:xfrm>
          <a:prstGeom prst="chevron">
            <a:avLst>
              <a:gd name="adj" fmla="val 93839"/>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43302" y="2143120"/>
            <a:ext cx="2071678" cy="7358082"/>
          </a:xfrm>
          <a:prstGeom prst="chevron">
            <a:avLst>
              <a:gd name="adj" fmla="val 92972"/>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428604"/>
            <a:ext cx="2571736" cy="5857892"/>
          </a:xfrm>
          <a:prstGeom prst="chevron">
            <a:avLst>
              <a:gd name="adj" fmla="val 93730"/>
            </a:avLst>
          </a:prstGeom>
          <a:solidFill>
            <a:srgbClr val="6949F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4/3*#ppt_w"/>
                                          </p:val>
                                        </p:tav>
                                        <p:tav tm="100000">
                                          <p:val>
                                            <p:strVal val="#ppt_w"/>
                                          </p:val>
                                        </p:tav>
                                      </p:tavLst>
                                    </p:anim>
                                    <p:anim calcmode="lin" valueType="num">
                                      <p:cBhvr>
                                        <p:cTn id="144" dur="3000" fill="hold"/>
                                        <p:tgtEl>
                                          <p:spTgt spid="4"/>
                                        </p:tgtEl>
                                        <p:attrNameLst>
                                          <p:attrName>ppt_h</p:attrName>
                                        </p:attrNameLst>
                                      </p:cBhvr>
                                      <p:tavLst>
                                        <p:tav tm="0">
                                          <p:val>
                                            <p:strVal val="4/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6390126_e58e151578_h.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2214546" y="2071654"/>
            <a:ext cx="5143536"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00298" y="2428844"/>
            <a:ext cx="4572032" cy="142852"/>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714612" y="2786034"/>
            <a:ext cx="4214842"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143224"/>
            <a:ext cx="3714776"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143240" y="3643290"/>
            <a:ext cx="3286148"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357554" y="4000480"/>
            <a:ext cx="2857520"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643306" y="4429108"/>
            <a:ext cx="2357454"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857620" y="4786322"/>
            <a:ext cx="2000264" cy="142852"/>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71934" y="5214950"/>
            <a:ext cx="1500198"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214810" y="5643578"/>
            <a:ext cx="1214446"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357686" y="6000744"/>
            <a:ext cx="928694"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500562" y="6357934"/>
            <a:ext cx="500066"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643438" y="6689429"/>
            <a:ext cx="214314" cy="168571"/>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1643050"/>
            <a:ext cx="5857916"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00166" y="1285860"/>
            <a:ext cx="6429420"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928670"/>
            <a:ext cx="7000924"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662" y="642918"/>
            <a:ext cx="7500990"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596" y="285728"/>
            <a:ext cx="8429684" cy="14287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barn(inVertical)">
                                      <p:cBhvr>
                                        <p:cTn id="157" dur="3000"/>
                                        <p:tgtEl>
                                          <p:spTgt spid="18"/>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barn(inVertical)">
                                      <p:cBhvr>
                                        <p:cTn id="160" dur="3000"/>
                                        <p:tgtEl>
                                          <p:spTgt spid="19"/>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barn(inVertical)">
                                      <p:cBhvr>
                                        <p:cTn id="163" dur="3000"/>
                                        <p:tgtEl>
                                          <p:spTgt spid="20"/>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barn(inVertical)">
                                      <p:cBhvr>
                                        <p:cTn id="166" dur="3000"/>
                                        <p:tgtEl>
                                          <p:spTgt spid="21"/>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barn(inVertical)">
                                      <p:cBhvr>
                                        <p:cTn id="169" dur="3000"/>
                                        <p:tgtEl>
                                          <p:spTgt spid="22"/>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ppt_x"/>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19"/>
                                        </p:tgtEl>
                                        <p:attrNameLst>
                                          <p:attrName>ppt_x</p:attrName>
                                        </p:attrNameLst>
                                      </p:cBhvr>
                                      <p:tavLst>
                                        <p:tav tm="0">
                                          <p:val>
                                            <p:strVal val="ppt_x"/>
                                          </p:val>
                                        </p:tav>
                                        <p:tav tm="100000">
                                          <p:val>
                                            <p:strVal val="ppt_x"/>
                                          </p:val>
                                        </p:tav>
                                      </p:tavLst>
                                    </p:anim>
                                    <p:anim calcmode="lin" valueType="num">
                                      <p:cBhvr additive="base">
                                        <p:cTn id="228" dur="3000"/>
                                        <p:tgtEl>
                                          <p:spTgt spid="19"/>
                                        </p:tgtEl>
                                        <p:attrNameLst>
                                          <p:attrName>ppt_y</p:attrName>
                                        </p:attrNameLst>
                                      </p:cBhvr>
                                      <p:tavLst>
                                        <p:tav tm="0">
                                          <p:val>
                                            <p:strVal val="ppt_y"/>
                                          </p:val>
                                        </p:tav>
                                        <p:tav tm="100000">
                                          <p:val>
                                            <p:strVal val="0-ppt_h/2"/>
                                          </p:val>
                                        </p:tav>
                                      </p:tavLst>
                                    </p:anim>
                                    <p:set>
                                      <p:cBhvr>
                                        <p:cTn id="229" dur="1" fill="hold">
                                          <p:stCondLst>
                                            <p:cond delay="2999"/>
                                          </p:stCondLst>
                                        </p:cTn>
                                        <p:tgtEl>
                                          <p:spTgt spid="19"/>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0"/>
                                        </p:tgtEl>
                                        <p:attrNameLst>
                                          <p:attrName>ppt_x</p:attrName>
                                        </p:attrNameLst>
                                      </p:cBhvr>
                                      <p:tavLst>
                                        <p:tav tm="0">
                                          <p:val>
                                            <p:strVal val="ppt_x"/>
                                          </p:val>
                                        </p:tav>
                                        <p:tav tm="100000">
                                          <p:val>
                                            <p:strVal val="ppt_x"/>
                                          </p:val>
                                        </p:tav>
                                      </p:tavLst>
                                    </p:anim>
                                    <p:anim calcmode="lin" valueType="num">
                                      <p:cBhvr additive="base">
                                        <p:cTn id="232" dur="3000"/>
                                        <p:tgtEl>
                                          <p:spTgt spid="20"/>
                                        </p:tgtEl>
                                        <p:attrNameLst>
                                          <p:attrName>ppt_y</p:attrName>
                                        </p:attrNameLst>
                                      </p:cBhvr>
                                      <p:tavLst>
                                        <p:tav tm="0">
                                          <p:val>
                                            <p:strVal val="ppt_y"/>
                                          </p:val>
                                        </p:tav>
                                        <p:tav tm="100000">
                                          <p:val>
                                            <p:strVal val="0-ppt_h/2"/>
                                          </p:val>
                                        </p:tav>
                                      </p:tavLst>
                                    </p:anim>
                                    <p:set>
                                      <p:cBhvr>
                                        <p:cTn id="233" dur="1" fill="hold">
                                          <p:stCondLst>
                                            <p:cond delay="2999"/>
                                          </p:stCondLst>
                                        </p:cTn>
                                        <p:tgtEl>
                                          <p:spTgt spid="20"/>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1"/>
                                        </p:tgtEl>
                                        <p:attrNameLst>
                                          <p:attrName>ppt_x</p:attrName>
                                        </p:attrNameLst>
                                      </p:cBhvr>
                                      <p:tavLst>
                                        <p:tav tm="0">
                                          <p:val>
                                            <p:strVal val="ppt_x"/>
                                          </p:val>
                                        </p:tav>
                                        <p:tav tm="100000">
                                          <p:val>
                                            <p:strVal val="ppt_x"/>
                                          </p:val>
                                        </p:tav>
                                      </p:tavLst>
                                    </p:anim>
                                    <p:anim calcmode="lin" valueType="num">
                                      <p:cBhvr additive="base">
                                        <p:cTn id="236" dur="3000"/>
                                        <p:tgtEl>
                                          <p:spTgt spid="21"/>
                                        </p:tgtEl>
                                        <p:attrNameLst>
                                          <p:attrName>ppt_y</p:attrName>
                                        </p:attrNameLst>
                                      </p:cBhvr>
                                      <p:tavLst>
                                        <p:tav tm="0">
                                          <p:val>
                                            <p:strVal val="ppt_y"/>
                                          </p:val>
                                        </p:tav>
                                        <p:tav tm="100000">
                                          <p:val>
                                            <p:strVal val="0-ppt_h/2"/>
                                          </p:val>
                                        </p:tav>
                                      </p:tavLst>
                                    </p:anim>
                                    <p:set>
                                      <p:cBhvr>
                                        <p:cTn id="237" dur="1" fill="hold">
                                          <p:stCondLst>
                                            <p:cond delay="2999"/>
                                          </p:stCondLst>
                                        </p:cTn>
                                        <p:tgtEl>
                                          <p:spTgt spid="21"/>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ppt_x"/>
                                          </p:val>
                                        </p:tav>
                                      </p:tavLst>
                                    </p:anim>
                                    <p:anim calcmode="lin" valueType="num">
                                      <p:cBhvr additive="base">
                                        <p:cTn id="240" dur="3000"/>
                                        <p:tgtEl>
                                          <p:spTgt spid="22"/>
                                        </p:tgtEl>
                                        <p:attrNameLst>
                                          <p:attrName>ppt_y</p:attrName>
                                        </p:attrNameLst>
                                      </p:cBhvr>
                                      <p:tavLst>
                                        <p:tav tm="0">
                                          <p:val>
                                            <p:strVal val="ppt_y"/>
                                          </p:val>
                                        </p:tav>
                                        <p:tav tm="100000">
                                          <p:val>
                                            <p:strVal val="0-ppt_h/2"/>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par>
                                <p:cTn id="246" presetID="16" presetClass="entr" presetSubtype="37" fill="hold" nodeType="withEffect">
                                  <p:stCondLst>
                                    <p:cond delay="0"/>
                                  </p:stCondLst>
                                  <p:childTnLst>
                                    <p:set>
                                      <p:cBhvr>
                                        <p:cTn id="247" dur="1" fill="hold">
                                          <p:stCondLst>
                                            <p:cond delay="0"/>
                                          </p:stCondLst>
                                        </p:cTn>
                                        <p:tgtEl>
                                          <p:spTgt spid="4"/>
                                        </p:tgtEl>
                                        <p:attrNameLst>
                                          <p:attrName>style.visibility</p:attrName>
                                        </p:attrNameLst>
                                      </p:cBhvr>
                                      <p:to>
                                        <p:strVal val="visible"/>
                                      </p:to>
                                    </p:set>
                                    <p:animEffect transition="in" filter="barn(outVertical)">
                                      <p:cBhvr>
                                        <p:cTn id="2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6462784_14fe236ce9_h.jpg"/>
          <p:cNvPicPr>
            <a:picLocks noChangeAspect="1"/>
          </p:cNvPicPr>
          <p:nvPr/>
        </p:nvPicPr>
        <p:blipFill>
          <a:blip r:embed="rId2"/>
          <a:stretch>
            <a:fillRect/>
          </a:stretch>
        </p:blipFill>
        <p:spPr>
          <a:xfrm>
            <a:off x="0" y="13342"/>
            <a:ext cx="9144000" cy="6831315"/>
          </a:xfrm>
          <a:prstGeom prst="rect">
            <a:avLst/>
          </a:prstGeom>
        </p:spPr>
      </p:pic>
      <p:sp>
        <p:nvSpPr>
          <p:cNvPr id="6" name="5 Lágrima"/>
          <p:cNvSpPr/>
          <p:nvPr/>
        </p:nvSpPr>
        <p:spPr>
          <a:xfrm rot="5078445">
            <a:off x="151450" y="143172"/>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6621">
            <a:off x="155002" y="5268640"/>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73851">
            <a:off x="7625974" y="91170"/>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16569">
            <a:off x="7670050" y="5383746"/>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078445">
            <a:off x="711135" y="559209"/>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73851">
            <a:off x="7021323" y="591212"/>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56621">
            <a:off x="726475" y="4868565"/>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16569">
            <a:off x="7187216" y="4963997"/>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78445">
            <a:off x="1354075" y="1273590"/>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73851">
            <a:off x="6521256" y="1091278"/>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56621">
            <a:off x="1297978" y="4439938"/>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616569">
            <a:off x="6544274" y="4463931"/>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78445">
            <a:off x="2139894" y="1845094"/>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1273851">
            <a:off x="5949753" y="1662782"/>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56621">
            <a:off x="2155235" y="3868434"/>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16569">
            <a:off x="5972771" y="4035303"/>
            <a:ext cx="1426156" cy="1435678"/>
          </a:xfrm>
          <a:prstGeom prst="teardrop">
            <a:avLst>
              <a:gd name="adj" fmla="val 116874"/>
            </a:avLst>
          </a:prstGeom>
          <a:gradFill flip="none" rotWithShape="1">
            <a:gsLst>
              <a:gs pos="60000">
                <a:srgbClr val="FF0066">
                  <a:shade val="30000"/>
                  <a:satMod val="115000"/>
                  <a:alpha val="40000"/>
                </a:srgbClr>
              </a:gs>
              <a:gs pos="50000">
                <a:srgbClr val="FF0066">
                  <a:shade val="67500"/>
                  <a:satMod val="115000"/>
                </a:srgbClr>
              </a:gs>
              <a:gs pos="100000">
                <a:srgbClr val="FF0066">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1+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1+ppt_h/2"/>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18"/>
                                        </p:tgtEl>
                                        <p:attrNameLst>
                                          <p:attrName>ppt_x</p:attrName>
                                        </p:attrNameLst>
                                      </p:cBhvr>
                                      <p:tavLst>
                                        <p:tav tm="0">
                                          <p:val>
                                            <p:strVal val="ppt_x"/>
                                          </p:val>
                                        </p:tav>
                                        <p:tav tm="100000">
                                          <p:val>
                                            <p:strVal val="1+ppt_w/2"/>
                                          </p:val>
                                        </p:tav>
                                      </p:tavLst>
                                    </p:anim>
                                    <p:anim calcmode="lin" valueType="num">
                                      <p:cBhvr additive="base">
                                        <p:cTn id="86" dur="3000"/>
                                        <p:tgtEl>
                                          <p:spTgt spid="18"/>
                                        </p:tgtEl>
                                        <p:attrNameLst>
                                          <p:attrName>ppt_y</p:attrName>
                                        </p:attrNameLst>
                                      </p:cBhvr>
                                      <p:tavLst>
                                        <p:tav tm="0">
                                          <p:val>
                                            <p:strVal val="ppt_y"/>
                                          </p:val>
                                        </p:tav>
                                        <p:tav tm="100000">
                                          <p:val>
                                            <p:strVal val="1+ppt_h/2"/>
                                          </p:val>
                                        </p:tav>
                                      </p:tavLst>
                                    </p:anim>
                                    <p:set>
                                      <p:cBhvr>
                                        <p:cTn id="87" dur="1" fill="hold">
                                          <p:stCondLst>
                                            <p:cond delay="2999"/>
                                          </p:stCondLst>
                                        </p:cTn>
                                        <p:tgtEl>
                                          <p:spTgt spid="18"/>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1+ppt_h/2"/>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0-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0-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0-ppt_h/2"/>
                                          </p:val>
                                        </p:tav>
                                      </p:tavLst>
                                    </p:anim>
                                    <p:set>
                                      <p:cBhvr>
                                        <p:cTn id="119" dur="1" fill="hold">
                                          <p:stCondLst>
                                            <p:cond delay="2999"/>
                                          </p:stCondLst>
                                        </p:cTn>
                                        <p:tgtEl>
                                          <p:spTgt spid="20"/>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0-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0-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0-ppt_w/2"/>
                                          </p:val>
                                        </p:tav>
                                      </p:tavLst>
                                    </p:anim>
                                    <p:anim calcmode="lin" valueType="num">
                                      <p:cBhvr additive="base">
                                        <p:cTn id="130" dur="3000"/>
                                        <p:tgtEl>
                                          <p:spTgt spid="17"/>
                                        </p:tgtEl>
                                        <p:attrNameLst>
                                          <p:attrName>ppt_y</p:attrName>
                                        </p:attrNameLst>
                                      </p:cBhvr>
                                      <p:tavLst>
                                        <p:tav tm="0">
                                          <p:val>
                                            <p:strVal val="ppt_y"/>
                                          </p:val>
                                        </p:tav>
                                        <p:tav tm="100000">
                                          <p:val>
                                            <p:strVal val="0-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16"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fltVal val="0"/>
                                          </p:val>
                                        </p:tav>
                                        <p:tav tm="100000">
                                          <p:val>
                                            <p:strVal val="#ppt_w"/>
                                          </p:val>
                                        </p:tav>
                                      </p:tavLst>
                                    </p:anim>
                                    <p:anim calcmode="lin" valueType="num">
                                      <p:cBhvr>
                                        <p:cTn id="139" dur="3000" fill="hold"/>
                                        <p:tgtEl>
                                          <p:spTgt spid="4"/>
                                        </p:tgtEl>
                                        <p:attrNameLst>
                                          <p:attrName>ppt_h</p:attrName>
                                        </p:attrNameLst>
                                      </p:cBhvr>
                                      <p:tavLst>
                                        <p:tav tm="0">
                                          <p:val>
                                            <p:fltVal val="0"/>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6616023_cfef13ff4d_h.jpg"/>
          <p:cNvPicPr>
            <a:picLocks noChangeAspect="1"/>
          </p:cNvPicPr>
          <p:nvPr/>
        </p:nvPicPr>
        <p:blipFill>
          <a:blip r:embed="rId2"/>
          <a:stretch>
            <a:fillRect/>
          </a:stretch>
        </p:blipFill>
        <p:spPr>
          <a:xfrm>
            <a:off x="0" y="0"/>
            <a:ext cx="9144000" cy="6826807"/>
          </a:xfrm>
          <a:prstGeom prst="rect">
            <a:avLst/>
          </a:prstGeom>
        </p:spPr>
      </p:pic>
      <p:sp>
        <p:nvSpPr>
          <p:cNvPr id="5" name="4 Cheurón"/>
          <p:cNvSpPr/>
          <p:nvPr/>
        </p:nvSpPr>
        <p:spPr>
          <a:xfrm>
            <a:off x="-42866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150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2856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78572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30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0016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0002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3573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78605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1432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64327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0004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35771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471487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21494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557210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59292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28644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678651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14367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50095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par>
                                <p:cTn id="202" presetID="5" presetClass="entr" presetSubtype="10"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checkerboard(across)">
                                      <p:cBhvr>
                                        <p:cTn id="20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hikaga-01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39041">
            <a:off x="3331909" y="18867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7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2/3*#ppt_w"/>
                                          </p:val>
                                        </p:tav>
                                        <p:tav tm="100000">
                                          <p:val>
                                            <p:strVal val="#ppt_w"/>
                                          </p:val>
                                        </p:tav>
                                      </p:tavLst>
                                    </p:anim>
                                    <p:anim calcmode="lin" valueType="num">
                                      <p:cBhvr>
                                        <p:cTn id="227" dur="3000" fill="hold"/>
                                        <p:tgtEl>
                                          <p:spTgt spid="4"/>
                                        </p:tgtEl>
                                        <p:attrNameLst>
                                          <p:attrName>ppt_h</p:attrName>
                                        </p:attrNameLst>
                                      </p:cBhvr>
                                      <p:tavLst>
                                        <p:tav tm="0">
                                          <p:val>
                                            <p:strVal val="2/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hikaga-flower-park-Japane.jpg"/>
          <p:cNvPicPr>
            <a:picLocks noChangeAspect="1"/>
          </p:cNvPicPr>
          <p:nvPr/>
        </p:nvPicPr>
        <p:blipFill>
          <a:blip r:embed="rId2"/>
          <a:stretch>
            <a:fillRect/>
          </a:stretch>
        </p:blipFill>
        <p:spPr>
          <a:xfrm>
            <a:off x="0" y="6684"/>
            <a:ext cx="9144000" cy="6844632"/>
          </a:xfrm>
          <a:prstGeom prst="rect">
            <a:avLst/>
          </a:prstGeom>
        </p:spPr>
      </p:pic>
      <p:sp>
        <p:nvSpPr>
          <p:cNvPr id="5" name="4 Rombo"/>
          <p:cNvSpPr/>
          <p:nvPr/>
        </p:nvSpPr>
        <p:spPr>
          <a:xfrm>
            <a:off x="0" y="1571612"/>
            <a:ext cx="785786"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85786"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357422"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71802" y="1500174"/>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857620"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643438" y="1571612"/>
            <a:ext cx="714380"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1571612"/>
            <a:ext cx="714380"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072198"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858016" y="1571612"/>
            <a:ext cx="785818"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643834" y="1571612"/>
            <a:ext cx="714380"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358214" y="1571612"/>
            <a:ext cx="785786" cy="3071834"/>
          </a:xfrm>
          <a:prstGeom prst="diamond">
            <a:avLst/>
          </a:prstGeom>
          <a:gradFill flip="none" rotWithShape="1">
            <a:gsLst>
              <a:gs pos="60000">
                <a:srgbClr val="7030A0">
                  <a:shade val="30000"/>
                  <a:satMod val="115000"/>
                  <a:alpha val="4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1"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hikaga-flower-park-spring-blooming-wallpapers-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7831704">
            <a:off x="3075907" y="528299"/>
            <a:ext cx="170550" cy="34729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57496">
            <a:off x="5921531" y="536912"/>
            <a:ext cx="149795" cy="3369432"/>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2995782" y="2878638"/>
            <a:ext cx="166393" cy="362012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692012">
            <a:off x="5990314" y="2787288"/>
            <a:ext cx="156457" cy="368558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831704">
            <a:off x="3269334" y="833613"/>
            <a:ext cx="153343" cy="265813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857496">
            <a:off x="6063211" y="1199572"/>
            <a:ext cx="160850" cy="2444930"/>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692012">
            <a:off x="5723920" y="3422366"/>
            <a:ext cx="182168" cy="2656474"/>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2821730" y="3137211"/>
            <a:ext cx="158542" cy="27811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857496">
            <a:off x="5706021" y="824435"/>
            <a:ext cx="160850" cy="2444930"/>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831704">
            <a:off x="2983585" y="1164482"/>
            <a:ext cx="153343" cy="2658131"/>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3125379" y="3574170"/>
            <a:ext cx="136767" cy="2781105"/>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6081111" y="3136614"/>
            <a:ext cx="182168" cy="2656474"/>
          </a:xfrm>
          <a:prstGeom prst="rect">
            <a:avLst/>
          </a:prstGeom>
          <a:solidFill>
            <a:srgbClr val="951C9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xit" presetSubtype="6" fill="hold" grpId="1"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1+ppt_h/2"/>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1+ppt_h/2"/>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3000"/>
                                        <p:tgtEl>
                                          <p:spTgt spid="14"/>
                                        </p:tgtEl>
                                        <p:attrNameLst>
                                          <p:attrName>ppt_x</p:attrName>
                                        </p:attrNameLst>
                                      </p:cBhvr>
                                      <p:tavLst>
                                        <p:tav tm="0">
                                          <p:val>
                                            <p:strVal val="ppt_x"/>
                                          </p:val>
                                        </p:tav>
                                        <p:tav tm="100000">
                                          <p:val>
                                            <p:strVal val="1+ppt_w/2"/>
                                          </p:val>
                                        </p:tav>
                                      </p:tavLst>
                                    </p:anim>
                                    <p:anim calcmode="lin" valueType="num">
                                      <p:cBhvr additive="base">
                                        <p:cTn id="66" dur="3000"/>
                                        <p:tgtEl>
                                          <p:spTgt spid="14"/>
                                        </p:tgtEl>
                                        <p:attrNameLst>
                                          <p:attrName>ppt_y</p:attrName>
                                        </p:attrNameLst>
                                      </p:cBhvr>
                                      <p:tavLst>
                                        <p:tav tm="0">
                                          <p:val>
                                            <p:strVal val="ppt_y"/>
                                          </p:val>
                                        </p:tav>
                                        <p:tav tm="100000">
                                          <p:val>
                                            <p:strVal val="1+ppt_h/2"/>
                                          </p:val>
                                        </p:tav>
                                      </p:tavLst>
                                    </p:anim>
                                    <p:set>
                                      <p:cBhvr>
                                        <p:cTn id="67" dur="1" fill="hold">
                                          <p:stCondLst>
                                            <p:cond delay="2999"/>
                                          </p:stCondLst>
                                        </p:cTn>
                                        <p:tgtEl>
                                          <p:spTgt spid="14"/>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0-ppt_w/2"/>
                                          </p:val>
                                        </p:tav>
                                      </p:tavLst>
                                    </p:anim>
                                    <p:anim calcmode="lin" valueType="num">
                                      <p:cBhvr additive="base">
                                        <p:cTn id="70" dur="3000"/>
                                        <p:tgtEl>
                                          <p:spTgt spid="6"/>
                                        </p:tgtEl>
                                        <p:attrNameLst>
                                          <p:attrName>ppt_y</p:attrName>
                                        </p:attrNameLst>
                                      </p:cBhvr>
                                      <p:tavLst>
                                        <p:tav tm="0">
                                          <p:val>
                                            <p:strVal val="ppt_y"/>
                                          </p:val>
                                        </p:tav>
                                        <p:tav tm="100000">
                                          <p:val>
                                            <p:strVal val="1+ppt_h/2"/>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3000"/>
                                        <p:tgtEl>
                                          <p:spTgt spid="10"/>
                                        </p:tgtEl>
                                        <p:attrNameLst>
                                          <p:attrName>ppt_x</p:attrName>
                                        </p:attrNameLst>
                                      </p:cBhvr>
                                      <p:tavLst>
                                        <p:tav tm="0">
                                          <p:val>
                                            <p:strVal val="ppt_x"/>
                                          </p:val>
                                        </p:tav>
                                        <p:tav tm="100000">
                                          <p:val>
                                            <p:strVal val="0-ppt_w/2"/>
                                          </p:val>
                                        </p:tav>
                                      </p:tavLst>
                                    </p:anim>
                                    <p:anim calcmode="lin" valueType="num">
                                      <p:cBhvr additive="base">
                                        <p:cTn id="74" dur="3000"/>
                                        <p:tgtEl>
                                          <p:spTgt spid="10"/>
                                        </p:tgtEl>
                                        <p:attrNameLst>
                                          <p:attrName>ppt_y</p:attrName>
                                        </p:attrNameLst>
                                      </p:cBhvr>
                                      <p:tavLst>
                                        <p:tav tm="0">
                                          <p:val>
                                            <p:strVal val="ppt_y"/>
                                          </p:val>
                                        </p:tav>
                                        <p:tav tm="100000">
                                          <p:val>
                                            <p:strVal val="1+ppt_h/2"/>
                                          </p:val>
                                        </p:tav>
                                      </p:tavLst>
                                    </p:anim>
                                    <p:set>
                                      <p:cBhvr>
                                        <p:cTn id="75" dur="1" fill="hold">
                                          <p:stCondLst>
                                            <p:cond delay="2999"/>
                                          </p:stCondLst>
                                        </p:cTn>
                                        <p:tgtEl>
                                          <p:spTgt spid="10"/>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3000"/>
                                        <p:tgtEl>
                                          <p:spTgt spid="13"/>
                                        </p:tgtEl>
                                        <p:attrNameLst>
                                          <p:attrName>ppt_x</p:attrName>
                                        </p:attrNameLst>
                                      </p:cBhvr>
                                      <p:tavLst>
                                        <p:tav tm="0">
                                          <p:val>
                                            <p:strVal val="ppt_x"/>
                                          </p:val>
                                        </p:tav>
                                        <p:tav tm="100000">
                                          <p:val>
                                            <p:strVal val="0-ppt_w/2"/>
                                          </p:val>
                                        </p:tav>
                                      </p:tavLst>
                                    </p:anim>
                                    <p:anim calcmode="lin" valueType="num">
                                      <p:cBhvr additive="base">
                                        <p:cTn id="78" dur="3000"/>
                                        <p:tgtEl>
                                          <p:spTgt spid="13"/>
                                        </p:tgtEl>
                                        <p:attrNameLst>
                                          <p:attrName>ppt_y</p:attrName>
                                        </p:attrNameLst>
                                      </p:cBhvr>
                                      <p:tavLst>
                                        <p:tav tm="0">
                                          <p:val>
                                            <p:strVal val="ppt_y"/>
                                          </p:val>
                                        </p:tav>
                                        <p:tav tm="100000">
                                          <p:val>
                                            <p:strVal val="1+ppt_h/2"/>
                                          </p:val>
                                        </p:tav>
                                      </p:tavLst>
                                    </p:anim>
                                    <p:set>
                                      <p:cBhvr>
                                        <p:cTn id="79" dur="1" fill="hold">
                                          <p:stCondLst>
                                            <p:cond delay="2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0-ppt_w/2"/>
                                          </p:val>
                                        </p:tav>
                                      </p:tavLst>
                                    </p:anim>
                                    <p:anim calcmode="lin" valueType="num">
                                      <p:cBhvr additive="base">
                                        <p:cTn id="82" dur="3000"/>
                                        <p:tgtEl>
                                          <p:spTgt spid="8"/>
                                        </p:tgtEl>
                                        <p:attrNameLst>
                                          <p:attrName>ppt_y</p:attrName>
                                        </p:attrNameLst>
                                      </p:cBhvr>
                                      <p:tavLst>
                                        <p:tav tm="0">
                                          <p:val>
                                            <p:strVal val="ppt_y"/>
                                          </p:val>
                                        </p:tav>
                                        <p:tav tm="100000">
                                          <p:val>
                                            <p:strVal val="0-ppt_h/2"/>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0-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3000"/>
                                        <p:tgtEl>
                                          <p:spTgt spid="16"/>
                                        </p:tgtEl>
                                        <p:attrNameLst>
                                          <p:attrName>ppt_x</p:attrName>
                                        </p:attrNameLst>
                                      </p:cBhvr>
                                      <p:tavLst>
                                        <p:tav tm="0">
                                          <p:val>
                                            <p:strVal val="ppt_x"/>
                                          </p:val>
                                        </p:tav>
                                        <p:tav tm="100000">
                                          <p:val>
                                            <p:strVal val="0-ppt_w/2"/>
                                          </p:val>
                                        </p:tav>
                                      </p:tavLst>
                                    </p:anim>
                                    <p:anim calcmode="lin" valueType="num">
                                      <p:cBhvr additive="base">
                                        <p:cTn id="90" dur="3000"/>
                                        <p:tgtEl>
                                          <p:spTgt spid="16"/>
                                        </p:tgtEl>
                                        <p:attrNameLst>
                                          <p:attrName>ppt_y</p:attrName>
                                        </p:attrNameLst>
                                      </p:cBhvr>
                                      <p:tavLst>
                                        <p:tav tm="0">
                                          <p:val>
                                            <p:strVal val="ppt_y"/>
                                          </p:val>
                                        </p:tav>
                                        <p:tav tm="100000">
                                          <p:val>
                                            <p:strVal val="0-ppt_h/2"/>
                                          </p:val>
                                        </p:tav>
                                      </p:tavLst>
                                    </p:anim>
                                    <p:set>
                                      <p:cBhvr>
                                        <p:cTn id="91" dur="1" fill="hold">
                                          <p:stCondLst>
                                            <p:cond delay="2999"/>
                                          </p:stCondLst>
                                        </p:cTn>
                                        <p:tgtEl>
                                          <p:spTgt spid="16"/>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0-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1+ppt_w/2"/>
                                          </p:val>
                                        </p:tav>
                                      </p:tavLst>
                                    </p:anim>
                                    <p:anim calcmode="lin" valueType="num">
                                      <p:cBhvr additive="base">
                                        <p:cTn id="98" dur="3000"/>
                                        <p:tgtEl>
                                          <p:spTgt spid="12"/>
                                        </p:tgtEl>
                                        <p:attrNameLst>
                                          <p:attrName>ppt_y</p:attrName>
                                        </p:attrNameLst>
                                      </p:cBhvr>
                                      <p:tavLst>
                                        <p:tav tm="0">
                                          <p:val>
                                            <p:strVal val="ppt_y"/>
                                          </p:val>
                                        </p:tav>
                                        <p:tav tm="100000">
                                          <p:val>
                                            <p:strVal val="0-ppt_h/2"/>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0-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2/3*#ppt_w"/>
                                          </p:val>
                                        </p:tav>
                                        <p:tav tm="100000">
                                          <p:val>
                                            <p:strVal val="#ppt_w"/>
                                          </p:val>
                                        </p:tav>
                                      </p:tavLst>
                                    </p:anim>
                                    <p:anim calcmode="lin" valueType="num">
                                      <p:cBhvr>
                                        <p:cTn id="107" dur="3000" fill="hold"/>
                                        <p:tgtEl>
                                          <p:spTgt spid="4"/>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barn(outVertical)">
                                      <p:cBhvr>
                                        <p:cTn id="1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litsiniya-11.jpg"/>
          <p:cNvPicPr>
            <a:picLocks noChangeAspect="1"/>
          </p:cNvPicPr>
          <p:nvPr/>
        </p:nvPicPr>
        <p:blipFill>
          <a:blip r:embed="rId2"/>
          <a:stretch>
            <a:fillRect/>
          </a:stretch>
        </p:blipFill>
        <p:spPr>
          <a:xfrm>
            <a:off x="0" y="0"/>
            <a:ext cx="9135070" cy="6858000"/>
          </a:xfrm>
          <a:prstGeom prst="rect">
            <a:avLst/>
          </a:prstGeom>
        </p:spPr>
      </p:pic>
      <p:sp>
        <p:nvSpPr>
          <p:cNvPr id="6" name="5 Rectángulo"/>
          <p:cNvSpPr/>
          <p:nvPr/>
        </p:nvSpPr>
        <p:spPr>
          <a:xfrm rot="13795479">
            <a:off x="1363620" y="-598706"/>
            <a:ext cx="120364" cy="362012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7660019" y="3836580"/>
            <a:ext cx="120364" cy="362012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7789035" y="-472674"/>
            <a:ext cx="110048" cy="362012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51864">
            <a:off x="1244919" y="3710554"/>
            <a:ext cx="110048" cy="362012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95479">
            <a:off x="1519830" y="-145198"/>
            <a:ext cx="129695" cy="3099252"/>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51864" flipH="1">
            <a:off x="7619589" y="-78845"/>
            <a:ext cx="101020" cy="3209993"/>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7449245" y="4004591"/>
            <a:ext cx="109328" cy="2844377"/>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51864">
            <a:off x="1468618" y="3828295"/>
            <a:ext cx="137354" cy="3042709"/>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95479" flipH="1">
            <a:off x="1747010" y="275179"/>
            <a:ext cx="91982" cy="2603618"/>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00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plus(in)">
                                      <p:cBhvr>
                                        <p:cTn id="154" dur="3000"/>
                                        <p:tgtEl>
                                          <p:spTgt spid="6"/>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plus(in)">
                                      <p:cBhvr>
                                        <p:cTn id="157" dur="3000"/>
                                        <p:tgtEl>
                                          <p:spTgt spid="9"/>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plus(in)">
                                      <p:cBhvr>
                                        <p:cTn id="160" dur="3000"/>
                                        <p:tgtEl>
                                          <p:spTgt spid="10"/>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3"/>
                                        </p:tgtEl>
                                        <p:attrNameLst>
                                          <p:attrName>style.visibility</p:attrName>
                                        </p:attrNameLst>
                                      </p:cBhvr>
                                      <p:to>
                                        <p:strVal val="visible"/>
                                      </p:to>
                                    </p:set>
                                    <p:animEffect transition="in" filter="plus(in)">
                                      <p:cBhvr>
                                        <p:cTn id="163" dur="3000"/>
                                        <p:tgtEl>
                                          <p:spTgt spid="13"/>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Effect transition="in" filter="plus(in)">
                                      <p:cBhvr>
                                        <p:cTn id="166" dur="3000"/>
                                        <p:tgtEl>
                                          <p:spTgt spid="14"/>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Effect transition="in" filter="plus(in)">
                                      <p:cBhvr>
                                        <p:cTn id="214" dur="3000"/>
                                        <p:tgtEl>
                                          <p:spTgt spid="11"/>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2"/>
                                        </p:tgtEl>
                                        <p:attrNameLst>
                                          <p:attrName>style.visibility</p:attrName>
                                        </p:attrNameLst>
                                      </p:cBhvr>
                                      <p:to>
                                        <p:strVal val="visible"/>
                                      </p:to>
                                    </p:set>
                                    <p:animEffect transition="in" filter="plus(in)">
                                      <p:cBhvr>
                                        <p:cTn id="217" dur="3000"/>
                                        <p:tgtEl>
                                          <p:spTgt spid="12"/>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1+ppt_w/2"/>
                                          </p:val>
                                        </p:tav>
                                      </p:tavLst>
                                    </p:anim>
                                    <p:anim calcmode="lin" valueType="num">
                                      <p:cBhvr additive="base">
                                        <p:cTn id="263" dur="3000"/>
                                        <p:tgtEl>
                                          <p:spTgt spid="6"/>
                                        </p:tgtEl>
                                        <p:attrNameLst>
                                          <p:attrName>ppt_y</p:attrName>
                                        </p:attrNameLst>
                                      </p:cBhvr>
                                      <p:tavLst>
                                        <p:tav tm="0">
                                          <p:val>
                                            <p:strVal val="ppt_y"/>
                                          </p:val>
                                        </p:tav>
                                        <p:tav tm="100000">
                                          <p:val>
                                            <p:strVal val="1+ppt_h/2"/>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1+ppt_w/2"/>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0-ppt_w/2"/>
                                          </p:val>
                                        </p:tav>
                                      </p:tavLst>
                                    </p:anim>
                                    <p:anim calcmode="lin" valueType="num">
                                      <p:cBhvr additive="base">
                                        <p:cTn id="299" dur="3000"/>
                                        <p:tgtEl>
                                          <p:spTgt spid="8"/>
                                        </p:tgtEl>
                                        <p:attrNameLst>
                                          <p:attrName>ppt_y</p:attrName>
                                        </p:attrNameLst>
                                      </p:cBhvr>
                                      <p:tavLst>
                                        <p:tav tm="0">
                                          <p:val>
                                            <p:strVal val="ppt_y"/>
                                          </p:val>
                                        </p:tav>
                                        <p:tav tm="100000">
                                          <p:val>
                                            <p:strVal val="1+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1"/>
                                        </p:tgtEl>
                                        <p:attrNameLst>
                                          <p:attrName>ppt_x</p:attrName>
                                        </p:attrNameLst>
                                      </p:cBhvr>
                                      <p:tavLst>
                                        <p:tav tm="0">
                                          <p:val>
                                            <p:strVal val="ppt_x"/>
                                          </p:val>
                                        </p:tav>
                                        <p:tav tm="100000">
                                          <p:val>
                                            <p:strVal val="0-ppt_w/2"/>
                                          </p:val>
                                        </p:tav>
                                      </p:tavLst>
                                    </p:anim>
                                    <p:anim calcmode="lin" valueType="num">
                                      <p:cBhvr additive="base">
                                        <p:cTn id="303" dur="3000"/>
                                        <p:tgtEl>
                                          <p:spTgt spid="11"/>
                                        </p:tgtEl>
                                        <p:attrNameLst>
                                          <p:attrName>ppt_y</p:attrName>
                                        </p:attrNameLst>
                                      </p:cBhvr>
                                      <p:tavLst>
                                        <p:tav tm="0">
                                          <p:val>
                                            <p:strVal val="ppt_y"/>
                                          </p:val>
                                        </p:tav>
                                        <p:tav tm="100000">
                                          <p:val>
                                            <p:strVal val="1+ppt_h/2"/>
                                          </p:val>
                                        </p:tav>
                                      </p:tavLst>
                                    </p:anim>
                                    <p:set>
                                      <p:cBhvr>
                                        <p:cTn id="304" dur="1" fill="hold">
                                          <p:stCondLst>
                                            <p:cond delay="2999"/>
                                          </p:stCondLst>
                                        </p:cTn>
                                        <p:tgtEl>
                                          <p:spTgt spid="11"/>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1+ppt_w/2"/>
                                          </p:val>
                                        </p:tav>
                                      </p:tavLst>
                                    </p:anim>
                                    <p:anim calcmode="lin" valueType="num">
                                      <p:cBhvr additive="base">
                                        <p:cTn id="335" dur="3000"/>
                                        <p:tgtEl>
                                          <p:spTgt spid="9"/>
                                        </p:tgtEl>
                                        <p:attrNameLst>
                                          <p:attrName>ppt_y</p:attrName>
                                        </p:attrNameLst>
                                      </p:cBhvr>
                                      <p:tavLst>
                                        <p:tav tm="0">
                                          <p:val>
                                            <p:strVal val="ppt_y"/>
                                          </p:val>
                                        </p:tav>
                                        <p:tav tm="100000">
                                          <p:val>
                                            <p:strVal val="0-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0-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7"/>
                                        </p:tgtEl>
                                        <p:attrNameLst>
                                          <p:attrName>ppt_x</p:attrName>
                                        </p:attrNameLst>
                                      </p:cBhvr>
                                      <p:tavLst>
                                        <p:tav tm="0">
                                          <p:val>
                                            <p:strVal val="ppt_x"/>
                                          </p:val>
                                        </p:tav>
                                        <p:tav tm="100000">
                                          <p:val>
                                            <p:strVal val="0-ppt_w/2"/>
                                          </p:val>
                                        </p:tav>
                                      </p:tavLst>
                                    </p:anim>
                                    <p:anim calcmode="lin" valueType="num">
                                      <p:cBhvr additive="base">
                                        <p:cTn id="371" dur="3000"/>
                                        <p:tgtEl>
                                          <p:spTgt spid="7"/>
                                        </p:tgtEl>
                                        <p:attrNameLst>
                                          <p:attrName>ppt_y</p:attrName>
                                        </p:attrNameLst>
                                      </p:cBhvr>
                                      <p:tavLst>
                                        <p:tav tm="0">
                                          <p:val>
                                            <p:strVal val="ppt_y"/>
                                          </p:val>
                                        </p:tav>
                                        <p:tav tm="100000">
                                          <p:val>
                                            <p:strVal val="0-ppt_h/2"/>
                                          </p:val>
                                        </p:tav>
                                      </p:tavLst>
                                    </p:anim>
                                    <p:set>
                                      <p:cBhvr>
                                        <p:cTn id="372" dur="1" fill="hold">
                                          <p:stCondLst>
                                            <p:cond delay="2999"/>
                                          </p:stCondLst>
                                        </p:cTn>
                                        <p:tgtEl>
                                          <p:spTgt spid="7"/>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0-ppt_h/2"/>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272"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strVal val="2/3*#ppt_w"/>
                                          </p:val>
                                        </p:tav>
                                        <p:tav tm="100000">
                                          <p:val>
                                            <p:strVal val="#ppt_w"/>
                                          </p:val>
                                        </p:tav>
                                      </p:tavLst>
                                    </p:anim>
                                    <p:anim calcmode="lin" valueType="num">
                                      <p:cBhvr>
                                        <p:cTn id="408" dur="3000" fill="hold"/>
                                        <p:tgtEl>
                                          <p:spTgt spid="4"/>
                                        </p:tgtEl>
                                        <p:attrNameLst>
                                          <p:attrName>ppt_h</p:attrName>
                                        </p:attrNameLst>
                                      </p:cBhvr>
                                      <p:tavLst>
                                        <p:tav tm="0">
                                          <p:val>
                                            <p:strVal val="2/3*#ppt_h"/>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3447"/>
            <a:ext cx="9144000" cy="6831106"/>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78000">
                <a:srgbClr val="006600">
                  <a:alpha val="17000"/>
                </a:srgb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2/3*#ppt_w"/>
                                          </p:val>
                                        </p:tav>
                                        <p:tav tm="100000">
                                          <p:val>
                                            <p:strVal val="#ppt_w"/>
                                          </p:val>
                                        </p:tav>
                                      </p:tavLst>
                                    </p:anim>
                                    <p:anim calcmode="lin" valueType="num">
                                      <p:cBhvr>
                                        <p:cTn id="99" dur="3000" fill="hold"/>
                                        <p:tgtEl>
                                          <p:spTgt spid="4"/>
                                        </p:tgtEl>
                                        <p:attrNameLst>
                                          <p:attrName>ppt_h</p:attrName>
                                        </p:attrNameLst>
                                      </p:cBhvr>
                                      <p:tavLst>
                                        <p:tav tm="0">
                                          <p:val>
                                            <p:strVal val="2/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3345"/>
            <a:ext cx="9144000" cy="6851309"/>
          </a:xfrm>
          <a:prstGeom prst="rect">
            <a:avLst/>
          </a:prstGeom>
        </p:spPr>
      </p:pic>
      <p:sp>
        <p:nvSpPr>
          <p:cNvPr id="6" name="5 Cheurón"/>
          <p:cNvSpPr/>
          <p:nvPr/>
        </p:nvSpPr>
        <p:spPr>
          <a:xfrm>
            <a:off x="0" y="642918"/>
            <a:ext cx="1714480" cy="5500702"/>
          </a:xfrm>
          <a:prstGeom prst="chevron">
            <a:avLst>
              <a:gd name="adj" fmla="val 90000"/>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428604"/>
            <a:ext cx="1428728" cy="5857892"/>
          </a:xfrm>
          <a:prstGeom prst="chevron">
            <a:avLst>
              <a:gd name="adj" fmla="val 89779"/>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143368" y="-3214706"/>
            <a:ext cx="1071546" cy="7500958"/>
          </a:xfrm>
          <a:prstGeom prst="chevron">
            <a:avLst>
              <a:gd name="adj" fmla="val 84445"/>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143368" y="2643186"/>
            <a:ext cx="1071546" cy="7358082"/>
          </a:xfrm>
          <a:prstGeom prst="chevron">
            <a:avLst>
              <a:gd name="adj" fmla="val 84445"/>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57616" y="-2928954"/>
            <a:ext cx="1643050" cy="7500958"/>
          </a:xfrm>
          <a:prstGeom prst="chevron">
            <a:avLst>
              <a:gd name="adj" fmla="val 9140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428604"/>
            <a:ext cx="2071670" cy="5857892"/>
          </a:xfrm>
          <a:prstGeom prst="chevron">
            <a:avLst>
              <a:gd name="adj" fmla="val 90805"/>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642918"/>
            <a:ext cx="2357422" cy="5500702"/>
          </a:xfrm>
          <a:prstGeom prst="chevron">
            <a:avLst>
              <a:gd name="adj" fmla="val 91839"/>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35" y="2393153"/>
            <a:ext cx="1571612" cy="7358082"/>
          </a:xfrm>
          <a:prstGeom prst="chevron">
            <a:avLst>
              <a:gd name="adj" fmla="val 89294"/>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643302" y="-2714640"/>
            <a:ext cx="2071678" cy="7500958"/>
          </a:xfrm>
          <a:prstGeom prst="chevron">
            <a:avLst>
              <a:gd name="adj" fmla="val 94161"/>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642918"/>
            <a:ext cx="2857488" cy="5500702"/>
          </a:xfrm>
          <a:prstGeom prst="chevron">
            <a:avLst>
              <a:gd name="adj" fmla="val 93839"/>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43302" y="2143120"/>
            <a:ext cx="2071678" cy="7358082"/>
          </a:xfrm>
          <a:prstGeom prst="chevron">
            <a:avLst>
              <a:gd name="adj" fmla="val 9297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428604"/>
            <a:ext cx="2571736" cy="5857892"/>
          </a:xfrm>
          <a:prstGeom prst="chevron">
            <a:avLst>
              <a:gd name="adj" fmla="val 93730"/>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2214546" y="2071654"/>
            <a:ext cx="5143536"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00298" y="2428844"/>
            <a:ext cx="4572032" cy="142852"/>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714612" y="2786034"/>
            <a:ext cx="4214842"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143224"/>
            <a:ext cx="3714776"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143240" y="3643290"/>
            <a:ext cx="3286148"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357554" y="4000480"/>
            <a:ext cx="2857520"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643306" y="4429108"/>
            <a:ext cx="2357454"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857620" y="4786322"/>
            <a:ext cx="2000264" cy="142852"/>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71934" y="5214950"/>
            <a:ext cx="1500198"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214810" y="5643578"/>
            <a:ext cx="1214446"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357686" y="6000744"/>
            <a:ext cx="928694"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500562" y="6357934"/>
            <a:ext cx="500066"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643438" y="6689429"/>
            <a:ext cx="214314" cy="168571"/>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1643050"/>
            <a:ext cx="5857916"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00166" y="1285860"/>
            <a:ext cx="6429420"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928670"/>
            <a:ext cx="7000924"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662" y="642918"/>
            <a:ext cx="7500990"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596" y="285728"/>
            <a:ext cx="8429684" cy="142876"/>
          </a:xfrm>
          <a:prstGeom prst="rect">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barn(inVertical)">
                                      <p:cBhvr>
                                        <p:cTn id="157" dur="3000"/>
                                        <p:tgtEl>
                                          <p:spTgt spid="18"/>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barn(inVertical)">
                                      <p:cBhvr>
                                        <p:cTn id="160" dur="3000"/>
                                        <p:tgtEl>
                                          <p:spTgt spid="19"/>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barn(inVertical)">
                                      <p:cBhvr>
                                        <p:cTn id="163" dur="3000"/>
                                        <p:tgtEl>
                                          <p:spTgt spid="20"/>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barn(inVertical)">
                                      <p:cBhvr>
                                        <p:cTn id="166" dur="3000"/>
                                        <p:tgtEl>
                                          <p:spTgt spid="21"/>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barn(inVertical)">
                                      <p:cBhvr>
                                        <p:cTn id="169" dur="3000"/>
                                        <p:tgtEl>
                                          <p:spTgt spid="22"/>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ppt_x"/>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19"/>
                                        </p:tgtEl>
                                        <p:attrNameLst>
                                          <p:attrName>ppt_x</p:attrName>
                                        </p:attrNameLst>
                                      </p:cBhvr>
                                      <p:tavLst>
                                        <p:tav tm="0">
                                          <p:val>
                                            <p:strVal val="ppt_x"/>
                                          </p:val>
                                        </p:tav>
                                        <p:tav tm="100000">
                                          <p:val>
                                            <p:strVal val="ppt_x"/>
                                          </p:val>
                                        </p:tav>
                                      </p:tavLst>
                                    </p:anim>
                                    <p:anim calcmode="lin" valueType="num">
                                      <p:cBhvr additive="base">
                                        <p:cTn id="228" dur="3000"/>
                                        <p:tgtEl>
                                          <p:spTgt spid="19"/>
                                        </p:tgtEl>
                                        <p:attrNameLst>
                                          <p:attrName>ppt_y</p:attrName>
                                        </p:attrNameLst>
                                      </p:cBhvr>
                                      <p:tavLst>
                                        <p:tav tm="0">
                                          <p:val>
                                            <p:strVal val="ppt_y"/>
                                          </p:val>
                                        </p:tav>
                                        <p:tav tm="100000">
                                          <p:val>
                                            <p:strVal val="0-ppt_h/2"/>
                                          </p:val>
                                        </p:tav>
                                      </p:tavLst>
                                    </p:anim>
                                    <p:set>
                                      <p:cBhvr>
                                        <p:cTn id="229" dur="1" fill="hold">
                                          <p:stCondLst>
                                            <p:cond delay="2999"/>
                                          </p:stCondLst>
                                        </p:cTn>
                                        <p:tgtEl>
                                          <p:spTgt spid="19"/>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0"/>
                                        </p:tgtEl>
                                        <p:attrNameLst>
                                          <p:attrName>ppt_x</p:attrName>
                                        </p:attrNameLst>
                                      </p:cBhvr>
                                      <p:tavLst>
                                        <p:tav tm="0">
                                          <p:val>
                                            <p:strVal val="ppt_x"/>
                                          </p:val>
                                        </p:tav>
                                        <p:tav tm="100000">
                                          <p:val>
                                            <p:strVal val="ppt_x"/>
                                          </p:val>
                                        </p:tav>
                                      </p:tavLst>
                                    </p:anim>
                                    <p:anim calcmode="lin" valueType="num">
                                      <p:cBhvr additive="base">
                                        <p:cTn id="232" dur="3000"/>
                                        <p:tgtEl>
                                          <p:spTgt spid="20"/>
                                        </p:tgtEl>
                                        <p:attrNameLst>
                                          <p:attrName>ppt_y</p:attrName>
                                        </p:attrNameLst>
                                      </p:cBhvr>
                                      <p:tavLst>
                                        <p:tav tm="0">
                                          <p:val>
                                            <p:strVal val="ppt_y"/>
                                          </p:val>
                                        </p:tav>
                                        <p:tav tm="100000">
                                          <p:val>
                                            <p:strVal val="0-ppt_h/2"/>
                                          </p:val>
                                        </p:tav>
                                      </p:tavLst>
                                    </p:anim>
                                    <p:set>
                                      <p:cBhvr>
                                        <p:cTn id="233" dur="1" fill="hold">
                                          <p:stCondLst>
                                            <p:cond delay="2999"/>
                                          </p:stCondLst>
                                        </p:cTn>
                                        <p:tgtEl>
                                          <p:spTgt spid="20"/>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1"/>
                                        </p:tgtEl>
                                        <p:attrNameLst>
                                          <p:attrName>ppt_x</p:attrName>
                                        </p:attrNameLst>
                                      </p:cBhvr>
                                      <p:tavLst>
                                        <p:tav tm="0">
                                          <p:val>
                                            <p:strVal val="ppt_x"/>
                                          </p:val>
                                        </p:tav>
                                        <p:tav tm="100000">
                                          <p:val>
                                            <p:strVal val="ppt_x"/>
                                          </p:val>
                                        </p:tav>
                                      </p:tavLst>
                                    </p:anim>
                                    <p:anim calcmode="lin" valueType="num">
                                      <p:cBhvr additive="base">
                                        <p:cTn id="236" dur="3000"/>
                                        <p:tgtEl>
                                          <p:spTgt spid="21"/>
                                        </p:tgtEl>
                                        <p:attrNameLst>
                                          <p:attrName>ppt_y</p:attrName>
                                        </p:attrNameLst>
                                      </p:cBhvr>
                                      <p:tavLst>
                                        <p:tav tm="0">
                                          <p:val>
                                            <p:strVal val="ppt_y"/>
                                          </p:val>
                                        </p:tav>
                                        <p:tav tm="100000">
                                          <p:val>
                                            <p:strVal val="0-ppt_h/2"/>
                                          </p:val>
                                        </p:tav>
                                      </p:tavLst>
                                    </p:anim>
                                    <p:set>
                                      <p:cBhvr>
                                        <p:cTn id="237" dur="1" fill="hold">
                                          <p:stCondLst>
                                            <p:cond delay="2999"/>
                                          </p:stCondLst>
                                        </p:cTn>
                                        <p:tgtEl>
                                          <p:spTgt spid="21"/>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ppt_x"/>
                                          </p:val>
                                        </p:tav>
                                      </p:tavLst>
                                    </p:anim>
                                    <p:anim calcmode="lin" valueType="num">
                                      <p:cBhvr additive="base">
                                        <p:cTn id="240" dur="3000"/>
                                        <p:tgtEl>
                                          <p:spTgt spid="22"/>
                                        </p:tgtEl>
                                        <p:attrNameLst>
                                          <p:attrName>ppt_y</p:attrName>
                                        </p:attrNameLst>
                                      </p:cBhvr>
                                      <p:tavLst>
                                        <p:tav tm="0">
                                          <p:val>
                                            <p:strVal val="ppt_y"/>
                                          </p:val>
                                        </p:tav>
                                        <p:tav tm="100000">
                                          <p:val>
                                            <p:strVal val="0-ppt_h/2"/>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0"/>
            <a:ext cx="9144000" cy="6824676"/>
          </a:xfrm>
          <a:prstGeom prst="rect">
            <a:avLst/>
          </a:prstGeom>
        </p:spPr>
      </p:pic>
      <p:sp>
        <p:nvSpPr>
          <p:cNvPr id="6" name="5 Lágrima"/>
          <p:cNvSpPr/>
          <p:nvPr/>
        </p:nvSpPr>
        <p:spPr>
          <a:xfrm rot="5078445">
            <a:off x="151450" y="14317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6621">
            <a:off x="155002" y="526864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73851">
            <a:off x="7625974" y="9117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16569">
            <a:off x="7670050" y="5383746"/>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078445">
            <a:off x="711135" y="559209"/>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73851">
            <a:off x="7021323" y="59121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56621">
            <a:off x="726475" y="4868565"/>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16569">
            <a:off x="7187216" y="4963997"/>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78445">
            <a:off x="1354075" y="127359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73851">
            <a:off x="6521256" y="109127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56621">
            <a:off x="1297978" y="443993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616569">
            <a:off x="6544274" y="4463931"/>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78445">
            <a:off x="2139894" y="184509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1273851">
            <a:off x="5949753" y="166278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56621">
            <a:off x="2155235" y="386843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16569">
            <a:off x="5972771" y="4035303"/>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1+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1+ppt_h/2"/>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18"/>
                                        </p:tgtEl>
                                        <p:attrNameLst>
                                          <p:attrName>ppt_x</p:attrName>
                                        </p:attrNameLst>
                                      </p:cBhvr>
                                      <p:tavLst>
                                        <p:tav tm="0">
                                          <p:val>
                                            <p:strVal val="ppt_x"/>
                                          </p:val>
                                        </p:tav>
                                        <p:tav tm="100000">
                                          <p:val>
                                            <p:strVal val="1+ppt_w/2"/>
                                          </p:val>
                                        </p:tav>
                                      </p:tavLst>
                                    </p:anim>
                                    <p:anim calcmode="lin" valueType="num">
                                      <p:cBhvr additive="base">
                                        <p:cTn id="86" dur="3000"/>
                                        <p:tgtEl>
                                          <p:spTgt spid="18"/>
                                        </p:tgtEl>
                                        <p:attrNameLst>
                                          <p:attrName>ppt_y</p:attrName>
                                        </p:attrNameLst>
                                      </p:cBhvr>
                                      <p:tavLst>
                                        <p:tav tm="0">
                                          <p:val>
                                            <p:strVal val="ppt_y"/>
                                          </p:val>
                                        </p:tav>
                                        <p:tav tm="100000">
                                          <p:val>
                                            <p:strVal val="1+ppt_h/2"/>
                                          </p:val>
                                        </p:tav>
                                      </p:tavLst>
                                    </p:anim>
                                    <p:set>
                                      <p:cBhvr>
                                        <p:cTn id="87" dur="1" fill="hold">
                                          <p:stCondLst>
                                            <p:cond delay="2999"/>
                                          </p:stCondLst>
                                        </p:cTn>
                                        <p:tgtEl>
                                          <p:spTgt spid="18"/>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1+ppt_h/2"/>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0-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0-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0-ppt_h/2"/>
                                          </p:val>
                                        </p:tav>
                                      </p:tavLst>
                                    </p:anim>
                                    <p:set>
                                      <p:cBhvr>
                                        <p:cTn id="119" dur="1" fill="hold">
                                          <p:stCondLst>
                                            <p:cond delay="2999"/>
                                          </p:stCondLst>
                                        </p:cTn>
                                        <p:tgtEl>
                                          <p:spTgt spid="20"/>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0-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0-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0-ppt_w/2"/>
                                          </p:val>
                                        </p:tav>
                                      </p:tavLst>
                                    </p:anim>
                                    <p:anim calcmode="lin" valueType="num">
                                      <p:cBhvr additive="base">
                                        <p:cTn id="130" dur="3000"/>
                                        <p:tgtEl>
                                          <p:spTgt spid="17"/>
                                        </p:tgtEl>
                                        <p:attrNameLst>
                                          <p:attrName>ppt_y</p:attrName>
                                        </p:attrNameLst>
                                      </p:cBhvr>
                                      <p:tavLst>
                                        <p:tav tm="0">
                                          <p:val>
                                            <p:strVal val="ppt_y"/>
                                          </p:val>
                                        </p:tav>
                                        <p:tav tm="100000">
                                          <p:val>
                                            <p:strVal val="0-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8"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diamond(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6684"/>
            <a:ext cx="9144000" cy="6844632"/>
          </a:xfrm>
          <a:prstGeom prst="rect">
            <a:avLst/>
          </a:prstGeom>
        </p:spPr>
      </p:pic>
      <p:sp>
        <p:nvSpPr>
          <p:cNvPr id="5" name="4 Cheurón"/>
          <p:cNvSpPr/>
          <p:nvPr/>
        </p:nvSpPr>
        <p:spPr>
          <a:xfrm>
            <a:off x="-42866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150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2856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78572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30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0016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0002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3573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78605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14320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64327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00043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35771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4714876"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21494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557210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5929290"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28644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6786514"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143672"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500958" y="2071678"/>
            <a:ext cx="1643042" cy="2571768"/>
          </a:xfrm>
          <a:prstGeom prst="chevron">
            <a:avLst>
              <a:gd name="adj" fmla="val 88173"/>
            </a:avLst>
          </a:prstGeom>
          <a:solidFill>
            <a:srgbClr val="FF0066">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par>
                                <p:cTn id="202" presetID="3" presetClass="entr" presetSubtype="5"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linds(vertical)">
                                      <p:cBhvr>
                                        <p:cTn id="20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18739041">
            <a:off x="3331909" y="18867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60000">
                <a:srgbClr val="9C5BCD">
                  <a:shade val="30000"/>
                  <a:satMod val="115000"/>
                  <a:alpha val="40000"/>
                </a:srgbClr>
              </a:gs>
              <a:gs pos="50000">
                <a:srgbClr val="9C5BCD">
                  <a:shade val="67500"/>
                  <a:satMod val="115000"/>
                </a:srgbClr>
              </a:gs>
              <a:gs pos="100000">
                <a:srgbClr val="9C5B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7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2/3*#ppt_w"/>
                                          </p:val>
                                        </p:tav>
                                        <p:tav tm="100000">
                                          <p:val>
                                            <p:strVal val="#ppt_w"/>
                                          </p:val>
                                        </p:tav>
                                      </p:tavLst>
                                    </p:anim>
                                    <p:anim calcmode="lin" valueType="num">
                                      <p:cBhvr>
                                        <p:cTn id="227" dur="3000" fill="hold"/>
                                        <p:tgtEl>
                                          <p:spTgt spid="4"/>
                                        </p:tgtEl>
                                        <p:attrNameLst>
                                          <p:attrName>ppt_h</p:attrName>
                                        </p:attrNameLst>
                                      </p:cBhvr>
                                      <p:tavLst>
                                        <p:tav tm="0">
                                          <p:val>
                                            <p:strVal val="2/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13342"/>
            <a:ext cx="9144000" cy="6831315"/>
          </a:xfrm>
          <a:prstGeom prst="rect">
            <a:avLst/>
          </a:prstGeom>
        </p:spPr>
      </p:pic>
      <p:sp>
        <p:nvSpPr>
          <p:cNvPr id="5" name="4 Rombo"/>
          <p:cNvSpPr/>
          <p:nvPr/>
        </p:nvSpPr>
        <p:spPr>
          <a:xfrm>
            <a:off x="0" y="1571612"/>
            <a:ext cx="785786"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85786"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357422"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71802" y="1500174"/>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857620"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643438" y="1571612"/>
            <a:ext cx="714380"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1571612"/>
            <a:ext cx="714380"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072198"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858016" y="1571612"/>
            <a:ext cx="785818"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643834" y="1571612"/>
            <a:ext cx="714380"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358214" y="1571612"/>
            <a:ext cx="785786" cy="3071834"/>
          </a:xfrm>
          <a:prstGeom prst="diamond">
            <a:avLst/>
          </a:prstGeom>
          <a:gradFill flip="none" rotWithShape="1">
            <a:gsLst>
              <a:gs pos="60000">
                <a:srgbClr val="FF0000">
                  <a:shade val="30000"/>
                  <a:satMod val="115000"/>
                  <a:alpha val="4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1"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par>
                                <p:cTn id="109" presetID="3" presetClass="entr" presetSubtype="1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linds(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2254"/>
            <a:ext cx="9144000" cy="6853491"/>
          </a:xfrm>
          <a:prstGeom prst="rect">
            <a:avLst/>
          </a:prstGeom>
        </p:spPr>
      </p:pic>
      <p:sp>
        <p:nvSpPr>
          <p:cNvPr id="5" name="4 Rectángulo"/>
          <p:cNvSpPr/>
          <p:nvPr/>
        </p:nvSpPr>
        <p:spPr>
          <a:xfrm rot="7831704">
            <a:off x="3075907" y="528299"/>
            <a:ext cx="170550" cy="3472905"/>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57496">
            <a:off x="5921531" y="536912"/>
            <a:ext cx="149795" cy="3369432"/>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2995782" y="2878638"/>
            <a:ext cx="166393" cy="3620121"/>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692012">
            <a:off x="5990314" y="2787288"/>
            <a:ext cx="156457" cy="3685581"/>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831704">
            <a:off x="3269334" y="833613"/>
            <a:ext cx="153343" cy="2658131"/>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857496">
            <a:off x="6063211" y="1199572"/>
            <a:ext cx="160850" cy="2444930"/>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692012">
            <a:off x="5723920" y="3422366"/>
            <a:ext cx="182168" cy="2656474"/>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2821730" y="3137211"/>
            <a:ext cx="158542" cy="2781105"/>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857496">
            <a:off x="5706021" y="824435"/>
            <a:ext cx="160850" cy="2444930"/>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831704">
            <a:off x="2983585" y="1164482"/>
            <a:ext cx="153343" cy="2658131"/>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3125379" y="3574170"/>
            <a:ext cx="136767" cy="2781105"/>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6081111" y="3136614"/>
            <a:ext cx="182168" cy="2656474"/>
          </a:xfrm>
          <a:prstGeom prst="rect">
            <a:avLst/>
          </a:prstGeom>
          <a:solidFill>
            <a:srgbClr val="BF95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xit" presetSubtype="6" fill="hold" grpId="1"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1+ppt_h/2"/>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1+ppt_h/2"/>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3000"/>
                                        <p:tgtEl>
                                          <p:spTgt spid="14"/>
                                        </p:tgtEl>
                                        <p:attrNameLst>
                                          <p:attrName>ppt_x</p:attrName>
                                        </p:attrNameLst>
                                      </p:cBhvr>
                                      <p:tavLst>
                                        <p:tav tm="0">
                                          <p:val>
                                            <p:strVal val="ppt_x"/>
                                          </p:val>
                                        </p:tav>
                                        <p:tav tm="100000">
                                          <p:val>
                                            <p:strVal val="1+ppt_w/2"/>
                                          </p:val>
                                        </p:tav>
                                      </p:tavLst>
                                    </p:anim>
                                    <p:anim calcmode="lin" valueType="num">
                                      <p:cBhvr additive="base">
                                        <p:cTn id="66" dur="3000"/>
                                        <p:tgtEl>
                                          <p:spTgt spid="14"/>
                                        </p:tgtEl>
                                        <p:attrNameLst>
                                          <p:attrName>ppt_y</p:attrName>
                                        </p:attrNameLst>
                                      </p:cBhvr>
                                      <p:tavLst>
                                        <p:tav tm="0">
                                          <p:val>
                                            <p:strVal val="ppt_y"/>
                                          </p:val>
                                        </p:tav>
                                        <p:tav tm="100000">
                                          <p:val>
                                            <p:strVal val="1+ppt_h/2"/>
                                          </p:val>
                                        </p:tav>
                                      </p:tavLst>
                                    </p:anim>
                                    <p:set>
                                      <p:cBhvr>
                                        <p:cTn id="67" dur="1" fill="hold">
                                          <p:stCondLst>
                                            <p:cond delay="2999"/>
                                          </p:stCondLst>
                                        </p:cTn>
                                        <p:tgtEl>
                                          <p:spTgt spid="14"/>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0-ppt_w/2"/>
                                          </p:val>
                                        </p:tav>
                                      </p:tavLst>
                                    </p:anim>
                                    <p:anim calcmode="lin" valueType="num">
                                      <p:cBhvr additive="base">
                                        <p:cTn id="70" dur="3000"/>
                                        <p:tgtEl>
                                          <p:spTgt spid="6"/>
                                        </p:tgtEl>
                                        <p:attrNameLst>
                                          <p:attrName>ppt_y</p:attrName>
                                        </p:attrNameLst>
                                      </p:cBhvr>
                                      <p:tavLst>
                                        <p:tav tm="0">
                                          <p:val>
                                            <p:strVal val="ppt_y"/>
                                          </p:val>
                                        </p:tav>
                                        <p:tav tm="100000">
                                          <p:val>
                                            <p:strVal val="1+ppt_h/2"/>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3000"/>
                                        <p:tgtEl>
                                          <p:spTgt spid="10"/>
                                        </p:tgtEl>
                                        <p:attrNameLst>
                                          <p:attrName>ppt_x</p:attrName>
                                        </p:attrNameLst>
                                      </p:cBhvr>
                                      <p:tavLst>
                                        <p:tav tm="0">
                                          <p:val>
                                            <p:strVal val="ppt_x"/>
                                          </p:val>
                                        </p:tav>
                                        <p:tav tm="100000">
                                          <p:val>
                                            <p:strVal val="0-ppt_w/2"/>
                                          </p:val>
                                        </p:tav>
                                      </p:tavLst>
                                    </p:anim>
                                    <p:anim calcmode="lin" valueType="num">
                                      <p:cBhvr additive="base">
                                        <p:cTn id="74" dur="3000"/>
                                        <p:tgtEl>
                                          <p:spTgt spid="10"/>
                                        </p:tgtEl>
                                        <p:attrNameLst>
                                          <p:attrName>ppt_y</p:attrName>
                                        </p:attrNameLst>
                                      </p:cBhvr>
                                      <p:tavLst>
                                        <p:tav tm="0">
                                          <p:val>
                                            <p:strVal val="ppt_y"/>
                                          </p:val>
                                        </p:tav>
                                        <p:tav tm="100000">
                                          <p:val>
                                            <p:strVal val="1+ppt_h/2"/>
                                          </p:val>
                                        </p:tav>
                                      </p:tavLst>
                                    </p:anim>
                                    <p:set>
                                      <p:cBhvr>
                                        <p:cTn id="75" dur="1" fill="hold">
                                          <p:stCondLst>
                                            <p:cond delay="2999"/>
                                          </p:stCondLst>
                                        </p:cTn>
                                        <p:tgtEl>
                                          <p:spTgt spid="10"/>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3000"/>
                                        <p:tgtEl>
                                          <p:spTgt spid="13"/>
                                        </p:tgtEl>
                                        <p:attrNameLst>
                                          <p:attrName>ppt_x</p:attrName>
                                        </p:attrNameLst>
                                      </p:cBhvr>
                                      <p:tavLst>
                                        <p:tav tm="0">
                                          <p:val>
                                            <p:strVal val="ppt_x"/>
                                          </p:val>
                                        </p:tav>
                                        <p:tav tm="100000">
                                          <p:val>
                                            <p:strVal val="0-ppt_w/2"/>
                                          </p:val>
                                        </p:tav>
                                      </p:tavLst>
                                    </p:anim>
                                    <p:anim calcmode="lin" valueType="num">
                                      <p:cBhvr additive="base">
                                        <p:cTn id="78" dur="3000"/>
                                        <p:tgtEl>
                                          <p:spTgt spid="13"/>
                                        </p:tgtEl>
                                        <p:attrNameLst>
                                          <p:attrName>ppt_y</p:attrName>
                                        </p:attrNameLst>
                                      </p:cBhvr>
                                      <p:tavLst>
                                        <p:tav tm="0">
                                          <p:val>
                                            <p:strVal val="ppt_y"/>
                                          </p:val>
                                        </p:tav>
                                        <p:tav tm="100000">
                                          <p:val>
                                            <p:strVal val="1+ppt_h/2"/>
                                          </p:val>
                                        </p:tav>
                                      </p:tavLst>
                                    </p:anim>
                                    <p:set>
                                      <p:cBhvr>
                                        <p:cTn id="79" dur="1" fill="hold">
                                          <p:stCondLst>
                                            <p:cond delay="2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0-ppt_w/2"/>
                                          </p:val>
                                        </p:tav>
                                      </p:tavLst>
                                    </p:anim>
                                    <p:anim calcmode="lin" valueType="num">
                                      <p:cBhvr additive="base">
                                        <p:cTn id="82" dur="3000"/>
                                        <p:tgtEl>
                                          <p:spTgt spid="8"/>
                                        </p:tgtEl>
                                        <p:attrNameLst>
                                          <p:attrName>ppt_y</p:attrName>
                                        </p:attrNameLst>
                                      </p:cBhvr>
                                      <p:tavLst>
                                        <p:tav tm="0">
                                          <p:val>
                                            <p:strVal val="ppt_y"/>
                                          </p:val>
                                        </p:tav>
                                        <p:tav tm="100000">
                                          <p:val>
                                            <p:strVal val="0-ppt_h/2"/>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0-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3000"/>
                                        <p:tgtEl>
                                          <p:spTgt spid="16"/>
                                        </p:tgtEl>
                                        <p:attrNameLst>
                                          <p:attrName>ppt_x</p:attrName>
                                        </p:attrNameLst>
                                      </p:cBhvr>
                                      <p:tavLst>
                                        <p:tav tm="0">
                                          <p:val>
                                            <p:strVal val="ppt_x"/>
                                          </p:val>
                                        </p:tav>
                                        <p:tav tm="100000">
                                          <p:val>
                                            <p:strVal val="0-ppt_w/2"/>
                                          </p:val>
                                        </p:tav>
                                      </p:tavLst>
                                    </p:anim>
                                    <p:anim calcmode="lin" valueType="num">
                                      <p:cBhvr additive="base">
                                        <p:cTn id="90" dur="3000"/>
                                        <p:tgtEl>
                                          <p:spTgt spid="16"/>
                                        </p:tgtEl>
                                        <p:attrNameLst>
                                          <p:attrName>ppt_y</p:attrName>
                                        </p:attrNameLst>
                                      </p:cBhvr>
                                      <p:tavLst>
                                        <p:tav tm="0">
                                          <p:val>
                                            <p:strVal val="ppt_y"/>
                                          </p:val>
                                        </p:tav>
                                        <p:tav tm="100000">
                                          <p:val>
                                            <p:strVal val="0-ppt_h/2"/>
                                          </p:val>
                                        </p:tav>
                                      </p:tavLst>
                                    </p:anim>
                                    <p:set>
                                      <p:cBhvr>
                                        <p:cTn id="91" dur="1" fill="hold">
                                          <p:stCondLst>
                                            <p:cond delay="2999"/>
                                          </p:stCondLst>
                                        </p:cTn>
                                        <p:tgtEl>
                                          <p:spTgt spid="16"/>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0-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1+ppt_w/2"/>
                                          </p:val>
                                        </p:tav>
                                      </p:tavLst>
                                    </p:anim>
                                    <p:anim calcmode="lin" valueType="num">
                                      <p:cBhvr additive="base">
                                        <p:cTn id="98" dur="3000"/>
                                        <p:tgtEl>
                                          <p:spTgt spid="12"/>
                                        </p:tgtEl>
                                        <p:attrNameLst>
                                          <p:attrName>ppt_y</p:attrName>
                                        </p:attrNameLst>
                                      </p:cBhvr>
                                      <p:tavLst>
                                        <p:tav tm="0">
                                          <p:val>
                                            <p:strVal val="ppt_y"/>
                                          </p:val>
                                        </p:tav>
                                        <p:tav tm="100000">
                                          <p:val>
                                            <p:strVal val="0-ppt_h/2"/>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0-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2/3*#ppt_w"/>
                                          </p:val>
                                        </p:tav>
                                        <p:tav tm="100000">
                                          <p:val>
                                            <p:strVal val="#ppt_w"/>
                                          </p:val>
                                        </p:tav>
                                      </p:tavLst>
                                    </p:anim>
                                    <p:anim calcmode="lin" valueType="num">
                                      <p:cBhvr>
                                        <p:cTn id="107" dur="3000" fill="hold"/>
                                        <p:tgtEl>
                                          <p:spTgt spid="4"/>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barn(outVertical)">
                                      <p:cBhvr>
                                        <p:cTn id="1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31254"/>
            <a:ext cx="9144000" cy="6826746"/>
          </a:xfrm>
          <a:prstGeom prst="rect">
            <a:avLst/>
          </a:prstGeom>
        </p:spPr>
      </p:pic>
      <p:sp>
        <p:nvSpPr>
          <p:cNvPr id="6" name="5 Rectángulo"/>
          <p:cNvSpPr/>
          <p:nvPr/>
        </p:nvSpPr>
        <p:spPr>
          <a:xfrm rot="13795479">
            <a:off x="1363620" y="-598706"/>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7660019" y="3836580"/>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7789035" y="-47267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51864">
            <a:off x="1244919" y="371055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95479">
            <a:off x="1519830" y="-145198"/>
            <a:ext cx="129695" cy="309925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51864" flipH="1">
            <a:off x="7619589" y="-78845"/>
            <a:ext cx="101020" cy="320999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7449245" y="4004591"/>
            <a:ext cx="109328" cy="284437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51864">
            <a:off x="1468618" y="3828295"/>
            <a:ext cx="137354" cy="304270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95479" flipH="1">
            <a:off x="1747010" y="275179"/>
            <a:ext cx="91982" cy="260361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plus(in)">
                                      <p:cBhvr>
                                        <p:cTn id="154" dur="3000"/>
                                        <p:tgtEl>
                                          <p:spTgt spid="6"/>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plus(in)">
                                      <p:cBhvr>
                                        <p:cTn id="157" dur="3000"/>
                                        <p:tgtEl>
                                          <p:spTgt spid="9"/>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plus(in)">
                                      <p:cBhvr>
                                        <p:cTn id="160" dur="3000"/>
                                        <p:tgtEl>
                                          <p:spTgt spid="10"/>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3"/>
                                        </p:tgtEl>
                                        <p:attrNameLst>
                                          <p:attrName>style.visibility</p:attrName>
                                        </p:attrNameLst>
                                      </p:cBhvr>
                                      <p:to>
                                        <p:strVal val="visible"/>
                                      </p:to>
                                    </p:set>
                                    <p:animEffect transition="in" filter="plus(in)">
                                      <p:cBhvr>
                                        <p:cTn id="163" dur="3000"/>
                                        <p:tgtEl>
                                          <p:spTgt spid="13"/>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Effect transition="in" filter="plus(in)">
                                      <p:cBhvr>
                                        <p:cTn id="166" dur="3000"/>
                                        <p:tgtEl>
                                          <p:spTgt spid="14"/>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Effect transition="in" filter="plus(in)">
                                      <p:cBhvr>
                                        <p:cTn id="214" dur="3000"/>
                                        <p:tgtEl>
                                          <p:spTgt spid="11"/>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2"/>
                                        </p:tgtEl>
                                        <p:attrNameLst>
                                          <p:attrName>style.visibility</p:attrName>
                                        </p:attrNameLst>
                                      </p:cBhvr>
                                      <p:to>
                                        <p:strVal val="visible"/>
                                      </p:to>
                                    </p:set>
                                    <p:animEffect transition="in" filter="plus(in)">
                                      <p:cBhvr>
                                        <p:cTn id="217" dur="3000"/>
                                        <p:tgtEl>
                                          <p:spTgt spid="12"/>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1+ppt_w/2"/>
                                          </p:val>
                                        </p:tav>
                                      </p:tavLst>
                                    </p:anim>
                                    <p:anim calcmode="lin" valueType="num">
                                      <p:cBhvr additive="base">
                                        <p:cTn id="263" dur="3000"/>
                                        <p:tgtEl>
                                          <p:spTgt spid="6"/>
                                        </p:tgtEl>
                                        <p:attrNameLst>
                                          <p:attrName>ppt_y</p:attrName>
                                        </p:attrNameLst>
                                      </p:cBhvr>
                                      <p:tavLst>
                                        <p:tav tm="0">
                                          <p:val>
                                            <p:strVal val="ppt_y"/>
                                          </p:val>
                                        </p:tav>
                                        <p:tav tm="100000">
                                          <p:val>
                                            <p:strVal val="1+ppt_h/2"/>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1+ppt_w/2"/>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0-ppt_w/2"/>
                                          </p:val>
                                        </p:tav>
                                      </p:tavLst>
                                    </p:anim>
                                    <p:anim calcmode="lin" valueType="num">
                                      <p:cBhvr additive="base">
                                        <p:cTn id="299" dur="3000"/>
                                        <p:tgtEl>
                                          <p:spTgt spid="8"/>
                                        </p:tgtEl>
                                        <p:attrNameLst>
                                          <p:attrName>ppt_y</p:attrName>
                                        </p:attrNameLst>
                                      </p:cBhvr>
                                      <p:tavLst>
                                        <p:tav tm="0">
                                          <p:val>
                                            <p:strVal val="ppt_y"/>
                                          </p:val>
                                        </p:tav>
                                        <p:tav tm="100000">
                                          <p:val>
                                            <p:strVal val="1+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1"/>
                                        </p:tgtEl>
                                        <p:attrNameLst>
                                          <p:attrName>ppt_x</p:attrName>
                                        </p:attrNameLst>
                                      </p:cBhvr>
                                      <p:tavLst>
                                        <p:tav tm="0">
                                          <p:val>
                                            <p:strVal val="ppt_x"/>
                                          </p:val>
                                        </p:tav>
                                        <p:tav tm="100000">
                                          <p:val>
                                            <p:strVal val="0-ppt_w/2"/>
                                          </p:val>
                                        </p:tav>
                                      </p:tavLst>
                                    </p:anim>
                                    <p:anim calcmode="lin" valueType="num">
                                      <p:cBhvr additive="base">
                                        <p:cTn id="303" dur="3000"/>
                                        <p:tgtEl>
                                          <p:spTgt spid="11"/>
                                        </p:tgtEl>
                                        <p:attrNameLst>
                                          <p:attrName>ppt_y</p:attrName>
                                        </p:attrNameLst>
                                      </p:cBhvr>
                                      <p:tavLst>
                                        <p:tav tm="0">
                                          <p:val>
                                            <p:strVal val="ppt_y"/>
                                          </p:val>
                                        </p:tav>
                                        <p:tav tm="100000">
                                          <p:val>
                                            <p:strVal val="1+ppt_h/2"/>
                                          </p:val>
                                        </p:tav>
                                      </p:tavLst>
                                    </p:anim>
                                    <p:set>
                                      <p:cBhvr>
                                        <p:cTn id="304" dur="1" fill="hold">
                                          <p:stCondLst>
                                            <p:cond delay="2999"/>
                                          </p:stCondLst>
                                        </p:cTn>
                                        <p:tgtEl>
                                          <p:spTgt spid="11"/>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1+ppt_w/2"/>
                                          </p:val>
                                        </p:tav>
                                      </p:tavLst>
                                    </p:anim>
                                    <p:anim calcmode="lin" valueType="num">
                                      <p:cBhvr additive="base">
                                        <p:cTn id="335" dur="3000"/>
                                        <p:tgtEl>
                                          <p:spTgt spid="9"/>
                                        </p:tgtEl>
                                        <p:attrNameLst>
                                          <p:attrName>ppt_y</p:attrName>
                                        </p:attrNameLst>
                                      </p:cBhvr>
                                      <p:tavLst>
                                        <p:tav tm="0">
                                          <p:val>
                                            <p:strVal val="ppt_y"/>
                                          </p:val>
                                        </p:tav>
                                        <p:tav tm="100000">
                                          <p:val>
                                            <p:strVal val="0-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0-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7"/>
                                        </p:tgtEl>
                                        <p:attrNameLst>
                                          <p:attrName>ppt_x</p:attrName>
                                        </p:attrNameLst>
                                      </p:cBhvr>
                                      <p:tavLst>
                                        <p:tav tm="0">
                                          <p:val>
                                            <p:strVal val="ppt_x"/>
                                          </p:val>
                                        </p:tav>
                                        <p:tav tm="100000">
                                          <p:val>
                                            <p:strVal val="0-ppt_w/2"/>
                                          </p:val>
                                        </p:tav>
                                      </p:tavLst>
                                    </p:anim>
                                    <p:anim calcmode="lin" valueType="num">
                                      <p:cBhvr additive="base">
                                        <p:cTn id="371" dur="3000"/>
                                        <p:tgtEl>
                                          <p:spTgt spid="7"/>
                                        </p:tgtEl>
                                        <p:attrNameLst>
                                          <p:attrName>ppt_y</p:attrName>
                                        </p:attrNameLst>
                                      </p:cBhvr>
                                      <p:tavLst>
                                        <p:tav tm="0">
                                          <p:val>
                                            <p:strVal val="ppt_y"/>
                                          </p:val>
                                        </p:tav>
                                        <p:tav tm="100000">
                                          <p:val>
                                            <p:strVal val="0-ppt_h/2"/>
                                          </p:val>
                                        </p:tav>
                                      </p:tavLst>
                                    </p:anim>
                                    <p:set>
                                      <p:cBhvr>
                                        <p:cTn id="372" dur="1" fill="hold">
                                          <p:stCondLst>
                                            <p:cond delay="2999"/>
                                          </p:stCondLst>
                                        </p:cTn>
                                        <p:tgtEl>
                                          <p:spTgt spid="7"/>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0-ppt_h/2"/>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272"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strVal val="2/3*#ppt_w"/>
                                          </p:val>
                                        </p:tav>
                                        <p:tav tm="100000">
                                          <p:val>
                                            <p:strVal val="#ppt_w"/>
                                          </p:val>
                                        </p:tav>
                                      </p:tavLst>
                                    </p:anim>
                                    <p:anim calcmode="lin" valueType="num">
                                      <p:cBhvr>
                                        <p:cTn id="408" dur="3000" fill="hold"/>
                                        <p:tgtEl>
                                          <p:spTgt spid="4"/>
                                        </p:tgtEl>
                                        <p:attrNameLst>
                                          <p:attrName>ppt_h</p:attrName>
                                        </p:attrNameLst>
                                      </p:cBhvr>
                                      <p:tavLst>
                                        <p:tav tm="0">
                                          <p:val>
                                            <p:strVal val="2/3*#ppt_h"/>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1" y="0"/>
            <a:ext cx="9132124" cy="6858000"/>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2/3*#ppt_w"/>
                                          </p:val>
                                        </p:tav>
                                        <p:tav tm="100000">
                                          <p:val>
                                            <p:strVal val="#ppt_w"/>
                                          </p:val>
                                        </p:tav>
                                      </p:tavLst>
                                    </p:anim>
                                    <p:anim calcmode="lin" valueType="num">
                                      <p:cBhvr>
                                        <p:cTn id="99" dur="3000" fill="hold"/>
                                        <p:tgtEl>
                                          <p:spTgt spid="4"/>
                                        </p:tgtEl>
                                        <p:attrNameLst>
                                          <p:attrName>ppt_h</p:attrName>
                                        </p:attrNameLst>
                                      </p:cBhvr>
                                      <p:tavLst>
                                        <p:tav tm="0">
                                          <p:val>
                                            <p:strVal val="2/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13342"/>
            <a:ext cx="9144000" cy="6831315"/>
          </a:xfrm>
          <a:prstGeom prst="rect">
            <a:avLst/>
          </a:prstGeom>
        </p:spPr>
      </p:pic>
      <p:sp>
        <p:nvSpPr>
          <p:cNvPr id="6" name="5 Cheurón"/>
          <p:cNvSpPr/>
          <p:nvPr/>
        </p:nvSpPr>
        <p:spPr>
          <a:xfrm>
            <a:off x="0" y="642918"/>
            <a:ext cx="1714480" cy="5500702"/>
          </a:xfrm>
          <a:prstGeom prst="chevron">
            <a:avLst>
              <a:gd name="adj" fmla="val 90000"/>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428604"/>
            <a:ext cx="1428728" cy="5857892"/>
          </a:xfrm>
          <a:prstGeom prst="chevron">
            <a:avLst>
              <a:gd name="adj" fmla="val 8977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143368" y="-3214706"/>
            <a:ext cx="1071546" cy="7500958"/>
          </a:xfrm>
          <a:prstGeom prst="chevron">
            <a:avLst>
              <a:gd name="adj" fmla="val 84445"/>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143368" y="2643186"/>
            <a:ext cx="1071546" cy="7358082"/>
          </a:xfrm>
          <a:prstGeom prst="chevron">
            <a:avLst>
              <a:gd name="adj" fmla="val 84445"/>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57616" y="-2928954"/>
            <a:ext cx="1643050" cy="7500958"/>
          </a:xfrm>
          <a:prstGeom prst="chevron">
            <a:avLst>
              <a:gd name="adj" fmla="val 91402"/>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428604"/>
            <a:ext cx="2071670" cy="5857892"/>
          </a:xfrm>
          <a:prstGeom prst="chevron">
            <a:avLst>
              <a:gd name="adj" fmla="val 90805"/>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642918"/>
            <a:ext cx="2357422" cy="5500702"/>
          </a:xfrm>
          <a:prstGeom prst="chevron">
            <a:avLst>
              <a:gd name="adj" fmla="val 9183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35" y="2393153"/>
            <a:ext cx="1571612" cy="7358082"/>
          </a:xfrm>
          <a:prstGeom prst="chevron">
            <a:avLst>
              <a:gd name="adj" fmla="val 89294"/>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643302" y="-2714640"/>
            <a:ext cx="2071678" cy="7500958"/>
          </a:xfrm>
          <a:prstGeom prst="chevron">
            <a:avLst>
              <a:gd name="adj" fmla="val 9416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642918"/>
            <a:ext cx="2857488" cy="5500702"/>
          </a:xfrm>
          <a:prstGeom prst="chevron">
            <a:avLst>
              <a:gd name="adj" fmla="val 9383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43302" y="2143120"/>
            <a:ext cx="2071678" cy="7358082"/>
          </a:xfrm>
          <a:prstGeom prst="chevron">
            <a:avLst>
              <a:gd name="adj" fmla="val 92972"/>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428604"/>
            <a:ext cx="2571736" cy="5857892"/>
          </a:xfrm>
          <a:prstGeom prst="chevron">
            <a:avLst>
              <a:gd name="adj" fmla="val 93730"/>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2214546" y="2071654"/>
            <a:ext cx="5143536"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00298" y="2428844"/>
            <a:ext cx="4572032" cy="142852"/>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714612" y="2786034"/>
            <a:ext cx="4214842"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143224"/>
            <a:ext cx="3714776"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143240" y="3643290"/>
            <a:ext cx="3286148"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357554" y="4000480"/>
            <a:ext cx="2857520"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643306" y="4429108"/>
            <a:ext cx="2357454"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857620" y="4786322"/>
            <a:ext cx="2000264" cy="142852"/>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71934" y="5214950"/>
            <a:ext cx="1500198"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214810" y="5643578"/>
            <a:ext cx="1214446"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357686" y="6000744"/>
            <a:ext cx="928694"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500562" y="6286520"/>
            <a:ext cx="500066" cy="214290"/>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643438" y="6689429"/>
            <a:ext cx="214314" cy="168571"/>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1643050"/>
            <a:ext cx="5857916"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00166" y="1285860"/>
            <a:ext cx="6429420"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928670"/>
            <a:ext cx="7000924"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662" y="642918"/>
            <a:ext cx="7500990" cy="142876"/>
          </a:xfrm>
          <a:prstGeom prst="rect">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596" y="285728"/>
            <a:ext cx="8429684" cy="142876"/>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barn(inVertical)">
                                      <p:cBhvr>
                                        <p:cTn id="157" dur="3000"/>
                                        <p:tgtEl>
                                          <p:spTgt spid="18"/>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barn(inVertical)">
                                      <p:cBhvr>
                                        <p:cTn id="160" dur="3000"/>
                                        <p:tgtEl>
                                          <p:spTgt spid="19"/>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barn(inVertical)">
                                      <p:cBhvr>
                                        <p:cTn id="163" dur="3000"/>
                                        <p:tgtEl>
                                          <p:spTgt spid="20"/>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barn(inVertical)">
                                      <p:cBhvr>
                                        <p:cTn id="166" dur="3000"/>
                                        <p:tgtEl>
                                          <p:spTgt spid="21"/>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barn(inVertical)">
                                      <p:cBhvr>
                                        <p:cTn id="169" dur="3000"/>
                                        <p:tgtEl>
                                          <p:spTgt spid="22"/>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ppt_x"/>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19"/>
                                        </p:tgtEl>
                                        <p:attrNameLst>
                                          <p:attrName>ppt_x</p:attrName>
                                        </p:attrNameLst>
                                      </p:cBhvr>
                                      <p:tavLst>
                                        <p:tav tm="0">
                                          <p:val>
                                            <p:strVal val="ppt_x"/>
                                          </p:val>
                                        </p:tav>
                                        <p:tav tm="100000">
                                          <p:val>
                                            <p:strVal val="ppt_x"/>
                                          </p:val>
                                        </p:tav>
                                      </p:tavLst>
                                    </p:anim>
                                    <p:anim calcmode="lin" valueType="num">
                                      <p:cBhvr additive="base">
                                        <p:cTn id="228" dur="3000"/>
                                        <p:tgtEl>
                                          <p:spTgt spid="19"/>
                                        </p:tgtEl>
                                        <p:attrNameLst>
                                          <p:attrName>ppt_y</p:attrName>
                                        </p:attrNameLst>
                                      </p:cBhvr>
                                      <p:tavLst>
                                        <p:tav tm="0">
                                          <p:val>
                                            <p:strVal val="ppt_y"/>
                                          </p:val>
                                        </p:tav>
                                        <p:tav tm="100000">
                                          <p:val>
                                            <p:strVal val="0-ppt_h/2"/>
                                          </p:val>
                                        </p:tav>
                                      </p:tavLst>
                                    </p:anim>
                                    <p:set>
                                      <p:cBhvr>
                                        <p:cTn id="229" dur="1" fill="hold">
                                          <p:stCondLst>
                                            <p:cond delay="2999"/>
                                          </p:stCondLst>
                                        </p:cTn>
                                        <p:tgtEl>
                                          <p:spTgt spid="19"/>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0"/>
                                        </p:tgtEl>
                                        <p:attrNameLst>
                                          <p:attrName>ppt_x</p:attrName>
                                        </p:attrNameLst>
                                      </p:cBhvr>
                                      <p:tavLst>
                                        <p:tav tm="0">
                                          <p:val>
                                            <p:strVal val="ppt_x"/>
                                          </p:val>
                                        </p:tav>
                                        <p:tav tm="100000">
                                          <p:val>
                                            <p:strVal val="ppt_x"/>
                                          </p:val>
                                        </p:tav>
                                      </p:tavLst>
                                    </p:anim>
                                    <p:anim calcmode="lin" valueType="num">
                                      <p:cBhvr additive="base">
                                        <p:cTn id="232" dur="3000"/>
                                        <p:tgtEl>
                                          <p:spTgt spid="20"/>
                                        </p:tgtEl>
                                        <p:attrNameLst>
                                          <p:attrName>ppt_y</p:attrName>
                                        </p:attrNameLst>
                                      </p:cBhvr>
                                      <p:tavLst>
                                        <p:tav tm="0">
                                          <p:val>
                                            <p:strVal val="ppt_y"/>
                                          </p:val>
                                        </p:tav>
                                        <p:tav tm="100000">
                                          <p:val>
                                            <p:strVal val="0-ppt_h/2"/>
                                          </p:val>
                                        </p:tav>
                                      </p:tavLst>
                                    </p:anim>
                                    <p:set>
                                      <p:cBhvr>
                                        <p:cTn id="233" dur="1" fill="hold">
                                          <p:stCondLst>
                                            <p:cond delay="2999"/>
                                          </p:stCondLst>
                                        </p:cTn>
                                        <p:tgtEl>
                                          <p:spTgt spid="20"/>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1"/>
                                        </p:tgtEl>
                                        <p:attrNameLst>
                                          <p:attrName>ppt_x</p:attrName>
                                        </p:attrNameLst>
                                      </p:cBhvr>
                                      <p:tavLst>
                                        <p:tav tm="0">
                                          <p:val>
                                            <p:strVal val="ppt_x"/>
                                          </p:val>
                                        </p:tav>
                                        <p:tav tm="100000">
                                          <p:val>
                                            <p:strVal val="ppt_x"/>
                                          </p:val>
                                        </p:tav>
                                      </p:tavLst>
                                    </p:anim>
                                    <p:anim calcmode="lin" valueType="num">
                                      <p:cBhvr additive="base">
                                        <p:cTn id="236" dur="3000"/>
                                        <p:tgtEl>
                                          <p:spTgt spid="21"/>
                                        </p:tgtEl>
                                        <p:attrNameLst>
                                          <p:attrName>ppt_y</p:attrName>
                                        </p:attrNameLst>
                                      </p:cBhvr>
                                      <p:tavLst>
                                        <p:tav tm="0">
                                          <p:val>
                                            <p:strVal val="ppt_y"/>
                                          </p:val>
                                        </p:tav>
                                        <p:tav tm="100000">
                                          <p:val>
                                            <p:strVal val="0-ppt_h/2"/>
                                          </p:val>
                                        </p:tav>
                                      </p:tavLst>
                                    </p:anim>
                                    <p:set>
                                      <p:cBhvr>
                                        <p:cTn id="237" dur="1" fill="hold">
                                          <p:stCondLst>
                                            <p:cond delay="2999"/>
                                          </p:stCondLst>
                                        </p:cTn>
                                        <p:tgtEl>
                                          <p:spTgt spid="21"/>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ppt_x"/>
                                          </p:val>
                                        </p:tav>
                                      </p:tavLst>
                                    </p:anim>
                                    <p:anim calcmode="lin" valueType="num">
                                      <p:cBhvr additive="base">
                                        <p:cTn id="240" dur="3000"/>
                                        <p:tgtEl>
                                          <p:spTgt spid="22"/>
                                        </p:tgtEl>
                                        <p:attrNameLst>
                                          <p:attrName>ppt_y</p:attrName>
                                        </p:attrNameLst>
                                      </p:cBhvr>
                                      <p:tavLst>
                                        <p:tav tm="0">
                                          <p:val>
                                            <p:strVal val="ppt_y"/>
                                          </p:val>
                                        </p:tav>
                                        <p:tav tm="100000">
                                          <p:val>
                                            <p:strVal val="0-ppt_h/2"/>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3345"/>
            <a:ext cx="9144000" cy="6851309"/>
          </a:xfrm>
          <a:prstGeom prst="rect">
            <a:avLst/>
          </a:prstGeom>
        </p:spPr>
      </p:pic>
      <p:sp>
        <p:nvSpPr>
          <p:cNvPr id="6" name="5 Lágrima"/>
          <p:cNvSpPr/>
          <p:nvPr/>
        </p:nvSpPr>
        <p:spPr>
          <a:xfrm rot="5078445">
            <a:off x="151450" y="14317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6621">
            <a:off x="155002" y="526864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73851">
            <a:off x="7625974" y="9117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16569">
            <a:off x="7670050" y="5383746"/>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078445">
            <a:off x="711135" y="559209"/>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73851">
            <a:off x="7021323" y="59121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56621">
            <a:off x="726475" y="4868565"/>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16569">
            <a:off x="7187216" y="4963997"/>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78445">
            <a:off x="1354075" y="127359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73851">
            <a:off x="6521256" y="109127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56621">
            <a:off x="1297978" y="443993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616569">
            <a:off x="6544274" y="4463931"/>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78445">
            <a:off x="2139894" y="184509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1273851">
            <a:off x="5949753" y="166278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56621">
            <a:off x="2155235" y="386843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16569">
            <a:off x="5972771" y="4035303"/>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1+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1+ppt_h/2"/>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18"/>
                                        </p:tgtEl>
                                        <p:attrNameLst>
                                          <p:attrName>ppt_x</p:attrName>
                                        </p:attrNameLst>
                                      </p:cBhvr>
                                      <p:tavLst>
                                        <p:tav tm="0">
                                          <p:val>
                                            <p:strVal val="ppt_x"/>
                                          </p:val>
                                        </p:tav>
                                        <p:tav tm="100000">
                                          <p:val>
                                            <p:strVal val="1+ppt_w/2"/>
                                          </p:val>
                                        </p:tav>
                                      </p:tavLst>
                                    </p:anim>
                                    <p:anim calcmode="lin" valueType="num">
                                      <p:cBhvr additive="base">
                                        <p:cTn id="86" dur="3000"/>
                                        <p:tgtEl>
                                          <p:spTgt spid="18"/>
                                        </p:tgtEl>
                                        <p:attrNameLst>
                                          <p:attrName>ppt_y</p:attrName>
                                        </p:attrNameLst>
                                      </p:cBhvr>
                                      <p:tavLst>
                                        <p:tav tm="0">
                                          <p:val>
                                            <p:strVal val="ppt_y"/>
                                          </p:val>
                                        </p:tav>
                                        <p:tav tm="100000">
                                          <p:val>
                                            <p:strVal val="1+ppt_h/2"/>
                                          </p:val>
                                        </p:tav>
                                      </p:tavLst>
                                    </p:anim>
                                    <p:set>
                                      <p:cBhvr>
                                        <p:cTn id="87" dur="1" fill="hold">
                                          <p:stCondLst>
                                            <p:cond delay="2999"/>
                                          </p:stCondLst>
                                        </p:cTn>
                                        <p:tgtEl>
                                          <p:spTgt spid="18"/>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1+ppt_h/2"/>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0-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0-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0-ppt_h/2"/>
                                          </p:val>
                                        </p:tav>
                                      </p:tavLst>
                                    </p:anim>
                                    <p:set>
                                      <p:cBhvr>
                                        <p:cTn id="119" dur="1" fill="hold">
                                          <p:stCondLst>
                                            <p:cond delay="2999"/>
                                          </p:stCondLst>
                                        </p:cTn>
                                        <p:tgtEl>
                                          <p:spTgt spid="20"/>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0-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0-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0-ppt_w/2"/>
                                          </p:val>
                                        </p:tav>
                                      </p:tavLst>
                                    </p:anim>
                                    <p:anim calcmode="lin" valueType="num">
                                      <p:cBhvr additive="base">
                                        <p:cTn id="130" dur="3000"/>
                                        <p:tgtEl>
                                          <p:spTgt spid="17"/>
                                        </p:tgtEl>
                                        <p:attrNameLst>
                                          <p:attrName>ppt_y</p:attrName>
                                        </p:attrNameLst>
                                      </p:cBhvr>
                                      <p:tavLst>
                                        <p:tav tm="0">
                                          <p:val>
                                            <p:strVal val="ppt_y"/>
                                          </p:val>
                                        </p:tav>
                                        <p:tav tm="100000">
                                          <p:val>
                                            <p:strVal val="0-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8"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diamond(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11875" y="0"/>
            <a:ext cx="9132125" cy="6866930"/>
          </a:xfrm>
          <a:prstGeom prst="rect">
            <a:avLst/>
          </a:prstGeom>
        </p:spPr>
      </p:pic>
      <p:sp>
        <p:nvSpPr>
          <p:cNvPr id="5" name="4 Cheurón"/>
          <p:cNvSpPr/>
          <p:nvPr/>
        </p:nvSpPr>
        <p:spPr>
          <a:xfrm>
            <a:off x="-428660"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150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28564"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78572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3008"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00166"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00023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357390"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786050"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143208"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643274"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00043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357718"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4714876"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21494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5572100"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5929290"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286448"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6786514"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143672"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500958" y="2071678"/>
            <a:ext cx="1643042" cy="2571768"/>
          </a:xfrm>
          <a:prstGeom prst="chevron">
            <a:avLst>
              <a:gd name="adj" fmla="val 88173"/>
            </a:avLst>
          </a:prstGeom>
          <a:solidFill>
            <a:schemeClr val="tx2">
              <a:lumMod val="90000"/>
              <a:alpha val="51765"/>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par>
                                <p:cTn id="202" presetID="5" presetClass="entr" presetSubtype="5"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checkerboard(down)">
                                      <p:cBhvr>
                                        <p:cTn id="20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17859" y="0"/>
            <a:ext cx="9108281" cy="6858000"/>
          </a:xfrm>
          <a:prstGeom prst="rect">
            <a:avLst/>
          </a:prstGeom>
        </p:spPr>
      </p:pic>
      <p:sp>
        <p:nvSpPr>
          <p:cNvPr id="5" name="4 Lágrima"/>
          <p:cNvSpPr/>
          <p:nvPr/>
        </p:nvSpPr>
        <p:spPr>
          <a:xfrm rot="18739041">
            <a:off x="3331909" y="188670"/>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60000">
                <a:schemeClr val="accent2">
                  <a:lumMod val="60000"/>
                  <a:lumOff val="40000"/>
                  <a:shade val="30000"/>
                  <a:satMod val="115000"/>
                  <a:alpha val="4000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7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2/3*#ppt_w"/>
                                          </p:val>
                                        </p:tav>
                                        <p:tav tm="100000">
                                          <p:val>
                                            <p:strVal val="#ppt_w"/>
                                          </p:val>
                                        </p:tav>
                                      </p:tavLst>
                                    </p:anim>
                                    <p:anim calcmode="lin" valueType="num">
                                      <p:cBhvr>
                                        <p:cTn id="227" dur="3000" fill="hold"/>
                                        <p:tgtEl>
                                          <p:spTgt spid="4"/>
                                        </p:tgtEl>
                                        <p:attrNameLst>
                                          <p:attrName>ppt_h</p:attrName>
                                        </p:attrNameLst>
                                      </p:cBhvr>
                                      <p:tavLst>
                                        <p:tav tm="0">
                                          <p:val>
                                            <p:strVal val="2/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0" y="13342"/>
            <a:ext cx="9144000" cy="6831315"/>
          </a:xfrm>
          <a:prstGeom prst="rect">
            <a:avLst/>
          </a:prstGeom>
        </p:spPr>
      </p:pic>
      <p:sp>
        <p:nvSpPr>
          <p:cNvPr id="5" name="4 Rombo"/>
          <p:cNvSpPr/>
          <p:nvPr/>
        </p:nvSpPr>
        <p:spPr>
          <a:xfrm>
            <a:off x="0" y="1571612"/>
            <a:ext cx="785786"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85786"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357422"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71802" y="1500174"/>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857620"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643438" y="1571612"/>
            <a:ext cx="714380"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1571612"/>
            <a:ext cx="714380"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072198"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858016" y="1571612"/>
            <a:ext cx="785818"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643834" y="1571612"/>
            <a:ext cx="714380"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358214" y="1571612"/>
            <a:ext cx="785786" cy="3071834"/>
          </a:xfrm>
          <a:prstGeom prst="diamond">
            <a:avLst/>
          </a:prstGeom>
          <a:gradFill flip="none" rotWithShape="1">
            <a:gsLst>
              <a:gs pos="6000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1"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rot="7831704">
            <a:off x="3075907" y="528299"/>
            <a:ext cx="170550" cy="3472905"/>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57496">
            <a:off x="5921531" y="536912"/>
            <a:ext cx="149795" cy="3369432"/>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2995782" y="2878638"/>
            <a:ext cx="166393" cy="3620121"/>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692012">
            <a:off x="5990314" y="2787288"/>
            <a:ext cx="156457" cy="3685581"/>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831704">
            <a:off x="3269334" y="833613"/>
            <a:ext cx="153343" cy="2658131"/>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857496">
            <a:off x="6063211" y="1199572"/>
            <a:ext cx="160850" cy="244493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692012">
            <a:off x="5723920" y="3422366"/>
            <a:ext cx="182168" cy="2656474"/>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2821730" y="3137211"/>
            <a:ext cx="158542" cy="2781105"/>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857496">
            <a:off x="5706021" y="824435"/>
            <a:ext cx="160850" cy="244493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831704">
            <a:off x="2983585" y="1164482"/>
            <a:ext cx="153343" cy="2658131"/>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95479">
            <a:off x="3125379" y="3574170"/>
            <a:ext cx="136767" cy="2781105"/>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692012">
            <a:off x="6081111" y="3136614"/>
            <a:ext cx="182168" cy="2656474"/>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xit" presetSubtype="6" fill="hold" grpId="1"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1+ppt_h/2"/>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1+ppt_h/2"/>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3000"/>
                                        <p:tgtEl>
                                          <p:spTgt spid="14"/>
                                        </p:tgtEl>
                                        <p:attrNameLst>
                                          <p:attrName>ppt_x</p:attrName>
                                        </p:attrNameLst>
                                      </p:cBhvr>
                                      <p:tavLst>
                                        <p:tav tm="0">
                                          <p:val>
                                            <p:strVal val="ppt_x"/>
                                          </p:val>
                                        </p:tav>
                                        <p:tav tm="100000">
                                          <p:val>
                                            <p:strVal val="1+ppt_w/2"/>
                                          </p:val>
                                        </p:tav>
                                      </p:tavLst>
                                    </p:anim>
                                    <p:anim calcmode="lin" valueType="num">
                                      <p:cBhvr additive="base">
                                        <p:cTn id="66" dur="3000"/>
                                        <p:tgtEl>
                                          <p:spTgt spid="14"/>
                                        </p:tgtEl>
                                        <p:attrNameLst>
                                          <p:attrName>ppt_y</p:attrName>
                                        </p:attrNameLst>
                                      </p:cBhvr>
                                      <p:tavLst>
                                        <p:tav tm="0">
                                          <p:val>
                                            <p:strVal val="ppt_y"/>
                                          </p:val>
                                        </p:tav>
                                        <p:tav tm="100000">
                                          <p:val>
                                            <p:strVal val="1+ppt_h/2"/>
                                          </p:val>
                                        </p:tav>
                                      </p:tavLst>
                                    </p:anim>
                                    <p:set>
                                      <p:cBhvr>
                                        <p:cTn id="67" dur="1" fill="hold">
                                          <p:stCondLst>
                                            <p:cond delay="2999"/>
                                          </p:stCondLst>
                                        </p:cTn>
                                        <p:tgtEl>
                                          <p:spTgt spid="14"/>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0-ppt_w/2"/>
                                          </p:val>
                                        </p:tav>
                                      </p:tavLst>
                                    </p:anim>
                                    <p:anim calcmode="lin" valueType="num">
                                      <p:cBhvr additive="base">
                                        <p:cTn id="70" dur="3000"/>
                                        <p:tgtEl>
                                          <p:spTgt spid="6"/>
                                        </p:tgtEl>
                                        <p:attrNameLst>
                                          <p:attrName>ppt_y</p:attrName>
                                        </p:attrNameLst>
                                      </p:cBhvr>
                                      <p:tavLst>
                                        <p:tav tm="0">
                                          <p:val>
                                            <p:strVal val="ppt_y"/>
                                          </p:val>
                                        </p:tav>
                                        <p:tav tm="100000">
                                          <p:val>
                                            <p:strVal val="1+ppt_h/2"/>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3000"/>
                                        <p:tgtEl>
                                          <p:spTgt spid="10"/>
                                        </p:tgtEl>
                                        <p:attrNameLst>
                                          <p:attrName>ppt_x</p:attrName>
                                        </p:attrNameLst>
                                      </p:cBhvr>
                                      <p:tavLst>
                                        <p:tav tm="0">
                                          <p:val>
                                            <p:strVal val="ppt_x"/>
                                          </p:val>
                                        </p:tav>
                                        <p:tav tm="100000">
                                          <p:val>
                                            <p:strVal val="0-ppt_w/2"/>
                                          </p:val>
                                        </p:tav>
                                      </p:tavLst>
                                    </p:anim>
                                    <p:anim calcmode="lin" valueType="num">
                                      <p:cBhvr additive="base">
                                        <p:cTn id="74" dur="3000"/>
                                        <p:tgtEl>
                                          <p:spTgt spid="10"/>
                                        </p:tgtEl>
                                        <p:attrNameLst>
                                          <p:attrName>ppt_y</p:attrName>
                                        </p:attrNameLst>
                                      </p:cBhvr>
                                      <p:tavLst>
                                        <p:tav tm="0">
                                          <p:val>
                                            <p:strVal val="ppt_y"/>
                                          </p:val>
                                        </p:tav>
                                        <p:tav tm="100000">
                                          <p:val>
                                            <p:strVal val="1+ppt_h/2"/>
                                          </p:val>
                                        </p:tav>
                                      </p:tavLst>
                                    </p:anim>
                                    <p:set>
                                      <p:cBhvr>
                                        <p:cTn id="75" dur="1" fill="hold">
                                          <p:stCondLst>
                                            <p:cond delay="2999"/>
                                          </p:stCondLst>
                                        </p:cTn>
                                        <p:tgtEl>
                                          <p:spTgt spid="10"/>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3000"/>
                                        <p:tgtEl>
                                          <p:spTgt spid="13"/>
                                        </p:tgtEl>
                                        <p:attrNameLst>
                                          <p:attrName>ppt_x</p:attrName>
                                        </p:attrNameLst>
                                      </p:cBhvr>
                                      <p:tavLst>
                                        <p:tav tm="0">
                                          <p:val>
                                            <p:strVal val="ppt_x"/>
                                          </p:val>
                                        </p:tav>
                                        <p:tav tm="100000">
                                          <p:val>
                                            <p:strVal val="0-ppt_w/2"/>
                                          </p:val>
                                        </p:tav>
                                      </p:tavLst>
                                    </p:anim>
                                    <p:anim calcmode="lin" valueType="num">
                                      <p:cBhvr additive="base">
                                        <p:cTn id="78" dur="3000"/>
                                        <p:tgtEl>
                                          <p:spTgt spid="13"/>
                                        </p:tgtEl>
                                        <p:attrNameLst>
                                          <p:attrName>ppt_y</p:attrName>
                                        </p:attrNameLst>
                                      </p:cBhvr>
                                      <p:tavLst>
                                        <p:tav tm="0">
                                          <p:val>
                                            <p:strVal val="ppt_y"/>
                                          </p:val>
                                        </p:tav>
                                        <p:tav tm="100000">
                                          <p:val>
                                            <p:strVal val="1+ppt_h/2"/>
                                          </p:val>
                                        </p:tav>
                                      </p:tavLst>
                                    </p:anim>
                                    <p:set>
                                      <p:cBhvr>
                                        <p:cTn id="79" dur="1" fill="hold">
                                          <p:stCondLst>
                                            <p:cond delay="2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0-ppt_w/2"/>
                                          </p:val>
                                        </p:tav>
                                      </p:tavLst>
                                    </p:anim>
                                    <p:anim calcmode="lin" valueType="num">
                                      <p:cBhvr additive="base">
                                        <p:cTn id="82" dur="3000"/>
                                        <p:tgtEl>
                                          <p:spTgt spid="8"/>
                                        </p:tgtEl>
                                        <p:attrNameLst>
                                          <p:attrName>ppt_y</p:attrName>
                                        </p:attrNameLst>
                                      </p:cBhvr>
                                      <p:tavLst>
                                        <p:tav tm="0">
                                          <p:val>
                                            <p:strVal val="ppt_y"/>
                                          </p:val>
                                        </p:tav>
                                        <p:tav tm="100000">
                                          <p:val>
                                            <p:strVal val="0-ppt_h/2"/>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0-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3000"/>
                                        <p:tgtEl>
                                          <p:spTgt spid="16"/>
                                        </p:tgtEl>
                                        <p:attrNameLst>
                                          <p:attrName>ppt_x</p:attrName>
                                        </p:attrNameLst>
                                      </p:cBhvr>
                                      <p:tavLst>
                                        <p:tav tm="0">
                                          <p:val>
                                            <p:strVal val="ppt_x"/>
                                          </p:val>
                                        </p:tav>
                                        <p:tav tm="100000">
                                          <p:val>
                                            <p:strVal val="0-ppt_w/2"/>
                                          </p:val>
                                        </p:tav>
                                      </p:tavLst>
                                    </p:anim>
                                    <p:anim calcmode="lin" valueType="num">
                                      <p:cBhvr additive="base">
                                        <p:cTn id="90" dur="3000"/>
                                        <p:tgtEl>
                                          <p:spTgt spid="16"/>
                                        </p:tgtEl>
                                        <p:attrNameLst>
                                          <p:attrName>ppt_y</p:attrName>
                                        </p:attrNameLst>
                                      </p:cBhvr>
                                      <p:tavLst>
                                        <p:tav tm="0">
                                          <p:val>
                                            <p:strVal val="ppt_y"/>
                                          </p:val>
                                        </p:tav>
                                        <p:tav tm="100000">
                                          <p:val>
                                            <p:strVal val="0-ppt_h/2"/>
                                          </p:val>
                                        </p:tav>
                                      </p:tavLst>
                                    </p:anim>
                                    <p:set>
                                      <p:cBhvr>
                                        <p:cTn id="91" dur="1" fill="hold">
                                          <p:stCondLst>
                                            <p:cond delay="2999"/>
                                          </p:stCondLst>
                                        </p:cTn>
                                        <p:tgtEl>
                                          <p:spTgt spid="16"/>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0-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1+ppt_w/2"/>
                                          </p:val>
                                        </p:tav>
                                      </p:tavLst>
                                    </p:anim>
                                    <p:anim calcmode="lin" valueType="num">
                                      <p:cBhvr additive="base">
                                        <p:cTn id="98" dur="3000"/>
                                        <p:tgtEl>
                                          <p:spTgt spid="12"/>
                                        </p:tgtEl>
                                        <p:attrNameLst>
                                          <p:attrName>ppt_y</p:attrName>
                                        </p:attrNameLst>
                                      </p:cBhvr>
                                      <p:tavLst>
                                        <p:tav tm="0">
                                          <p:val>
                                            <p:strVal val="ppt_y"/>
                                          </p:val>
                                        </p:tav>
                                        <p:tav tm="100000">
                                          <p:val>
                                            <p:strVal val="0-ppt_h/2"/>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0-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2/3*#ppt_w"/>
                                          </p:val>
                                        </p:tav>
                                        <p:tav tm="100000">
                                          <p:val>
                                            <p:strVal val="#ppt_w"/>
                                          </p:val>
                                        </p:tav>
                                      </p:tavLst>
                                    </p:anim>
                                    <p:anim calcmode="lin" valueType="num">
                                      <p:cBhvr>
                                        <p:cTn id="107" dur="3000" fill="hold"/>
                                        <p:tgtEl>
                                          <p:spTgt spid="4"/>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barn(outVertical)">
                                      <p:cBhvr>
                                        <p:cTn id="1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k ashiaga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13795479">
            <a:off x="1363620" y="-598706"/>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795479">
            <a:off x="7660019" y="3836580"/>
            <a:ext cx="120364"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51864">
            <a:off x="7789035" y="-47267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51864">
            <a:off x="1244919" y="3710554"/>
            <a:ext cx="110048" cy="362012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95479">
            <a:off x="1519830" y="-145198"/>
            <a:ext cx="129695" cy="309925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51864" flipH="1">
            <a:off x="7619589" y="-78845"/>
            <a:ext cx="101020" cy="320999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795479">
            <a:off x="7449245" y="4004591"/>
            <a:ext cx="109328" cy="284437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51864">
            <a:off x="1468618" y="3828295"/>
            <a:ext cx="137354" cy="304270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95479" flipH="1">
            <a:off x="1747010" y="275179"/>
            <a:ext cx="91982" cy="260361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51864">
            <a:off x="7365363" y="289238"/>
            <a:ext cx="99491" cy="2682297"/>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951864" flipH="1">
            <a:off x="2001237" y="3752814"/>
            <a:ext cx="104065" cy="21741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51864">
            <a:off x="1789914" y="3804509"/>
            <a:ext cx="134882" cy="273344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795479">
            <a:off x="1854815" y="742193"/>
            <a:ext cx="117679" cy="210203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95479">
            <a:off x="7338519" y="4032081"/>
            <a:ext cx="89753" cy="244043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951864" flipH="1">
            <a:off x="7180286" y="668063"/>
            <a:ext cx="102540" cy="226942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795479" flipH="1">
            <a:off x="7221479" y="4078756"/>
            <a:ext cx="100655" cy="202293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795479">
            <a:off x="2000332" y="1089200"/>
            <a:ext cx="100658" cy="17258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951864">
            <a:off x="2193469" y="3806169"/>
            <a:ext cx="99016" cy="1621013"/>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795479" flipH="1">
            <a:off x="7100255" y="4112101"/>
            <a:ext cx="109885" cy="163835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951864" flipH="1">
            <a:off x="7048657" y="1072005"/>
            <a:ext cx="103408" cy="177013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795479" flipH="1">
            <a:off x="2167242" y="1398568"/>
            <a:ext cx="100656" cy="135246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795479" flipH="1">
            <a:off x="2309304" y="1603831"/>
            <a:ext cx="94397" cy="1225204"/>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951864" flipH="1">
            <a:off x="6957789" y="1415749"/>
            <a:ext cx="101018" cy="13533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951864" flipH="1">
            <a:off x="6748321" y="1584238"/>
            <a:ext cx="90183" cy="114521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951864">
            <a:off x="2431274" y="3944005"/>
            <a:ext cx="102541"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951864">
            <a:off x="2551705" y="3732997"/>
            <a:ext cx="123976" cy="1223786"/>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795479" flipH="1">
            <a:off x="6950798" y="4065408"/>
            <a:ext cx="100656" cy="130988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795479" flipH="1">
            <a:off x="6869805" y="4016409"/>
            <a:ext cx="86361" cy="1108892"/>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795479" flipH="1">
            <a:off x="2449219" y="1853209"/>
            <a:ext cx="95830" cy="103140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951864">
            <a:off x="2743674" y="3735854"/>
            <a:ext cx="85608" cy="93887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951864" flipH="1">
            <a:off x="6580607" y="1885641"/>
            <a:ext cx="84424" cy="878890"/>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795479" flipH="1">
            <a:off x="6763603" y="3906869"/>
            <a:ext cx="109328" cy="99120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795479" flipH="1">
            <a:off x="2551242" y="2184093"/>
            <a:ext cx="72008" cy="726829"/>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951864">
            <a:off x="2880593" y="3714139"/>
            <a:ext cx="83174" cy="715605"/>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951864" flipH="1">
            <a:off x="6381347" y="2070769"/>
            <a:ext cx="82562" cy="716198"/>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795479" flipH="1">
            <a:off x="6615871" y="3852982"/>
            <a:ext cx="66939" cy="801661"/>
          </a:xfrm>
          <a:prstGeom prst="rect">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6"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0-#ppt_w/2"/>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0-#ppt_w/2"/>
                                          </p:val>
                                        </p:tav>
                                        <p:tav tm="100000">
                                          <p:val>
                                            <p:strVal val="#ppt_x"/>
                                          </p:val>
                                        </p:tav>
                                      </p:tavLst>
                                    </p:anim>
                                    <p:anim calcmode="lin" valueType="num">
                                      <p:cBhvr additive="base">
                                        <p:cTn id="115" dur="3000" fill="hold"/>
                                        <p:tgtEl>
                                          <p:spTgt spid="3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0-#ppt_w/2"/>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1+#ppt_w/2"/>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0-#ppt_w/2"/>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0-#ppt_w/2"/>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1+#ppt_w/2"/>
                                          </p:val>
                                        </p:tav>
                                        <p:tav tm="100000">
                                          <p:val>
                                            <p:strVal val="#ppt_x"/>
                                          </p:val>
                                        </p:tav>
                                      </p:tavLst>
                                    </p:anim>
                                    <p:anim calcmode="lin" valueType="num">
                                      <p:cBhvr additive="base">
                                        <p:cTn id="143" dur="3000" fill="hold"/>
                                        <p:tgtEl>
                                          <p:spTgt spid="39"/>
                                        </p:tgtEl>
                                        <p:attrNameLst>
                                          <p:attrName>ppt_y</p:attrName>
                                        </p:attrNameLst>
                                      </p:cBhvr>
                                      <p:tavLst>
                                        <p:tav tm="0">
                                          <p:val>
                                            <p:strVal val="0-#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0-#ppt_w/2"/>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0-#ppt_w/2"/>
                                          </p:val>
                                        </p:tav>
                                        <p:tav tm="100000">
                                          <p:val>
                                            <p:strVal val="#ppt_x"/>
                                          </p:val>
                                        </p:tav>
                                      </p:tavLst>
                                    </p:anim>
                                    <p:anim calcmode="lin" valueType="num">
                                      <p:cBhvr additive="base">
                                        <p:cTn id="151" dur="3000" fill="hold"/>
                                        <p:tgtEl>
                                          <p:spTgt spid="41"/>
                                        </p:tgtEl>
                                        <p:attrNameLst>
                                          <p:attrName>ppt_y</p:attrName>
                                        </p:attrNameLst>
                                      </p:cBhvr>
                                      <p:tavLst>
                                        <p:tav tm="0">
                                          <p:val>
                                            <p:strVal val="0-#ppt_h/2"/>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plus(in)">
                                      <p:cBhvr>
                                        <p:cTn id="154" dur="3000"/>
                                        <p:tgtEl>
                                          <p:spTgt spid="6"/>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plus(in)">
                                      <p:cBhvr>
                                        <p:cTn id="157" dur="3000"/>
                                        <p:tgtEl>
                                          <p:spTgt spid="9"/>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plus(in)">
                                      <p:cBhvr>
                                        <p:cTn id="160" dur="3000"/>
                                        <p:tgtEl>
                                          <p:spTgt spid="10"/>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13"/>
                                        </p:tgtEl>
                                        <p:attrNameLst>
                                          <p:attrName>style.visibility</p:attrName>
                                        </p:attrNameLst>
                                      </p:cBhvr>
                                      <p:to>
                                        <p:strVal val="visible"/>
                                      </p:to>
                                    </p:set>
                                    <p:animEffect transition="in" filter="plus(in)">
                                      <p:cBhvr>
                                        <p:cTn id="163" dur="3000"/>
                                        <p:tgtEl>
                                          <p:spTgt spid="13"/>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Effect transition="in" filter="plus(in)">
                                      <p:cBhvr>
                                        <p:cTn id="166" dur="3000"/>
                                        <p:tgtEl>
                                          <p:spTgt spid="14"/>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plus(in)">
                                      <p:cBhvr>
                                        <p:cTn id="169" dur="3000"/>
                                        <p:tgtEl>
                                          <p:spTgt spid="16"/>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plus(in)">
                                      <p:cBhvr>
                                        <p:cTn id="172" dur="3000"/>
                                        <p:tgtEl>
                                          <p:spTgt spid="17"/>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plus(in)">
                                      <p:cBhvr>
                                        <p:cTn id="175" dur="3000"/>
                                        <p:tgtEl>
                                          <p:spTgt spid="18"/>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plus(in)">
                                      <p:cBhvr>
                                        <p:cTn id="178" dur="3000"/>
                                        <p:tgtEl>
                                          <p:spTgt spid="22"/>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plus(in)">
                                      <p:cBhvr>
                                        <p:cTn id="181" dur="3000"/>
                                        <p:tgtEl>
                                          <p:spTgt spid="23"/>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26"/>
                                        </p:tgtEl>
                                        <p:attrNameLst>
                                          <p:attrName>style.visibility</p:attrName>
                                        </p:attrNameLst>
                                      </p:cBhvr>
                                      <p:to>
                                        <p:strVal val="visible"/>
                                      </p:to>
                                    </p:set>
                                    <p:animEffect transition="in" filter="plus(in)">
                                      <p:cBhvr>
                                        <p:cTn id="184" dur="3000"/>
                                        <p:tgtEl>
                                          <p:spTgt spid="26"/>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27"/>
                                        </p:tgtEl>
                                        <p:attrNameLst>
                                          <p:attrName>style.visibility</p:attrName>
                                        </p:attrNameLst>
                                      </p:cBhvr>
                                      <p:to>
                                        <p:strVal val="visible"/>
                                      </p:to>
                                    </p:set>
                                    <p:animEffect transition="in" filter="plus(in)">
                                      <p:cBhvr>
                                        <p:cTn id="187" dur="3000"/>
                                        <p:tgtEl>
                                          <p:spTgt spid="27"/>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30"/>
                                        </p:tgtEl>
                                        <p:attrNameLst>
                                          <p:attrName>style.visibility</p:attrName>
                                        </p:attrNameLst>
                                      </p:cBhvr>
                                      <p:to>
                                        <p:strVal val="visible"/>
                                      </p:to>
                                    </p:set>
                                    <p:animEffect transition="in" filter="plus(in)">
                                      <p:cBhvr>
                                        <p:cTn id="190" dur="3000"/>
                                        <p:tgtEl>
                                          <p:spTgt spid="30"/>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31"/>
                                        </p:tgtEl>
                                        <p:attrNameLst>
                                          <p:attrName>style.visibility</p:attrName>
                                        </p:attrNameLst>
                                      </p:cBhvr>
                                      <p:to>
                                        <p:strVal val="visible"/>
                                      </p:to>
                                    </p:set>
                                    <p:animEffect transition="in" filter="plus(in)">
                                      <p:cBhvr>
                                        <p:cTn id="193" dur="3000"/>
                                        <p:tgtEl>
                                          <p:spTgt spid="31"/>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plus(in)">
                                      <p:cBhvr>
                                        <p:cTn id="196" dur="3000"/>
                                        <p:tgtEl>
                                          <p:spTgt spid="34"/>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plus(in)">
                                      <p:cBhvr>
                                        <p:cTn id="199" dur="3000"/>
                                        <p:tgtEl>
                                          <p:spTgt spid="35"/>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plus(in)">
                                      <p:cBhvr>
                                        <p:cTn id="202" dur="3000"/>
                                        <p:tgtEl>
                                          <p:spTgt spid="38"/>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plus(in)">
                                      <p:cBhvr>
                                        <p:cTn id="205" dur="3000"/>
                                        <p:tgtEl>
                                          <p:spTgt spid="39"/>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Effect transition="in" filter="plus(in)">
                                      <p:cBhvr>
                                        <p:cTn id="214" dur="3000"/>
                                        <p:tgtEl>
                                          <p:spTgt spid="11"/>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2"/>
                                        </p:tgtEl>
                                        <p:attrNameLst>
                                          <p:attrName>style.visibility</p:attrName>
                                        </p:attrNameLst>
                                      </p:cBhvr>
                                      <p:to>
                                        <p:strVal val="visible"/>
                                      </p:to>
                                    </p:set>
                                    <p:animEffect transition="in" filter="plus(in)">
                                      <p:cBhvr>
                                        <p:cTn id="217" dur="3000"/>
                                        <p:tgtEl>
                                          <p:spTgt spid="12"/>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5"/>
                                        </p:tgtEl>
                                        <p:attrNameLst>
                                          <p:attrName>style.visibility</p:attrName>
                                        </p:attrNameLst>
                                      </p:cBhvr>
                                      <p:to>
                                        <p:strVal val="visible"/>
                                      </p:to>
                                    </p:set>
                                    <p:animEffect transition="in" filter="plus(in)">
                                      <p:cBhvr>
                                        <p:cTn id="220" dur="3000"/>
                                        <p:tgtEl>
                                          <p:spTgt spid="1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9"/>
                                        </p:tgtEl>
                                        <p:attrNameLst>
                                          <p:attrName>style.visibility</p:attrName>
                                        </p:attrNameLst>
                                      </p:cBhvr>
                                      <p:to>
                                        <p:strVal val="visible"/>
                                      </p:to>
                                    </p:set>
                                    <p:animEffect transition="in" filter="plus(in)">
                                      <p:cBhvr>
                                        <p:cTn id="223" dur="3000"/>
                                        <p:tgtEl>
                                          <p:spTgt spid="19"/>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Effect transition="in" filter="plus(in)">
                                      <p:cBhvr>
                                        <p:cTn id="226" dur="3000"/>
                                        <p:tgtEl>
                                          <p:spTgt spid="20"/>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plus(in)">
                                      <p:cBhvr>
                                        <p:cTn id="229" dur="3000"/>
                                        <p:tgtEl>
                                          <p:spTgt spid="21"/>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4"/>
                                        </p:tgtEl>
                                        <p:attrNameLst>
                                          <p:attrName>style.visibility</p:attrName>
                                        </p:attrNameLst>
                                      </p:cBhvr>
                                      <p:to>
                                        <p:strVal val="visible"/>
                                      </p:to>
                                    </p:set>
                                    <p:animEffect transition="in" filter="plus(in)">
                                      <p:cBhvr>
                                        <p:cTn id="232" dur="3000"/>
                                        <p:tgtEl>
                                          <p:spTgt spid="24"/>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25"/>
                                        </p:tgtEl>
                                        <p:attrNameLst>
                                          <p:attrName>style.visibility</p:attrName>
                                        </p:attrNameLst>
                                      </p:cBhvr>
                                      <p:to>
                                        <p:strVal val="visible"/>
                                      </p:to>
                                    </p:set>
                                    <p:animEffect transition="in" filter="plus(in)">
                                      <p:cBhvr>
                                        <p:cTn id="235" dur="3000"/>
                                        <p:tgtEl>
                                          <p:spTgt spid="25"/>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Effect transition="in" filter="plus(in)">
                                      <p:cBhvr>
                                        <p:cTn id="238" dur="3000"/>
                                        <p:tgtEl>
                                          <p:spTgt spid="28"/>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Effect transition="in" filter="plus(in)">
                                      <p:cBhvr>
                                        <p:cTn id="241" dur="3000"/>
                                        <p:tgtEl>
                                          <p:spTgt spid="29"/>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3000"/>
                                        <p:tgtEl>
                                          <p:spTgt spid="32"/>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3"/>
                                        </p:tgtEl>
                                        <p:attrNameLst>
                                          <p:attrName>style.visibility</p:attrName>
                                        </p:attrNameLst>
                                      </p:cBhvr>
                                      <p:to>
                                        <p:strVal val="visible"/>
                                      </p:to>
                                    </p:set>
                                    <p:animEffect transition="in" filter="plus(in)">
                                      <p:cBhvr>
                                        <p:cTn id="247" dur="3000"/>
                                        <p:tgtEl>
                                          <p:spTgt spid="33"/>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Effect transition="in" filter="plus(in)">
                                      <p:cBhvr>
                                        <p:cTn id="250" dur="3000"/>
                                        <p:tgtEl>
                                          <p:spTgt spid="36"/>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7"/>
                                        </p:tgtEl>
                                        <p:attrNameLst>
                                          <p:attrName>style.visibility</p:attrName>
                                        </p:attrNameLst>
                                      </p:cBhvr>
                                      <p:to>
                                        <p:strVal val="visible"/>
                                      </p:to>
                                    </p:set>
                                    <p:animEffect transition="in" filter="plus(in)">
                                      <p:cBhvr>
                                        <p:cTn id="253" dur="3000"/>
                                        <p:tgtEl>
                                          <p:spTgt spid="37"/>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plus(in)">
                                      <p:cBhvr>
                                        <p:cTn id="256" dur="3000"/>
                                        <p:tgtEl>
                                          <p:spTgt spid="40"/>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1"/>
                                        </p:tgtEl>
                                        <p:attrNameLst>
                                          <p:attrName>style.visibility</p:attrName>
                                        </p:attrNameLst>
                                      </p:cBhvr>
                                      <p:to>
                                        <p:strVal val="visible"/>
                                      </p:to>
                                    </p:set>
                                    <p:animEffect transition="in" filter="plus(in)">
                                      <p:cBhvr>
                                        <p:cTn id="259" dur="3000"/>
                                        <p:tgtEl>
                                          <p:spTgt spid="41"/>
                                        </p:tgtEl>
                                      </p:cBhvr>
                                    </p:animEffect>
                                  </p:childTnLst>
                                </p:cTn>
                              </p:par>
                            </p:childTnLst>
                          </p:cTn>
                        </p:par>
                        <p:par>
                          <p:cTn id="260" fill="hold">
                            <p:stCondLst>
                              <p:cond delay="3000"/>
                            </p:stCondLst>
                            <p:childTnLst>
                              <p:par>
                                <p:cTn id="261" presetID="2" presetClass="exit" presetSubtype="6" fill="hold" grpId="2" nodeType="after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1+ppt_w/2"/>
                                          </p:val>
                                        </p:tav>
                                      </p:tavLst>
                                    </p:anim>
                                    <p:anim calcmode="lin" valueType="num">
                                      <p:cBhvr additive="base">
                                        <p:cTn id="263" dur="3000"/>
                                        <p:tgtEl>
                                          <p:spTgt spid="6"/>
                                        </p:tgtEl>
                                        <p:attrNameLst>
                                          <p:attrName>ppt_y</p:attrName>
                                        </p:attrNameLst>
                                      </p:cBhvr>
                                      <p:tavLst>
                                        <p:tav tm="0">
                                          <p:val>
                                            <p:strVal val="ppt_y"/>
                                          </p:val>
                                        </p:tav>
                                        <p:tav tm="100000">
                                          <p:val>
                                            <p:strVal val="1+ppt_h/2"/>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6" fill="hold" grpId="2" nodeType="withEffect">
                                  <p:stCondLst>
                                    <p:cond delay="0"/>
                                  </p:stCondLst>
                                  <p:childTnLst>
                                    <p:anim calcmode="lin" valueType="num">
                                      <p:cBhvr additive="base">
                                        <p:cTn id="266" dur="3000"/>
                                        <p:tgtEl>
                                          <p:spTgt spid="10"/>
                                        </p:tgtEl>
                                        <p:attrNameLst>
                                          <p:attrName>ppt_x</p:attrName>
                                        </p:attrNameLst>
                                      </p:cBhvr>
                                      <p:tavLst>
                                        <p:tav tm="0">
                                          <p:val>
                                            <p:strVal val="ppt_x"/>
                                          </p:val>
                                        </p:tav>
                                        <p:tav tm="100000">
                                          <p:val>
                                            <p:strVal val="1+ppt_w/2"/>
                                          </p:val>
                                        </p:tav>
                                      </p:tavLst>
                                    </p:anim>
                                    <p:anim calcmode="lin" valueType="num">
                                      <p:cBhvr additive="base">
                                        <p:cTn id="267" dur="3000"/>
                                        <p:tgtEl>
                                          <p:spTgt spid="10"/>
                                        </p:tgtEl>
                                        <p:attrNameLst>
                                          <p:attrName>ppt_y</p:attrName>
                                        </p:attrNameLst>
                                      </p:cBhvr>
                                      <p:tavLst>
                                        <p:tav tm="0">
                                          <p:val>
                                            <p:strVal val="ppt_y"/>
                                          </p:val>
                                        </p:tav>
                                        <p:tav tm="100000">
                                          <p:val>
                                            <p:strVal val="1+ppt_h/2"/>
                                          </p:val>
                                        </p:tav>
                                      </p:tavLst>
                                    </p:anim>
                                    <p:set>
                                      <p:cBhvr>
                                        <p:cTn id="268" dur="1" fill="hold">
                                          <p:stCondLst>
                                            <p:cond delay="2999"/>
                                          </p:stCondLst>
                                        </p:cTn>
                                        <p:tgtEl>
                                          <p:spTgt spid="10"/>
                                        </p:tgtEl>
                                        <p:attrNameLst>
                                          <p:attrName>style.visibility</p:attrName>
                                        </p:attrNameLst>
                                      </p:cBhvr>
                                      <p:to>
                                        <p:strVal val="hidden"/>
                                      </p:to>
                                    </p:set>
                                  </p:childTnLst>
                                </p:cTn>
                              </p:par>
                              <p:par>
                                <p:cTn id="269" presetID="2" presetClass="exit" presetSubtype="6"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1+ppt_w/2"/>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6" fill="hold" grpId="2"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1+ppt_w/2"/>
                                          </p:val>
                                        </p:tav>
                                      </p:tavLst>
                                    </p:anim>
                                    <p:anim calcmode="lin" valueType="num">
                                      <p:cBhvr additive="base">
                                        <p:cTn id="275" dur="3000"/>
                                        <p:tgtEl>
                                          <p:spTgt spid="18"/>
                                        </p:tgtEl>
                                        <p:attrNameLst>
                                          <p:attrName>ppt_y</p:attrName>
                                        </p:attrNameLst>
                                      </p:cBhvr>
                                      <p:tavLst>
                                        <p:tav tm="0">
                                          <p:val>
                                            <p:strVal val="ppt_y"/>
                                          </p:val>
                                        </p:tav>
                                        <p:tav tm="100000">
                                          <p:val>
                                            <p:strVal val="1+ppt_h/2"/>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6" fill="hold" grpId="2"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1+ppt_w/2"/>
                                          </p:val>
                                        </p:tav>
                                      </p:tavLst>
                                    </p:anim>
                                    <p:anim calcmode="lin" valueType="num">
                                      <p:cBhvr additive="base">
                                        <p:cTn id="279" dur="3000"/>
                                        <p:tgtEl>
                                          <p:spTgt spid="22"/>
                                        </p:tgtEl>
                                        <p:attrNameLst>
                                          <p:attrName>ppt_y</p:attrName>
                                        </p:attrNameLst>
                                      </p:cBhvr>
                                      <p:tavLst>
                                        <p:tav tm="0">
                                          <p:val>
                                            <p:strVal val="ppt_y"/>
                                          </p:val>
                                        </p:tav>
                                        <p:tav tm="100000">
                                          <p:val>
                                            <p:strVal val="1+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6" fill="hold" grpId="2" nodeType="withEffect">
                                  <p:stCondLst>
                                    <p:cond delay="0"/>
                                  </p:stCondLst>
                                  <p:childTnLst>
                                    <p:anim calcmode="lin" valueType="num">
                                      <p:cBhvr additive="base">
                                        <p:cTn id="282" dur="3000"/>
                                        <p:tgtEl>
                                          <p:spTgt spid="26"/>
                                        </p:tgtEl>
                                        <p:attrNameLst>
                                          <p:attrName>ppt_x</p:attrName>
                                        </p:attrNameLst>
                                      </p:cBhvr>
                                      <p:tavLst>
                                        <p:tav tm="0">
                                          <p:val>
                                            <p:strVal val="ppt_x"/>
                                          </p:val>
                                        </p:tav>
                                        <p:tav tm="100000">
                                          <p:val>
                                            <p:strVal val="1+ppt_w/2"/>
                                          </p:val>
                                        </p:tav>
                                      </p:tavLst>
                                    </p:anim>
                                    <p:anim calcmode="lin" valueType="num">
                                      <p:cBhvr additive="base">
                                        <p:cTn id="283" dur="3000"/>
                                        <p:tgtEl>
                                          <p:spTgt spid="26"/>
                                        </p:tgtEl>
                                        <p:attrNameLst>
                                          <p:attrName>ppt_y</p:attrName>
                                        </p:attrNameLst>
                                      </p:cBhvr>
                                      <p:tavLst>
                                        <p:tav tm="0">
                                          <p:val>
                                            <p:strVal val="ppt_y"/>
                                          </p:val>
                                        </p:tav>
                                        <p:tav tm="100000">
                                          <p:val>
                                            <p:strVal val="1+ppt_h/2"/>
                                          </p:val>
                                        </p:tav>
                                      </p:tavLst>
                                    </p:anim>
                                    <p:set>
                                      <p:cBhvr>
                                        <p:cTn id="284" dur="1" fill="hold">
                                          <p:stCondLst>
                                            <p:cond delay="2999"/>
                                          </p:stCondLst>
                                        </p:cTn>
                                        <p:tgtEl>
                                          <p:spTgt spid="26"/>
                                        </p:tgtEl>
                                        <p:attrNameLst>
                                          <p:attrName>style.visibility</p:attrName>
                                        </p:attrNameLst>
                                      </p:cBhvr>
                                      <p:to>
                                        <p:strVal val="hidden"/>
                                      </p:to>
                                    </p:set>
                                  </p:childTnLst>
                                </p:cTn>
                              </p:par>
                              <p:par>
                                <p:cTn id="285" presetID="2" presetClass="exit" presetSubtype="6" fill="hold" grpId="2" nodeType="withEffect">
                                  <p:stCondLst>
                                    <p:cond delay="0"/>
                                  </p:stCondLst>
                                  <p:childTnLst>
                                    <p:anim calcmode="lin" valueType="num">
                                      <p:cBhvr additive="base">
                                        <p:cTn id="286" dur="3000"/>
                                        <p:tgtEl>
                                          <p:spTgt spid="27"/>
                                        </p:tgtEl>
                                        <p:attrNameLst>
                                          <p:attrName>ppt_x</p:attrName>
                                        </p:attrNameLst>
                                      </p:cBhvr>
                                      <p:tavLst>
                                        <p:tav tm="0">
                                          <p:val>
                                            <p:strVal val="ppt_x"/>
                                          </p:val>
                                        </p:tav>
                                        <p:tav tm="100000">
                                          <p:val>
                                            <p:strVal val="1+ppt_w/2"/>
                                          </p:val>
                                        </p:tav>
                                      </p:tavLst>
                                    </p:anim>
                                    <p:anim calcmode="lin" valueType="num">
                                      <p:cBhvr additive="base">
                                        <p:cTn id="287" dur="3000"/>
                                        <p:tgtEl>
                                          <p:spTgt spid="27"/>
                                        </p:tgtEl>
                                        <p:attrNameLst>
                                          <p:attrName>ppt_y</p:attrName>
                                        </p:attrNameLst>
                                      </p:cBhvr>
                                      <p:tavLst>
                                        <p:tav tm="0">
                                          <p:val>
                                            <p:strVal val="ppt_y"/>
                                          </p:val>
                                        </p:tav>
                                        <p:tav tm="100000">
                                          <p:val>
                                            <p:strVal val="1+ppt_h/2"/>
                                          </p:val>
                                        </p:tav>
                                      </p:tavLst>
                                    </p:anim>
                                    <p:set>
                                      <p:cBhvr>
                                        <p:cTn id="288" dur="1" fill="hold">
                                          <p:stCondLst>
                                            <p:cond delay="2999"/>
                                          </p:stCondLst>
                                        </p:cTn>
                                        <p:tgtEl>
                                          <p:spTgt spid="27"/>
                                        </p:tgtEl>
                                        <p:attrNameLst>
                                          <p:attrName>style.visibility</p:attrName>
                                        </p:attrNameLst>
                                      </p:cBhvr>
                                      <p:to>
                                        <p:strVal val="hidden"/>
                                      </p:to>
                                    </p:set>
                                  </p:childTnLst>
                                </p:cTn>
                              </p:par>
                              <p:par>
                                <p:cTn id="289" presetID="2" presetClass="exit" presetSubtype="6" fill="hold" grpId="2"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1+ppt_w/2"/>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6" fill="hold" grpId="2" nodeType="withEffect">
                                  <p:stCondLst>
                                    <p:cond delay="0"/>
                                  </p:stCondLst>
                                  <p:childTnLst>
                                    <p:anim calcmode="lin" valueType="num">
                                      <p:cBhvr additive="base">
                                        <p:cTn id="294" dur="3000"/>
                                        <p:tgtEl>
                                          <p:spTgt spid="38"/>
                                        </p:tgtEl>
                                        <p:attrNameLst>
                                          <p:attrName>ppt_x</p:attrName>
                                        </p:attrNameLst>
                                      </p:cBhvr>
                                      <p:tavLst>
                                        <p:tav tm="0">
                                          <p:val>
                                            <p:strVal val="ppt_x"/>
                                          </p:val>
                                        </p:tav>
                                        <p:tav tm="100000">
                                          <p:val>
                                            <p:strVal val="1+ppt_w/2"/>
                                          </p:val>
                                        </p:tav>
                                      </p:tavLst>
                                    </p:anim>
                                    <p:anim calcmode="lin" valueType="num">
                                      <p:cBhvr additive="base">
                                        <p:cTn id="295" dur="3000"/>
                                        <p:tgtEl>
                                          <p:spTgt spid="38"/>
                                        </p:tgtEl>
                                        <p:attrNameLst>
                                          <p:attrName>ppt_y</p:attrName>
                                        </p:attrNameLst>
                                      </p:cBhvr>
                                      <p:tavLst>
                                        <p:tav tm="0">
                                          <p:val>
                                            <p:strVal val="ppt_y"/>
                                          </p:val>
                                        </p:tav>
                                        <p:tav tm="100000">
                                          <p:val>
                                            <p:strVal val="1+ppt_h/2"/>
                                          </p:val>
                                        </p:tav>
                                      </p:tavLst>
                                    </p:anim>
                                    <p:set>
                                      <p:cBhvr>
                                        <p:cTn id="296" dur="1" fill="hold">
                                          <p:stCondLst>
                                            <p:cond delay="2999"/>
                                          </p:stCondLst>
                                        </p:cTn>
                                        <p:tgtEl>
                                          <p:spTgt spid="38"/>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0-ppt_w/2"/>
                                          </p:val>
                                        </p:tav>
                                      </p:tavLst>
                                    </p:anim>
                                    <p:anim calcmode="lin" valueType="num">
                                      <p:cBhvr additive="base">
                                        <p:cTn id="299" dur="3000"/>
                                        <p:tgtEl>
                                          <p:spTgt spid="8"/>
                                        </p:tgtEl>
                                        <p:attrNameLst>
                                          <p:attrName>ppt_y</p:attrName>
                                        </p:attrNameLst>
                                      </p:cBhvr>
                                      <p:tavLst>
                                        <p:tav tm="0">
                                          <p:val>
                                            <p:strVal val="ppt_y"/>
                                          </p:val>
                                        </p:tav>
                                        <p:tav tm="100000">
                                          <p:val>
                                            <p:strVal val="1+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1"/>
                                        </p:tgtEl>
                                        <p:attrNameLst>
                                          <p:attrName>ppt_x</p:attrName>
                                        </p:attrNameLst>
                                      </p:cBhvr>
                                      <p:tavLst>
                                        <p:tav tm="0">
                                          <p:val>
                                            <p:strVal val="ppt_x"/>
                                          </p:val>
                                        </p:tav>
                                        <p:tav tm="100000">
                                          <p:val>
                                            <p:strVal val="0-ppt_w/2"/>
                                          </p:val>
                                        </p:tav>
                                      </p:tavLst>
                                    </p:anim>
                                    <p:anim calcmode="lin" valueType="num">
                                      <p:cBhvr additive="base">
                                        <p:cTn id="303" dur="3000"/>
                                        <p:tgtEl>
                                          <p:spTgt spid="11"/>
                                        </p:tgtEl>
                                        <p:attrNameLst>
                                          <p:attrName>ppt_y</p:attrName>
                                        </p:attrNameLst>
                                      </p:cBhvr>
                                      <p:tavLst>
                                        <p:tav tm="0">
                                          <p:val>
                                            <p:strVal val="ppt_y"/>
                                          </p:val>
                                        </p:tav>
                                        <p:tav tm="100000">
                                          <p:val>
                                            <p:strVal val="1+ppt_h/2"/>
                                          </p:val>
                                        </p:tav>
                                      </p:tavLst>
                                    </p:anim>
                                    <p:set>
                                      <p:cBhvr>
                                        <p:cTn id="304" dur="1" fill="hold">
                                          <p:stCondLst>
                                            <p:cond delay="2999"/>
                                          </p:stCondLst>
                                        </p:cTn>
                                        <p:tgtEl>
                                          <p:spTgt spid="11"/>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0-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0-ppt_w/2"/>
                                          </p:val>
                                        </p:tav>
                                      </p:tavLst>
                                    </p:anim>
                                    <p:anim calcmode="lin" valueType="num">
                                      <p:cBhvr additive="base">
                                        <p:cTn id="319" dur="3000"/>
                                        <p:tgtEl>
                                          <p:spTgt spid="28"/>
                                        </p:tgtEl>
                                        <p:attrNameLst>
                                          <p:attrName>ppt_y</p:attrName>
                                        </p:attrNameLst>
                                      </p:cBhvr>
                                      <p:tavLst>
                                        <p:tav tm="0">
                                          <p:val>
                                            <p:strVal val="ppt_y"/>
                                          </p:val>
                                        </p:tav>
                                        <p:tav tm="100000">
                                          <p:val>
                                            <p:strVal val="1+ppt_h/2"/>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29"/>
                                        </p:tgtEl>
                                        <p:attrNameLst>
                                          <p:attrName>ppt_x</p:attrName>
                                        </p:attrNameLst>
                                      </p:cBhvr>
                                      <p:tavLst>
                                        <p:tav tm="0">
                                          <p:val>
                                            <p:strVal val="ppt_x"/>
                                          </p:val>
                                        </p:tav>
                                        <p:tav tm="100000">
                                          <p:val>
                                            <p:strVal val="0-ppt_w/2"/>
                                          </p:val>
                                        </p:tav>
                                      </p:tavLst>
                                    </p:anim>
                                    <p:anim calcmode="lin" valueType="num">
                                      <p:cBhvr additive="base">
                                        <p:cTn id="323" dur="3000"/>
                                        <p:tgtEl>
                                          <p:spTgt spid="29"/>
                                        </p:tgtEl>
                                        <p:attrNameLst>
                                          <p:attrName>ppt_y</p:attrName>
                                        </p:attrNameLst>
                                      </p:cBhvr>
                                      <p:tavLst>
                                        <p:tav tm="0">
                                          <p:val>
                                            <p:strVal val="ppt_y"/>
                                          </p:val>
                                        </p:tav>
                                        <p:tav tm="100000">
                                          <p:val>
                                            <p:strVal val="1+ppt_h/2"/>
                                          </p:val>
                                        </p:tav>
                                      </p:tavLst>
                                    </p:anim>
                                    <p:set>
                                      <p:cBhvr>
                                        <p:cTn id="324" dur="1" fill="hold">
                                          <p:stCondLst>
                                            <p:cond delay="2999"/>
                                          </p:stCondLst>
                                        </p:cTn>
                                        <p:tgtEl>
                                          <p:spTgt spid="2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0-ppt_w/2"/>
                                          </p:val>
                                        </p:tav>
                                      </p:tavLst>
                                    </p:anim>
                                    <p:anim calcmode="lin" valueType="num">
                                      <p:cBhvr additive="base">
                                        <p:cTn id="327" dur="3000"/>
                                        <p:tgtEl>
                                          <p:spTgt spid="36"/>
                                        </p:tgtEl>
                                        <p:attrNameLst>
                                          <p:attrName>ppt_y</p:attrName>
                                        </p:attrNameLst>
                                      </p:cBhvr>
                                      <p:tavLst>
                                        <p:tav tm="0">
                                          <p:val>
                                            <p:strVal val="ppt_y"/>
                                          </p:val>
                                        </p:tav>
                                        <p:tav tm="100000">
                                          <p:val>
                                            <p:strVal val="1+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2" presetClass="exit" presetSubtype="12" fill="hold" grpId="2" nodeType="withEffect">
                                  <p:stCondLst>
                                    <p:cond delay="0"/>
                                  </p:stCondLst>
                                  <p:childTnLst>
                                    <p:anim calcmode="lin" valueType="num">
                                      <p:cBhvr additive="base">
                                        <p:cTn id="330" dur="3000"/>
                                        <p:tgtEl>
                                          <p:spTgt spid="40"/>
                                        </p:tgtEl>
                                        <p:attrNameLst>
                                          <p:attrName>ppt_x</p:attrName>
                                        </p:attrNameLst>
                                      </p:cBhvr>
                                      <p:tavLst>
                                        <p:tav tm="0">
                                          <p:val>
                                            <p:strVal val="ppt_x"/>
                                          </p:val>
                                        </p:tav>
                                        <p:tav tm="100000">
                                          <p:val>
                                            <p:strVal val="0-ppt_w/2"/>
                                          </p:val>
                                        </p:tav>
                                      </p:tavLst>
                                    </p:anim>
                                    <p:anim calcmode="lin" valueType="num">
                                      <p:cBhvr additive="base">
                                        <p:cTn id="331" dur="3000"/>
                                        <p:tgtEl>
                                          <p:spTgt spid="40"/>
                                        </p:tgtEl>
                                        <p:attrNameLst>
                                          <p:attrName>ppt_y</p:attrName>
                                        </p:attrNameLst>
                                      </p:cBhvr>
                                      <p:tavLst>
                                        <p:tav tm="0">
                                          <p:val>
                                            <p:strVal val="ppt_y"/>
                                          </p:val>
                                        </p:tav>
                                        <p:tav tm="100000">
                                          <p:val>
                                            <p:strVal val="1+ppt_h/2"/>
                                          </p:val>
                                        </p:tav>
                                      </p:tavLst>
                                    </p:anim>
                                    <p:set>
                                      <p:cBhvr>
                                        <p:cTn id="332" dur="1" fill="hold">
                                          <p:stCondLst>
                                            <p:cond delay="2999"/>
                                          </p:stCondLst>
                                        </p:cTn>
                                        <p:tgtEl>
                                          <p:spTgt spid="40"/>
                                        </p:tgtEl>
                                        <p:attrNameLst>
                                          <p:attrName>style.visibility</p:attrName>
                                        </p:attrNameLst>
                                      </p:cBhvr>
                                      <p:to>
                                        <p:strVal val="hidden"/>
                                      </p:to>
                                    </p:set>
                                  </p:childTnLst>
                                </p:cTn>
                              </p:par>
                              <p:par>
                                <p:cTn id="333" presetID="2" presetClass="exit" presetSubtype="3" fill="hold" grpId="2"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1+ppt_w/2"/>
                                          </p:val>
                                        </p:tav>
                                      </p:tavLst>
                                    </p:anim>
                                    <p:anim calcmode="lin" valueType="num">
                                      <p:cBhvr additive="base">
                                        <p:cTn id="335" dur="3000"/>
                                        <p:tgtEl>
                                          <p:spTgt spid="9"/>
                                        </p:tgtEl>
                                        <p:attrNameLst>
                                          <p:attrName>ppt_y</p:attrName>
                                        </p:attrNameLst>
                                      </p:cBhvr>
                                      <p:tavLst>
                                        <p:tav tm="0">
                                          <p:val>
                                            <p:strVal val="ppt_y"/>
                                          </p:val>
                                        </p:tav>
                                        <p:tav tm="100000">
                                          <p:val>
                                            <p:strVal val="0-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3" fill="hold" grpId="2"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0-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3"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0-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3"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1+ppt_w/2"/>
                                          </p:val>
                                        </p:tav>
                                      </p:tavLst>
                                    </p:anim>
                                    <p:anim calcmode="lin" valueType="num">
                                      <p:cBhvr additive="base">
                                        <p:cTn id="347" dur="3000"/>
                                        <p:tgtEl>
                                          <p:spTgt spid="17"/>
                                        </p:tgtEl>
                                        <p:attrNameLst>
                                          <p:attrName>ppt_y</p:attrName>
                                        </p:attrNameLst>
                                      </p:cBhvr>
                                      <p:tavLst>
                                        <p:tav tm="0">
                                          <p:val>
                                            <p:strVal val="ppt_y"/>
                                          </p:val>
                                        </p:tav>
                                        <p:tav tm="100000">
                                          <p:val>
                                            <p:strVal val="0-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3" fill="hold" grpId="2" nodeType="withEffect">
                                  <p:stCondLst>
                                    <p:cond delay="0"/>
                                  </p:stCondLst>
                                  <p:childTnLst>
                                    <p:anim calcmode="lin" valueType="num">
                                      <p:cBhvr additive="base">
                                        <p:cTn id="350" dur="3000"/>
                                        <p:tgtEl>
                                          <p:spTgt spid="23"/>
                                        </p:tgtEl>
                                        <p:attrNameLst>
                                          <p:attrName>ppt_x</p:attrName>
                                        </p:attrNameLst>
                                      </p:cBhvr>
                                      <p:tavLst>
                                        <p:tav tm="0">
                                          <p:val>
                                            <p:strVal val="ppt_x"/>
                                          </p:val>
                                        </p:tav>
                                        <p:tav tm="100000">
                                          <p:val>
                                            <p:strVal val="1+ppt_w/2"/>
                                          </p:val>
                                        </p:tav>
                                      </p:tavLst>
                                    </p:anim>
                                    <p:anim calcmode="lin" valueType="num">
                                      <p:cBhvr additive="base">
                                        <p:cTn id="351" dur="3000"/>
                                        <p:tgtEl>
                                          <p:spTgt spid="23"/>
                                        </p:tgtEl>
                                        <p:attrNameLst>
                                          <p:attrName>ppt_y</p:attrName>
                                        </p:attrNameLst>
                                      </p:cBhvr>
                                      <p:tavLst>
                                        <p:tav tm="0">
                                          <p:val>
                                            <p:strVal val="ppt_y"/>
                                          </p:val>
                                        </p:tav>
                                        <p:tav tm="100000">
                                          <p:val>
                                            <p:strVal val="0-ppt_h/2"/>
                                          </p:val>
                                        </p:tav>
                                      </p:tavLst>
                                    </p:anim>
                                    <p:set>
                                      <p:cBhvr>
                                        <p:cTn id="352" dur="1" fill="hold">
                                          <p:stCondLst>
                                            <p:cond delay="2999"/>
                                          </p:stCondLst>
                                        </p:cTn>
                                        <p:tgtEl>
                                          <p:spTgt spid="23"/>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3000"/>
                                        <p:tgtEl>
                                          <p:spTgt spid="30"/>
                                        </p:tgtEl>
                                        <p:attrNameLst>
                                          <p:attrName>ppt_x</p:attrName>
                                        </p:attrNameLst>
                                      </p:cBhvr>
                                      <p:tavLst>
                                        <p:tav tm="0">
                                          <p:val>
                                            <p:strVal val="ppt_x"/>
                                          </p:val>
                                        </p:tav>
                                        <p:tav tm="100000">
                                          <p:val>
                                            <p:strVal val="1+ppt_w/2"/>
                                          </p:val>
                                        </p:tav>
                                      </p:tavLst>
                                    </p:anim>
                                    <p:anim calcmode="lin" valueType="num">
                                      <p:cBhvr additive="base">
                                        <p:cTn id="355" dur="3000"/>
                                        <p:tgtEl>
                                          <p:spTgt spid="30"/>
                                        </p:tgtEl>
                                        <p:attrNameLst>
                                          <p:attrName>ppt_y</p:attrName>
                                        </p:attrNameLst>
                                      </p:cBhvr>
                                      <p:tavLst>
                                        <p:tav tm="0">
                                          <p:val>
                                            <p:strVal val="ppt_y"/>
                                          </p:val>
                                        </p:tav>
                                        <p:tav tm="100000">
                                          <p:val>
                                            <p:strVal val="0-ppt_h/2"/>
                                          </p:val>
                                        </p:tav>
                                      </p:tavLst>
                                    </p:anim>
                                    <p:set>
                                      <p:cBhvr>
                                        <p:cTn id="356" dur="1" fill="hold">
                                          <p:stCondLst>
                                            <p:cond delay="2999"/>
                                          </p:stCondLst>
                                        </p:cTn>
                                        <p:tgtEl>
                                          <p:spTgt spid="30"/>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3000"/>
                                        <p:tgtEl>
                                          <p:spTgt spid="31"/>
                                        </p:tgtEl>
                                        <p:attrNameLst>
                                          <p:attrName>ppt_x</p:attrName>
                                        </p:attrNameLst>
                                      </p:cBhvr>
                                      <p:tavLst>
                                        <p:tav tm="0">
                                          <p:val>
                                            <p:strVal val="ppt_x"/>
                                          </p:val>
                                        </p:tav>
                                        <p:tav tm="100000">
                                          <p:val>
                                            <p:strVal val="1+ppt_w/2"/>
                                          </p:val>
                                        </p:tav>
                                      </p:tavLst>
                                    </p:anim>
                                    <p:anim calcmode="lin" valueType="num">
                                      <p:cBhvr additive="base">
                                        <p:cTn id="359" dur="3000"/>
                                        <p:tgtEl>
                                          <p:spTgt spid="31"/>
                                        </p:tgtEl>
                                        <p:attrNameLst>
                                          <p:attrName>ppt_y</p:attrName>
                                        </p:attrNameLst>
                                      </p:cBhvr>
                                      <p:tavLst>
                                        <p:tav tm="0">
                                          <p:val>
                                            <p:strVal val="ppt_y"/>
                                          </p:val>
                                        </p:tav>
                                        <p:tav tm="100000">
                                          <p:val>
                                            <p:strVal val="0-ppt_h/2"/>
                                          </p:val>
                                        </p:tav>
                                      </p:tavLst>
                                    </p:anim>
                                    <p:set>
                                      <p:cBhvr>
                                        <p:cTn id="360" dur="1" fill="hold">
                                          <p:stCondLst>
                                            <p:cond delay="2999"/>
                                          </p:stCondLst>
                                        </p:cTn>
                                        <p:tgtEl>
                                          <p:spTgt spid="31"/>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3000"/>
                                        <p:tgtEl>
                                          <p:spTgt spid="35"/>
                                        </p:tgtEl>
                                        <p:attrNameLst>
                                          <p:attrName>ppt_x</p:attrName>
                                        </p:attrNameLst>
                                      </p:cBhvr>
                                      <p:tavLst>
                                        <p:tav tm="0">
                                          <p:val>
                                            <p:strVal val="ppt_x"/>
                                          </p:val>
                                        </p:tav>
                                        <p:tav tm="100000">
                                          <p:val>
                                            <p:strVal val="1+ppt_w/2"/>
                                          </p:val>
                                        </p:tav>
                                      </p:tavLst>
                                    </p:anim>
                                    <p:anim calcmode="lin" valueType="num">
                                      <p:cBhvr additive="base">
                                        <p:cTn id="363" dur="3000"/>
                                        <p:tgtEl>
                                          <p:spTgt spid="35"/>
                                        </p:tgtEl>
                                        <p:attrNameLst>
                                          <p:attrName>ppt_y</p:attrName>
                                        </p:attrNameLst>
                                      </p:cBhvr>
                                      <p:tavLst>
                                        <p:tav tm="0">
                                          <p:val>
                                            <p:strVal val="ppt_y"/>
                                          </p:val>
                                        </p:tav>
                                        <p:tav tm="100000">
                                          <p:val>
                                            <p:strVal val="0-ppt_h/2"/>
                                          </p:val>
                                        </p:tav>
                                      </p:tavLst>
                                    </p:anim>
                                    <p:set>
                                      <p:cBhvr>
                                        <p:cTn id="364" dur="1" fill="hold">
                                          <p:stCondLst>
                                            <p:cond delay="2999"/>
                                          </p:stCondLst>
                                        </p:cTn>
                                        <p:tgtEl>
                                          <p:spTgt spid="35"/>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1+ppt_w/2"/>
                                          </p:val>
                                        </p:tav>
                                      </p:tavLst>
                                    </p:anim>
                                    <p:anim calcmode="lin" valueType="num">
                                      <p:cBhvr additive="base">
                                        <p:cTn id="367" dur="3000"/>
                                        <p:tgtEl>
                                          <p:spTgt spid="39"/>
                                        </p:tgtEl>
                                        <p:attrNameLst>
                                          <p:attrName>ppt_y</p:attrName>
                                        </p:attrNameLst>
                                      </p:cBhvr>
                                      <p:tavLst>
                                        <p:tav tm="0">
                                          <p:val>
                                            <p:strVal val="ppt_y"/>
                                          </p:val>
                                        </p:tav>
                                        <p:tav tm="100000">
                                          <p:val>
                                            <p:strVal val="0-ppt_h/2"/>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9" fill="hold" grpId="2" nodeType="withEffect">
                                  <p:stCondLst>
                                    <p:cond delay="0"/>
                                  </p:stCondLst>
                                  <p:childTnLst>
                                    <p:anim calcmode="lin" valueType="num">
                                      <p:cBhvr additive="base">
                                        <p:cTn id="370" dur="3000"/>
                                        <p:tgtEl>
                                          <p:spTgt spid="7"/>
                                        </p:tgtEl>
                                        <p:attrNameLst>
                                          <p:attrName>ppt_x</p:attrName>
                                        </p:attrNameLst>
                                      </p:cBhvr>
                                      <p:tavLst>
                                        <p:tav tm="0">
                                          <p:val>
                                            <p:strVal val="ppt_x"/>
                                          </p:val>
                                        </p:tav>
                                        <p:tav tm="100000">
                                          <p:val>
                                            <p:strVal val="0-ppt_w/2"/>
                                          </p:val>
                                        </p:tav>
                                      </p:tavLst>
                                    </p:anim>
                                    <p:anim calcmode="lin" valueType="num">
                                      <p:cBhvr additive="base">
                                        <p:cTn id="371" dur="3000"/>
                                        <p:tgtEl>
                                          <p:spTgt spid="7"/>
                                        </p:tgtEl>
                                        <p:attrNameLst>
                                          <p:attrName>ppt_y</p:attrName>
                                        </p:attrNameLst>
                                      </p:cBhvr>
                                      <p:tavLst>
                                        <p:tav tm="0">
                                          <p:val>
                                            <p:strVal val="ppt_y"/>
                                          </p:val>
                                        </p:tav>
                                        <p:tav tm="100000">
                                          <p:val>
                                            <p:strVal val="0-ppt_h/2"/>
                                          </p:val>
                                        </p:tav>
                                      </p:tavLst>
                                    </p:anim>
                                    <p:set>
                                      <p:cBhvr>
                                        <p:cTn id="372" dur="1" fill="hold">
                                          <p:stCondLst>
                                            <p:cond delay="2999"/>
                                          </p:stCondLst>
                                        </p:cTn>
                                        <p:tgtEl>
                                          <p:spTgt spid="7"/>
                                        </p:tgtEl>
                                        <p:attrNameLst>
                                          <p:attrName>style.visibility</p:attrName>
                                        </p:attrNameLst>
                                      </p:cBhvr>
                                      <p:to>
                                        <p:strVal val="hidden"/>
                                      </p:to>
                                    </p:set>
                                  </p:childTnLst>
                                </p:cTn>
                              </p:par>
                              <p:par>
                                <p:cTn id="373" presetID="2" presetClass="exit" presetSubtype="9" fill="hold" grpId="2"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0-ppt_h/2"/>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9" fill="hold" grpId="2" nodeType="withEffect">
                                  <p:stCondLst>
                                    <p:cond delay="0"/>
                                  </p:stCondLst>
                                  <p:childTnLst>
                                    <p:anim calcmode="lin" valueType="num">
                                      <p:cBhvr additive="base">
                                        <p:cTn id="378" dur="3000"/>
                                        <p:tgtEl>
                                          <p:spTgt spid="19"/>
                                        </p:tgtEl>
                                        <p:attrNameLst>
                                          <p:attrName>ppt_x</p:attrName>
                                        </p:attrNameLst>
                                      </p:cBhvr>
                                      <p:tavLst>
                                        <p:tav tm="0">
                                          <p:val>
                                            <p:strVal val="ppt_x"/>
                                          </p:val>
                                        </p:tav>
                                        <p:tav tm="100000">
                                          <p:val>
                                            <p:strVal val="0-ppt_w/2"/>
                                          </p:val>
                                        </p:tav>
                                      </p:tavLst>
                                    </p:anim>
                                    <p:anim calcmode="lin" valueType="num">
                                      <p:cBhvr additive="base">
                                        <p:cTn id="379" dur="3000"/>
                                        <p:tgtEl>
                                          <p:spTgt spid="19"/>
                                        </p:tgtEl>
                                        <p:attrNameLst>
                                          <p:attrName>ppt_y</p:attrName>
                                        </p:attrNameLst>
                                      </p:cBhvr>
                                      <p:tavLst>
                                        <p:tav tm="0">
                                          <p:val>
                                            <p:strVal val="ppt_y"/>
                                          </p:val>
                                        </p:tav>
                                        <p:tav tm="100000">
                                          <p:val>
                                            <p:strVal val="0-ppt_h/2"/>
                                          </p:val>
                                        </p:tav>
                                      </p:tavLst>
                                    </p:anim>
                                    <p:set>
                                      <p:cBhvr>
                                        <p:cTn id="380" dur="1" fill="hold">
                                          <p:stCondLst>
                                            <p:cond delay="2999"/>
                                          </p:stCondLst>
                                        </p:cTn>
                                        <p:tgtEl>
                                          <p:spTgt spid="19"/>
                                        </p:tgtEl>
                                        <p:attrNameLst>
                                          <p:attrName>style.visibility</p:attrName>
                                        </p:attrNameLst>
                                      </p:cBhvr>
                                      <p:to>
                                        <p:strVal val="hidden"/>
                                      </p:to>
                                    </p:set>
                                  </p:childTnLst>
                                </p:cTn>
                              </p:par>
                              <p:par>
                                <p:cTn id="381" presetID="2" presetClass="exit" presetSubtype="9" fill="hold" grpId="2"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0-ppt_w/2"/>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3000"/>
                                        <p:tgtEl>
                                          <p:spTgt spid="24"/>
                                        </p:tgtEl>
                                        <p:attrNameLst>
                                          <p:attrName>ppt_x</p:attrName>
                                        </p:attrNameLst>
                                      </p:cBhvr>
                                      <p:tavLst>
                                        <p:tav tm="0">
                                          <p:val>
                                            <p:strVal val="ppt_x"/>
                                          </p:val>
                                        </p:tav>
                                        <p:tav tm="100000">
                                          <p:val>
                                            <p:strVal val="0-ppt_w/2"/>
                                          </p:val>
                                        </p:tav>
                                      </p:tavLst>
                                    </p:anim>
                                    <p:anim calcmode="lin" valueType="num">
                                      <p:cBhvr additive="base">
                                        <p:cTn id="387" dur="3000"/>
                                        <p:tgtEl>
                                          <p:spTgt spid="24"/>
                                        </p:tgtEl>
                                        <p:attrNameLst>
                                          <p:attrName>ppt_y</p:attrName>
                                        </p:attrNameLst>
                                      </p:cBhvr>
                                      <p:tavLst>
                                        <p:tav tm="0">
                                          <p:val>
                                            <p:strVal val="ppt_y"/>
                                          </p:val>
                                        </p:tav>
                                        <p:tav tm="100000">
                                          <p:val>
                                            <p:strVal val="0-ppt_h/2"/>
                                          </p:val>
                                        </p:tav>
                                      </p:tavLst>
                                    </p:anim>
                                    <p:set>
                                      <p:cBhvr>
                                        <p:cTn id="388" dur="1" fill="hold">
                                          <p:stCondLst>
                                            <p:cond delay="2999"/>
                                          </p:stCondLst>
                                        </p:cTn>
                                        <p:tgtEl>
                                          <p:spTgt spid="24"/>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3000"/>
                                        <p:tgtEl>
                                          <p:spTgt spid="32"/>
                                        </p:tgtEl>
                                        <p:attrNameLst>
                                          <p:attrName>ppt_x</p:attrName>
                                        </p:attrNameLst>
                                      </p:cBhvr>
                                      <p:tavLst>
                                        <p:tav tm="0">
                                          <p:val>
                                            <p:strVal val="ppt_x"/>
                                          </p:val>
                                        </p:tav>
                                        <p:tav tm="100000">
                                          <p:val>
                                            <p:strVal val="0-ppt_w/2"/>
                                          </p:val>
                                        </p:tav>
                                      </p:tavLst>
                                    </p:anim>
                                    <p:anim calcmode="lin" valueType="num">
                                      <p:cBhvr additive="base">
                                        <p:cTn id="391" dur="3000"/>
                                        <p:tgtEl>
                                          <p:spTgt spid="32"/>
                                        </p:tgtEl>
                                        <p:attrNameLst>
                                          <p:attrName>ppt_y</p:attrName>
                                        </p:attrNameLst>
                                      </p:cBhvr>
                                      <p:tavLst>
                                        <p:tav tm="0">
                                          <p:val>
                                            <p:strVal val="ppt_y"/>
                                          </p:val>
                                        </p:tav>
                                        <p:tav tm="100000">
                                          <p:val>
                                            <p:strVal val="0-ppt_h/2"/>
                                          </p:val>
                                        </p:tav>
                                      </p:tavLst>
                                    </p:anim>
                                    <p:set>
                                      <p:cBhvr>
                                        <p:cTn id="392" dur="1" fill="hold">
                                          <p:stCondLst>
                                            <p:cond delay="2999"/>
                                          </p:stCondLst>
                                        </p:cTn>
                                        <p:tgtEl>
                                          <p:spTgt spid="32"/>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0-ppt_w/2"/>
                                          </p:val>
                                        </p:tav>
                                      </p:tavLst>
                                    </p:anim>
                                    <p:anim calcmode="lin" valueType="num">
                                      <p:cBhvr additive="base">
                                        <p:cTn id="395" dur="3000"/>
                                        <p:tgtEl>
                                          <p:spTgt spid="33"/>
                                        </p:tgtEl>
                                        <p:attrNameLst>
                                          <p:attrName>ppt_y</p:attrName>
                                        </p:attrNameLst>
                                      </p:cBhvr>
                                      <p:tavLst>
                                        <p:tav tm="0">
                                          <p:val>
                                            <p:strVal val="ppt_y"/>
                                          </p:val>
                                        </p:tav>
                                        <p:tav tm="100000">
                                          <p:val>
                                            <p:strVal val="0-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0-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3000"/>
                                        <p:tgtEl>
                                          <p:spTgt spid="41"/>
                                        </p:tgtEl>
                                        <p:attrNameLst>
                                          <p:attrName>ppt_x</p:attrName>
                                        </p:attrNameLst>
                                      </p:cBhvr>
                                      <p:tavLst>
                                        <p:tav tm="0">
                                          <p:val>
                                            <p:strVal val="ppt_x"/>
                                          </p:val>
                                        </p:tav>
                                        <p:tav tm="100000">
                                          <p:val>
                                            <p:strVal val="0-ppt_w/2"/>
                                          </p:val>
                                        </p:tav>
                                      </p:tavLst>
                                    </p:anim>
                                    <p:anim calcmode="lin" valueType="num">
                                      <p:cBhvr additive="base">
                                        <p:cTn id="403" dur="3000"/>
                                        <p:tgtEl>
                                          <p:spTgt spid="41"/>
                                        </p:tgtEl>
                                        <p:attrNameLst>
                                          <p:attrName>ppt_y</p:attrName>
                                        </p:attrNameLst>
                                      </p:cBhvr>
                                      <p:tavLst>
                                        <p:tav tm="0">
                                          <p:val>
                                            <p:strVal val="ppt_y"/>
                                          </p:val>
                                        </p:tav>
                                        <p:tav tm="100000">
                                          <p:val>
                                            <p:strVal val="0-ppt_h/2"/>
                                          </p:val>
                                        </p:tav>
                                      </p:tavLst>
                                    </p:anim>
                                    <p:set>
                                      <p:cBhvr>
                                        <p:cTn id="404" dur="1" fill="hold">
                                          <p:stCondLst>
                                            <p:cond delay="2999"/>
                                          </p:stCondLst>
                                        </p:cTn>
                                        <p:tgtEl>
                                          <p:spTgt spid="41"/>
                                        </p:tgtEl>
                                        <p:attrNameLst>
                                          <p:attrName>style.visibility</p:attrName>
                                        </p:attrNameLst>
                                      </p:cBhvr>
                                      <p:to>
                                        <p:strVal val="hidden"/>
                                      </p:to>
                                    </p:set>
                                  </p:childTnLst>
                                </p:cTn>
                              </p:par>
                              <p:par>
                                <p:cTn id="405" presetID="23" presetClass="entr" presetSubtype="272" fill="hold" nodeType="withEffect">
                                  <p:stCondLst>
                                    <p:cond delay="0"/>
                                  </p:stCondLst>
                                  <p:childTnLst>
                                    <p:set>
                                      <p:cBhvr>
                                        <p:cTn id="406" dur="1" fill="hold">
                                          <p:stCondLst>
                                            <p:cond delay="0"/>
                                          </p:stCondLst>
                                        </p:cTn>
                                        <p:tgtEl>
                                          <p:spTgt spid="4"/>
                                        </p:tgtEl>
                                        <p:attrNameLst>
                                          <p:attrName>style.visibility</p:attrName>
                                        </p:attrNameLst>
                                      </p:cBhvr>
                                      <p:to>
                                        <p:strVal val="visible"/>
                                      </p:to>
                                    </p:set>
                                    <p:anim calcmode="lin" valueType="num">
                                      <p:cBhvr>
                                        <p:cTn id="407" dur="3000" fill="hold"/>
                                        <p:tgtEl>
                                          <p:spTgt spid="4"/>
                                        </p:tgtEl>
                                        <p:attrNameLst>
                                          <p:attrName>ppt_w</p:attrName>
                                        </p:attrNameLst>
                                      </p:cBhvr>
                                      <p:tavLst>
                                        <p:tav tm="0">
                                          <p:val>
                                            <p:strVal val="2/3*#ppt_w"/>
                                          </p:val>
                                        </p:tav>
                                        <p:tav tm="100000">
                                          <p:val>
                                            <p:strVal val="#ppt_w"/>
                                          </p:val>
                                        </p:tav>
                                      </p:tavLst>
                                    </p:anim>
                                    <p:anim calcmode="lin" valueType="num">
                                      <p:cBhvr>
                                        <p:cTn id="408" dur="3000" fill="hold"/>
                                        <p:tgtEl>
                                          <p:spTgt spid="4"/>
                                        </p:tgtEl>
                                        <p:attrNameLst>
                                          <p:attrName>ppt_h</p:attrName>
                                        </p:attrNameLst>
                                      </p:cBhvr>
                                      <p:tavLst>
                                        <p:tav tm="0">
                                          <p:val>
                                            <p:strVal val="2/3*#ppt_h"/>
                                          </p:val>
                                        </p:tav>
                                        <p:tav tm="100000">
                                          <p:val>
                                            <p:strVal val="#ppt_h"/>
                                          </p:val>
                                        </p:tav>
                                      </p:tavLst>
                                    </p:anim>
                                  </p:childTnLst>
                                </p:cTn>
                              </p:par>
                              <p:par>
                                <p:cTn id="409" presetID="8" presetClass="entr" presetSubtype="32" fill="hold" nodeType="withEffect">
                                  <p:stCondLst>
                                    <p:cond delay="0"/>
                                  </p:stCondLst>
                                  <p:childTnLst>
                                    <p:set>
                                      <p:cBhvr>
                                        <p:cTn id="410" dur="1" fill="hold">
                                          <p:stCondLst>
                                            <p:cond delay="0"/>
                                          </p:stCondLst>
                                        </p:cTn>
                                        <p:tgtEl>
                                          <p:spTgt spid="4"/>
                                        </p:tgtEl>
                                        <p:attrNameLst>
                                          <p:attrName>style.visibility</p:attrName>
                                        </p:attrNameLst>
                                      </p:cBhvr>
                                      <p:to>
                                        <p:strVal val="visible"/>
                                      </p:to>
                                    </p:set>
                                    <p:animEffect transition="in" filter="diamond(out)">
                                      <p:cBhvr>
                                        <p:cTn id="4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17859"/>
            <a:ext cx="9144000" cy="6822281"/>
          </a:xfrm>
          <a:prstGeom prst="rect">
            <a:avLst/>
          </a:prstGeom>
        </p:spPr>
      </p:pic>
      <p:sp>
        <p:nvSpPr>
          <p:cNvPr id="5" name="4 Luna"/>
          <p:cNvSpPr/>
          <p:nvPr/>
        </p:nvSpPr>
        <p:spPr>
          <a:xfrm>
            <a:off x="0" y="1643050"/>
            <a:ext cx="2000232" cy="3214710"/>
          </a:xfrm>
          <a:prstGeom prst="moon">
            <a:avLst>
              <a:gd name="adj" fmla="val 38571"/>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1643050"/>
            <a:ext cx="2000232" cy="3214710"/>
          </a:xfrm>
          <a:prstGeom prst="moon">
            <a:avLst>
              <a:gd name="adj" fmla="val 37619"/>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1643050"/>
            <a:ext cx="2000232" cy="3214710"/>
          </a:xfrm>
          <a:prstGeom prst="moon">
            <a:avLst>
              <a:gd name="adj" fmla="val 37619"/>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928926" y="1643050"/>
            <a:ext cx="2000232" cy="3214710"/>
          </a:xfrm>
          <a:prstGeom prst="moon">
            <a:avLst>
              <a:gd name="adj" fmla="val 38571"/>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643802" y="1643050"/>
            <a:ext cx="1500198" cy="3214710"/>
          </a:xfrm>
          <a:prstGeom prst="moon">
            <a:avLst>
              <a:gd name="adj" fmla="val 41428"/>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929454" y="1643050"/>
            <a:ext cx="1500198" cy="3214710"/>
          </a:xfrm>
          <a:prstGeom prst="moon">
            <a:avLst>
              <a:gd name="adj" fmla="val 47777"/>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072198" y="1643050"/>
            <a:ext cx="1500198" cy="3214710"/>
          </a:xfrm>
          <a:prstGeom prst="moon">
            <a:avLst>
              <a:gd name="adj" fmla="val 42698"/>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000628" y="1643050"/>
            <a:ext cx="1714512" cy="3214710"/>
          </a:xfrm>
          <a:prstGeom prst="moon">
            <a:avLst>
              <a:gd name="adj" fmla="val 40158"/>
            </a:avLst>
          </a:prstGeom>
          <a:gradFill flip="none" rotWithShape="1">
            <a:gsLst>
              <a:gs pos="60000">
                <a:srgbClr val="DDEBCF">
                  <a:alpha val="40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2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Horizontal)">
                                      <p:cBhvr>
                                        <p:cTn id="42" dur="3000"/>
                                        <p:tgtEl>
                                          <p:spTgt spid="5"/>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Horizontal)">
                                      <p:cBhvr>
                                        <p:cTn id="45" dur="3000"/>
                                        <p:tgtEl>
                                          <p:spTgt spid="6"/>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inHorizontal)">
                                      <p:cBhvr>
                                        <p:cTn id="48" dur="3000"/>
                                        <p:tgtEl>
                                          <p:spTgt spid="7"/>
                                        </p:tgtEl>
                                      </p:cBhvr>
                                    </p:animEffect>
                                  </p:childTnLst>
                                </p:cTn>
                              </p:par>
                              <p:par>
                                <p:cTn id="49" presetID="16" presetClass="entr" presetSubtype="2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Horizontal)">
                                      <p:cBhvr>
                                        <p:cTn id="51" dur="3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Horizontal)">
                                      <p:cBhvr>
                                        <p:cTn id="54" dur="3000"/>
                                        <p:tgtEl>
                                          <p:spTgt spid="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3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Horizontal)">
                                      <p:cBhvr>
                                        <p:cTn id="60" dur="3000"/>
                                        <p:tgtEl>
                                          <p:spTgt spid="11"/>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Horizontal)">
                                      <p:cBhvr>
                                        <p:cTn id="63" dur="3000"/>
                                        <p:tgtEl>
                                          <p:spTgt spid="12"/>
                                        </p:tgtEl>
                                      </p:cBhvr>
                                    </p:animEffec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1+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2/3*#ppt_w"/>
                                          </p:val>
                                        </p:tav>
                                        <p:tav tm="100000">
                                          <p:val>
                                            <p:strVal val="#ppt_w"/>
                                          </p:val>
                                        </p:tav>
                                      </p:tavLst>
                                    </p:anim>
                                    <p:anim calcmode="lin" valueType="num">
                                      <p:cBhvr>
                                        <p:cTn id="99" dur="3000" fill="hold"/>
                                        <p:tgtEl>
                                          <p:spTgt spid="4"/>
                                        </p:tgtEl>
                                        <p:attrNameLst>
                                          <p:attrName>ppt_h</p:attrName>
                                        </p:attrNameLst>
                                      </p:cBhvr>
                                      <p:tavLst>
                                        <p:tav tm="0">
                                          <p:val>
                                            <p:strVal val="2/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13342"/>
            <a:ext cx="9144000" cy="6831315"/>
          </a:xfrm>
          <a:prstGeom prst="rect">
            <a:avLst/>
          </a:prstGeom>
        </p:spPr>
      </p:pic>
      <p:sp>
        <p:nvSpPr>
          <p:cNvPr id="6" name="5 Cheurón"/>
          <p:cNvSpPr/>
          <p:nvPr/>
        </p:nvSpPr>
        <p:spPr>
          <a:xfrm>
            <a:off x="0" y="642918"/>
            <a:ext cx="1714480" cy="5500702"/>
          </a:xfrm>
          <a:prstGeom prst="chevron">
            <a:avLst>
              <a:gd name="adj" fmla="val 90000"/>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715272" y="428604"/>
            <a:ext cx="1428728" cy="5857892"/>
          </a:xfrm>
          <a:prstGeom prst="chevron">
            <a:avLst>
              <a:gd name="adj" fmla="val 89779"/>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4143368" y="-3214706"/>
            <a:ext cx="1071546" cy="7500958"/>
          </a:xfrm>
          <a:prstGeom prst="chevron">
            <a:avLst>
              <a:gd name="adj" fmla="val 84445"/>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143368" y="2643186"/>
            <a:ext cx="1071546" cy="7358082"/>
          </a:xfrm>
          <a:prstGeom prst="chevron">
            <a:avLst>
              <a:gd name="adj" fmla="val 84445"/>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57616" y="-2928954"/>
            <a:ext cx="1643050" cy="7500958"/>
          </a:xfrm>
          <a:prstGeom prst="chevron">
            <a:avLst>
              <a:gd name="adj" fmla="val 9140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428604"/>
            <a:ext cx="2071670" cy="5857892"/>
          </a:xfrm>
          <a:prstGeom prst="chevron">
            <a:avLst>
              <a:gd name="adj" fmla="val 90805"/>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642918"/>
            <a:ext cx="2357422" cy="5500702"/>
          </a:xfrm>
          <a:prstGeom prst="chevron">
            <a:avLst>
              <a:gd name="adj" fmla="val 91839"/>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35" y="2393153"/>
            <a:ext cx="1571612" cy="7358082"/>
          </a:xfrm>
          <a:prstGeom prst="chevron">
            <a:avLst>
              <a:gd name="adj" fmla="val 89294"/>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643302" y="-2714640"/>
            <a:ext cx="2071678" cy="7500958"/>
          </a:xfrm>
          <a:prstGeom prst="chevron">
            <a:avLst>
              <a:gd name="adj" fmla="val 94161"/>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642918"/>
            <a:ext cx="2857488" cy="5500702"/>
          </a:xfrm>
          <a:prstGeom prst="chevron">
            <a:avLst>
              <a:gd name="adj" fmla="val 93839"/>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43302" y="2143120"/>
            <a:ext cx="2071678" cy="7358082"/>
          </a:xfrm>
          <a:prstGeom prst="chevron">
            <a:avLst>
              <a:gd name="adj" fmla="val 9297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572264" y="428604"/>
            <a:ext cx="2571736" cy="5857892"/>
          </a:xfrm>
          <a:prstGeom prst="chevron">
            <a:avLst>
              <a:gd name="adj" fmla="val 93730"/>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3" presetClass="exit" presetSubtype="10" fill="hold" grpId="1" nodeType="afterEffect">
                                  <p:stCondLst>
                                    <p:cond delay="0"/>
                                  </p:stCondLst>
                                  <p:childTnLst>
                                    <p:animEffect transition="out" filter="blinds(horizontal)">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3" presetClass="exit" presetSubtype="10" fill="hold" grpId="1" nodeType="withEffect">
                                  <p:stCondLst>
                                    <p:cond delay="0"/>
                                  </p:stCondLst>
                                  <p:childTnLst>
                                    <p:animEffect transition="out" filter="blinds(horizontal)">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3" presetClass="exit" presetSubtype="10" fill="hold" grpId="1" nodeType="withEffect">
                                  <p:stCondLst>
                                    <p:cond delay="0"/>
                                  </p:stCondLst>
                                  <p:childTnLst>
                                    <p:animEffect transition="out" filter="blinds(horizont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3" presetClass="exit" presetSubtype="5" fill="hold" grpId="1" nodeType="withEffect">
                                  <p:stCondLst>
                                    <p:cond delay="0"/>
                                  </p:stCondLst>
                                  <p:childTnLst>
                                    <p:animEffect transition="out" filter="blinds(vertical)">
                                      <p:cBhvr>
                                        <p:cTn id="67" dur="3000"/>
                                        <p:tgtEl>
                                          <p:spTgt spid="8"/>
                                        </p:tgtEl>
                                      </p:cBhvr>
                                    </p:animEffect>
                                    <p:set>
                                      <p:cBhvr>
                                        <p:cTn id="68" dur="1" fill="hold">
                                          <p:stCondLst>
                                            <p:cond delay="2999"/>
                                          </p:stCondLst>
                                        </p:cTn>
                                        <p:tgtEl>
                                          <p:spTgt spid="8"/>
                                        </p:tgtEl>
                                        <p:attrNameLst>
                                          <p:attrName>style.visibility</p:attrName>
                                        </p:attrNameLst>
                                      </p:cBhvr>
                                      <p:to>
                                        <p:strVal val="hidden"/>
                                      </p:to>
                                    </p:set>
                                  </p:childTnLst>
                                </p:cTn>
                              </p:par>
                              <p:par>
                                <p:cTn id="69" presetID="3" presetClass="exit" presetSubtype="5" fill="hold" grpId="1" nodeType="withEffect">
                                  <p:stCondLst>
                                    <p:cond delay="0"/>
                                  </p:stCondLst>
                                  <p:childTnLst>
                                    <p:animEffect transition="out" filter="blinds(vertical)">
                                      <p:cBhvr>
                                        <p:cTn id="70" dur="3000"/>
                                        <p:tgtEl>
                                          <p:spTgt spid="10"/>
                                        </p:tgtEl>
                                      </p:cBhvr>
                                    </p:animEffect>
                                    <p:set>
                                      <p:cBhvr>
                                        <p:cTn id="71" dur="1" fill="hold">
                                          <p:stCondLst>
                                            <p:cond delay="2999"/>
                                          </p:stCondLst>
                                        </p:cTn>
                                        <p:tgtEl>
                                          <p:spTgt spid="10"/>
                                        </p:tgtEl>
                                        <p:attrNameLst>
                                          <p:attrName>style.visibility</p:attrName>
                                        </p:attrNameLst>
                                      </p:cBhvr>
                                      <p:to>
                                        <p:strVal val="hidden"/>
                                      </p:to>
                                    </p:set>
                                  </p:childTnLst>
                                </p:cTn>
                              </p:par>
                              <p:par>
                                <p:cTn id="72" presetID="3" presetClass="exit" presetSubtype="5" fill="hold" grpId="1" nodeType="withEffect">
                                  <p:stCondLst>
                                    <p:cond delay="0"/>
                                  </p:stCondLst>
                                  <p:childTnLst>
                                    <p:animEffect transition="out" filter="blinds(vertical)">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3000"/>
                                        <p:tgtEl>
                                          <p:spTgt spid="13"/>
                                        </p:tgtEl>
                                      </p:cBhvr>
                                    </p:animEffect>
                                    <p:set>
                                      <p:cBhvr>
                                        <p:cTn id="80" dur="1" fill="hold">
                                          <p:stCondLst>
                                            <p:cond delay="2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3000"/>
                                        <p:tgtEl>
                                          <p:spTgt spid="16"/>
                                        </p:tgtEl>
                                      </p:cBhvr>
                                    </p:animEffect>
                                    <p:set>
                                      <p:cBhvr>
                                        <p:cTn id="83" dur="1" fill="hold">
                                          <p:stCondLst>
                                            <p:cond delay="2999"/>
                                          </p:stCondLst>
                                        </p:cTn>
                                        <p:tgtEl>
                                          <p:spTgt spid="16"/>
                                        </p:tgtEl>
                                        <p:attrNameLst>
                                          <p:attrName>style.visibility</p:attrName>
                                        </p:attrNameLst>
                                      </p:cBhvr>
                                      <p:to>
                                        <p:strVal val="hidden"/>
                                      </p:to>
                                    </p:set>
                                  </p:childTnLst>
                                </p:cTn>
                              </p:par>
                              <p:par>
                                <p:cTn id="84" presetID="3" presetClass="exit" presetSubtype="10" fill="hold" grpId="1" nodeType="withEffect">
                                  <p:stCondLst>
                                    <p:cond delay="0"/>
                                  </p:stCondLst>
                                  <p:childTnLst>
                                    <p:animEffect transition="out" filter="blinds(horizontal)">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3" presetClass="exit" presetSubtype="10" fill="hold" grpId="1" nodeType="withEffect">
                                  <p:stCondLst>
                                    <p:cond delay="0"/>
                                  </p:stCondLst>
                                  <p:childTnLst>
                                    <p:animEffect transition="out" filter="blinds(horizontal)">
                                      <p:cBhvr>
                                        <p:cTn id="88" dur="3000"/>
                                        <p:tgtEl>
                                          <p:spTgt spid="11"/>
                                        </p:tgtEl>
                                      </p:cBhvr>
                                    </p:animEffect>
                                    <p:set>
                                      <p:cBhvr>
                                        <p:cTn id="89" dur="1" fill="hold">
                                          <p:stCondLst>
                                            <p:cond delay="2999"/>
                                          </p:stCondLst>
                                        </p:cTn>
                                        <p:tgtEl>
                                          <p:spTgt spid="11"/>
                                        </p:tgtEl>
                                        <p:attrNameLst>
                                          <p:attrName>style.visibility</p:attrName>
                                        </p:attrNameLst>
                                      </p:cBhvr>
                                      <p:to>
                                        <p:strVal val="hidden"/>
                                      </p:to>
                                    </p:set>
                                  </p:childTnLst>
                                </p:cTn>
                              </p:par>
                              <p:par>
                                <p:cTn id="90" presetID="3" presetClass="exit" presetSubtype="10" fill="hold" grpId="1" nodeType="withEffect">
                                  <p:stCondLst>
                                    <p:cond delay="0"/>
                                  </p:stCondLst>
                                  <p:childTnLst>
                                    <p:animEffect transition="out" filter="blinds(horizontal)">
                                      <p:cBhvr>
                                        <p:cTn id="91" dur="3000"/>
                                        <p:tgtEl>
                                          <p:spTgt spid="17"/>
                                        </p:tgtEl>
                                      </p:cBhvr>
                                    </p:animEffect>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8584.jpg"/>
          <p:cNvPicPr>
            <a:picLocks noChangeAspect="1"/>
          </p:cNvPicPr>
          <p:nvPr/>
        </p:nvPicPr>
        <p:blipFill>
          <a:blip r:embed="rId2">
            <a:lum bright="10000"/>
          </a:blip>
          <a:stretch>
            <a:fillRect/>
          </a:stretch>
        </p:blipFill>
        <p:spPr>
          <a:xfrm>
            <a:off x="0" y="0"/>
            <a:ext cx="9144000" cy="6837967"/>
          </a:xfrm>
          <a:prstGeom prst="rect">
            <a:avLst/>
          </a:prstGeom>
        </p:spPr>
      </p:pic>
      <p:sp>
        <p:nvSpPr>
          <p:cNvPr id="5" name="4 Rectángulo"/>
          <p:cNvSpPr/>
          <p:nvPr/>
        </p:nvSpPr>
        <p:spPr>
          <a:xfrm>
            <a:off x="2214546" y="2071654"/>
            <a:ext cx="5143536"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00298" y="2428844"/>
            <a:ext cx="4572032" cy="142852"/>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714612" y="2786034"/>
            <a:ext cx="4214842"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143224"/>
            <a:ext cx="3714776"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143240" y="3643290"/>
            <a:ext cx="3286148"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3357554" y="4000480"/>
            <a:ext cx="2857520"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643306" y="4429108"/>
            <a:ext cx="2357454"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3857620" y="4786322"/>
            <a:ext cx="2000264" cy="142852"/>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071934" y="5214950"/>
            <a:ext cx="1500198"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214810" y="5643578"/>
            <a:ext cx="1214446"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357686" y="6000744"/>
            <a:ext cx="928694"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4500562" y="6286520"/>
            <a:ext cx="500066" cy="214290"/>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4643438" y="6689429"/>
            <a:ext cx="214314" cy="168571"/>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1643050"/>
            <a:ext cx="5857916"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00166" y="1285860"/>
            <a:ext cx="6429420"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928670"/>
            <a:ext cx="7000924"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662" y="642918"/>
            <a:ext cx="7500990"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596" y="285728"/>
            <a:ext cx="8429684" cy="142876"/>
          </a:xfrm>
          <a:prstGeom prst="rect">
            <a:avLst/>
          </a:prstGeom>
          <a:solidFill>
            <a:srgbClr val="9C5B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16" presetClass="entr" presetSubtype="21"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inVertical)">
                                      <p:cBhvr>
                                        <p:cTn id="118" dur="3000"/>
                                        <p:tgtEl>
                                          <p:spTgt spid="5"/>
                                        </p:tgtEl>
                                      </p:cBhvr>
                                    </p:animEffect>
                                  </p:childTnLst>
                                </p:cTn>
                              </p:par>
                              <p:par>
                                <p:cTn id="119" presetID="16" presetClass="entr" presetSubtype="21"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barn(inVertical)">
                                      <p:cBhvr>
                                        <p:cTn id="121" dur="3000"/>
                                        <p:tgtEl>
                                          <p:spTgt spid="6"/>
                                        </p:tgtEl>
                                      </p:cBhvr>
                                    </p:animEffect>
                                  </p:childTnLst>
                                </p:cTn>
                              </p:par>
                              <p:par>
                                <p:cTn id="122" presetID="16" presetClass="entr" presetSubtype="21"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arn(inVertical)">
                                      <p:cBhvr>
                                        <p:cTn id="124" dur="3000"/>
                                        <p:tgtEl>
                                          <p:spTgt spid="7"/>
                                        </p:tgtEl>
                                      </p:cBhvr>
                                    </p:animEffect>
                                  </p:childTnLst>
                                </p:cTn>
                              </p:par>
                              <p:par>
                                <p:cTn id="125" presetID="16" presetClass="entr" presetSubtype="21"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barn(inVertical)">
                                      <p:cBhvr>
                                        <p:cTn id="127" dur="3000"/>
                                        <p:tgtEl>
                                          <p:spTgt spid="8"/>
                                        </p:tgtEl>
                                      </p:cBhvr>
                                    </p:animEffect>
                                  </p:childTnLst>
                                </p:cTn>
                              </p:par>
                              <p:par>
                                <p:cTn id="128" presetID="16" presetClass="entr" presetSubtype="21"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arn(inVertical)">
                                      <p:cBhvr>
                                        <p:cTn id="130" dur="3000"/>
                                        <p:tgtEl>
                                          <p:spTgt spid="9"/>
                                        </p:tgtEl>
                                      </p:cBhvr>
                                    </p:animEffect>
                                  </p:childTnLst>
                                </p:cTn>
                              </p:par>
                              <p:par>
                                <p:cTn id="131" presetID="16" presetClass="entr" presetSubtype="21"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arn(inVertical)">
                                      <p:cBhvr>
                                        <p:cTn id="133" dur="3000"/>
                                        <p:tgtEl>
                                          <p:spTgt spid="10"/>
                                        </p:tgtEl>
                                      </p:cBhvr>
                                    </p:animEffect>
                                  </p:childTnLst>
                                </p:cTn>
                              </p:par>
                              <p:par>
                                <p:cTn id="134" presetID="16" presetClass="entr" presetSubtype="21"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barn(inVertical)">
                                      <p:cBhvr>
                                        <p:cTn id="136" dur="3000"/>
                                        <p:tgtEl>
                                          <p:spTgt spid="11"/>
                                        </p:tgtEl>
                                      </p:cBhvr>
                                    </p:animEffect>
                                  </p:childTnLst>
                                </p:cTn>
                              </p:par>
                              <p:par>
                                <p:cTn id="137" presetID="16" presetClass="entr" presetSubtype="21"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barn(inVertical)">
                                      <p:cBhvr>
                                        <p:cTn id="139" dur="3000"/>
                                        <p:tgtEl>
                                          <p:spTgt spid="12"/>
                                        </p:tgtEl>
                                      </p:cBhvr>
                                    </p:animEffect>
                                  </p:childTnLst>
                                </p:cTn>
                              </p:par>
                              <p:par>
                                <p:cTn id="140" presetID="16" presetClass="entr" presetSubtype="21"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barn(inVertical)">
                                      <p:cBhvr>
                                        <p:cTn id="142" dur="3000"/>
                                        <p:tgtEl>
                                          <p:spTgt spid="13"/>
                                        </p:tgtEl>
                                      </p:cBhvr>
                                    </p:animEffect>
                                  </p:childTnLst>
                                </p:cTn>
                              </p:par>
                              <p:par>
                                <p:cTn id="143" presetID="16" presetClass="entr" presetSubtype="21"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barn(inVertical)">
                                      <p:cBhvr>
                                        <p:cTn id="145" dur="3000"/>
                                        <p:tgtEl>
                                          <p:spTgt spid="14"/>
                                        </p:tgtEl>
                                      </p:cBhvr>
                                    </p:animEffect>
                                  </p:childTnLst>
                                </p:cTn>
                              </p:par>
                              <p:par>
                                <p:cTn id="146" presetID="16" presetClass="entr" presetSubtype="21"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barn(inVertical)">
                                      <p:cBhvr>
                                        <p:cTn id="148" dur="3000"/>
                                        <p:tgtEl>
                                          <p:spTgt spid="15"/>
                                        </p:tgtEl>
                                      </p:cBhvr>
                                    </p:animEffect>
                                  </p:childTnLst>
                                </p:cTn>
                              </p:par>
                              <p:par>
                                <p:cTn id="149" presetID="16" presetClass="entr" presetSubtype="21"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3000"/>
                                        <p:tgtEl>
                                          <p:spTgt spid="16"/>
                                        </p:tgtEl>
                                      </p:cBhvr>
                                    </p:animEffect>
                                  </p:childTnLst>
                                </p:cTn>
                              </p:par>
                              <p:par>
                                <p:cTn id="152" presetID="16" presetClass="entr" presetSubtype="21"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barn(inVertical)">
                                      <p:cBhvr>
                                        <p:cTn id="154" dur="3000"/>
                                        <p:tgtEl>
                                          <p:spTgt spid="17"/>
                                        </p:tgtEl>
                                      </p:cBhvr>
                                    </p:animEffect>
                                  </p:childTnLst>
                                </p:cTn>
                              </p:par>
                              <p:par>
                                <p:cTn id="155" presetID="16" presetClass="entr" presetSubtype="21"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barn(inVertical)">
                                      <p:cBhvr>
                                        <p:cTn id="157" dur="3000"/>
                                        <p:tgtEl>
                                          <p:spTgt spid="18"/>
                                        </p:tgtEl>
                                      </p:cBhvr>
                                    </p:animEffect>
                                  </p:childTnLst>
                                </p:cTn>
                              </p:par>
                              <p:par>
                                <p:cTn id="158" presetID="16" presetClass="entr" presetSubtype="21"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barn(inVertical)">
                                      <p:cBhvr>
                                        <p:cTn id="160" dur="3000"/>
                                        <p:tgtEl>
                                          <p:spTgt spid="19"/>
                                        </p:tgtEl>
                                      </p:cBhvr>
                                    </p:animEffect>
                                  </p:childTnLst>
                                </p:cTn>
                              </p:par>
                              <p:par>
                                <p:cTn id="161" presetID="16" presetClass="entr" presetSubtype="21"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barn(inVertical)">
                                      <p:cBhvr>
                                        <p:cTn id="163" dur="3000"/>
                                        <p:tgtEl>
                                          <p:spTgt spid="20"/>
                                        </p:tgtEl>
                                      </p:cBhvr>
                                    </p:animEffect>
                                  </p:childTnLst>
                                </p:cTn>
                              </p:par>
                              <p:par>
                                <p:cTn id="164" presetID="16" presetClass="entr" presetSubtype="21"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barn(inVertical)">
                                      <p:cBhvr>
                                        <p:cTn id="166" dur="3000"/>
                                        <p:tgtEl>
                                          <p:spTgt spid="21"/>
                                        </p:tgtEl>
                                      </p:cBhvr>
                                    </p:animEffect>
                                  </p:childTnLst>
                                </p:cTn>
                              </p:par>
                              <p:par>
                                <p:cTn id="167" presetID="16" presetClass="entr" presetSubtype="21"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barn(inVertical)">
                                      <p:cBhvr>
                                        <p:cTn id="169" dur="3000"/>
                                        <p:tgtEl>
                                          <p:spTgt spid="22"/>
                                        </p:tgtEl>
                                      </p:cBhvr>
                                    </p:animEffect>
                                  </p:childTnLst>
                                </p:cTn>
                              </p:par>
                              <p:par>
                                <p:cTn id="170" presetID="2" presetClass="exit" presetSubtype="1" fill="hold" grpId="3"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ppt_x"/>
                                          </p:val>
                                        </p:tav>
                                      </p:tavLst>
                                    </p:anim>
                                    <p:anim calcmode="lin" valueType="num">
                                      <p:cBhvr additive="base">
                                        <p:cTn id="172" dur="3000"/>
                                        <p:tgtEl>
                                          <p:spTgt spid="5"/>
                                        </p:tgtEl>
                                        <p:attrNameLst>
                                          <p:attrName>ppt_y</p:attrName>
                                        </p:attrNameLst>
                                      </p:cBhvr>
                                      <p:tavLst>
                                        <p:tav tm="0">
                                          <p:val>
                                            <p:strVal val="ppt_y"/>
                                          </p:val>
                                        </p:tav>
                                        <p:tav tm="100000">
                                          <p:val>
                                            <p:strVal val="0-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 fill="hold" grpId="3"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ppt_x"/>
                                          </p:val>
                                        </p:tav>
                                      </p:tavLst>
                                    </p:anim>
                                    <p:anim calcmode="lin" valueType="num">
                                      <p:cBhvr additive="base">
                                        <p:cTn id="176" dur="3000"/>
                                        <p:tgtEl>
                                          <p:spTgt spid="6"/>
                                        </p:tgtEl>
                                        <p:attrNameLst>
                                          <p:attrName>ppt_y</p:attrName>
                                        </p:attrNameLst>
                                      </p:cBhvr>
                                      <p:tavLst>
                                        <p:tav tm="0">
                                          <p:val>
                                            <p:strVal val="ppt_y"/>
                                          </p:val>
                                        </p:tav>
                                        <p:tav tm="100000">
                                          <p:val>
                                            <p:strVal val="0-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3000"/>
                                        <p:tgtEl>
                                          <p:spTgt spid="7"/>
                                        </p:tgtEl>
                                        <p:attrNameLst>
                                          <p:attrName>ppt_x</p:attrName>
                                        </p:attrNameLst>
                                      </p:cBhvr>
                                      <p:tavLst>
                                        <p:tav tm="0">
                                          <p:val>
                                            <p:strVal val="ppt_x"/>
                                          </p:val>
                                        </p:tav>
                                        <p:tav tm="100000">
                                          <p:val>
                                            <p:strVal val="ppt_x"/>
                                          </p:val>
                                        </p:tav>
                                      </p:tavLst>
                                    </p:anim>
                                    <p:anim calcmode="lin" valueType="num">
                                      <p:cBhvr additive="base">
                                        <p:cTn id="180" dur="3000"/>
                                        <p:tgtEl>
                                          <p:spTgt spid="7"/>
                                        </p:tgtEl>
                                        <p:attrNameLst>
                                          <p:attrName>ppt_y</p:attrName>
                                        </p:attrNameLst>
                                      </p:cBhvr>
                                      <p:tavLst>
                                        <p:tav tm="0">
                                          <p:val>
                                            <p:strVal val="ppt_y"/>
                                          </p:val>
                                        </p:tav>
                                        <p:tav tm="100000">
                                          <p:val>
                                            <p:strVal val="0-ppt_h/2"/>
                                          </p:val>
                                        </p:tav>
                                      </p:tavLst>
                                    </p:anim>
                                    <p:set>
                                      <p:cBhvr>
                                        <p:cTn id="181" dur="1" fill="hold">
                                          <p:stCondLst>
                                            <p:cond delay="2999"/>
                                          </p:stCondLst>
                                        </p:cTn>
                                        <p:tgtEl>
                                          <p:spTgt spid="7"/>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ppt_x"/>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3000"/>
                                        <p:tgtEl>
                                          <p:spTgt spid="9"/>
                                        </p:tgtEl>
                                        <p:attrNameLst>
                                          <p:attrName>ppt_x</p:attrName>
                                        </p:attrNameLst>
                                      </p:cBhvr>
                                      <p:tavLst>
                                        <p:tav tm="0">
                                          <p:val>
                                            <p:strVal val="ppt_x"/>
                                          </p:val>
                                        </p:tav>
                                        <p:tav tm="100000">
                                          <p:val>
                                            <p:strVal val="ppt_x"/>
                                          </p:val>
                                        </p:tav>
                                      </p:tavLst>
                                    </p:anim>
                                    <p:anim calcmode="lin" valueType="num">
                                      <p:cBhvr additive="base">
                                        <p:cTn id="188" dur="3000"/>
                                        <p:tgtEl>
                                          <p:spTgt spid="9"/>
                                        </p:tgtEl>
                                        <p:attrNameLst>
                                          <p:attrName>ppt_y</p:attrName>
                                        </p:attrNameLst>
                                      </p:cBhvr>
                                      <p:tavLst>
                                        <p:tav tm="0">
                                          <p:val>
                                            <p:strVal val="ppt_y"/>
                                          </p:val>
                                        </p:tav>
                                        <p:tav tm="100000">
                                          <p:val>
                                            <p:strVal val="0-ppt_h/2"/>
                                          </p:val>
                                        </p:tav>
                                      </p:tavLst>
                                    </p:anim>
                                    <p:set>
                                      <p:cBhvr>
                                        <p:cTn id="189" dur="1" fill="hold">
                                          <p:stCondLst>
                                            <p:cond delay="2999"/>
                                          </p:stCondLst>
                                        </p:cTn>
                                        <p:tgtEl>
                                          <p:spTgt spid="9"/>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3000"/>
                                        <p:tgtEl>
                                          <p:spTgt spid="10"/>
                                        </p:tgtEl>
                                        <p:attrNameLst>
                                          <p:attrName>ppt_x</p:attrName>
                                        </p:attrNameLst>
                                      </p:cBhvr>
                                      <p:tavLst>
                                        <p:tav tm="0">
                                          <p:val>
                                            <p:strVal val="ppt_x"/>
                                          </p:val>
                                        </p:tav>
                                        <p:tav tm="100000">
                                          <p:val>
                                            <p:strVal val="ppt_x"/>
                                          </p:val>
                                        </p:tav>
                                      </p:tavLst>
                                    </p:anim>
                                    <p:anim calcmode="lin" valueType="num">
                                      <p:cBhvr additive="base">
                                        <p:cTn id="192" dur="3000"/>
                                        <p:tgtEl>
                                          <p:spTgt spid="10"/>
                                        </p:tgtEl>
                                        <p:attrNameLst>
                                          <p:attrName>ppt_y</p:attrName>
                                        </p:attrNameLst>
                                      </p:cBhvr>
                                      <p:tavLst>
                                        <p:tav tm="0">
                                          <p:val>
                                            <p:strVal val="ppt_y"/>
                                          </p:val>
                                        </p:tav>
                                        <p:tav tm="100000">
                                          <p:val>
                                            <p:strVal val="0-ppt_h/2"/>
                                          </p:val>
                                        </p:tav>
                                      </p:tavLst>
                                    </p:anim>
                                    <p:set>
                                      <p:cBhvr>
                                        <p:cTn id="193" dur="1" fill="hold">
                                          <p:stCondLst>
                                            <p:cond delay="2999"/>
                                          </p:stCondLst>
                                        </p:cTn>
                                        <p:tgtEl>
                                          <p:spTgt spid="10"/>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ppt_x"/>
                                          </p:val>
                                        </p:tav>
                                      </p:tavLst>
                                    </p:anim>
                                    <p:anim calcmode="lin" valueType="num">
                                      <p:cBhvr additive="base">
                                        <p:cTn id="196" dur="3000"/>
                                        <p:tgtEl>
                                          <p:spTgt spid="11"/>
                                        </p:tgtEl>
                                        <p:attrNameLst>
                                          <p:attrName>ppt_y</p:attrName>
                                        </p:attrNameLst>
                                      </p:cBhvr>
                                      <p:tavLst>
                                        <p:tav tm="0">
                                          <p:val>
                                            <p:strVal val="ppt_y"/>
                                          </p:val>
                                        </p:tav>
                                        <p:tav tm="100000">
                                          <p:val>
                                            <p:strVal val="0-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ppt_x"/>
                                          </p:val>
                                        </p:tav>
                                      </p:tavLst>
                                    </p:anim>
                                    <p:anim calcmode="lin" valueType="num">
                                      <p:cBhvr additive="base">
                                        <p:cTn id="200" dur="3000"/>
                                        <p:tgtEl>
                                          <p:spTgt spid="12"/>
                                        </p:tgtEl>
                                        <p:attrNameLst>
                                          <p:attrName>ppt_y</p:attrName>
                                        </p:attrNameLst>
                                      </p:cBhvr>
                                      <p:tavLst>
                                        <p:tav tm="0">
                                          <p:val>
                                            <p:strVal val="ppt_y"/>
                                          </p:val>
                                        </p:tav>
                                        <p:tav tm="100000">
                                          <p:val>
                                            <p:strVal val="0-ppt_h/2"/>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1" fill="hold" grpId="3" nodeType="withEffect">
                                  <p:stCondLst>
                                    <p:cond delay="0"/>
                                  </p:stCondLst>
                                  <p:childTnLst>
                                    <p:anim calcmode="lin" valueType="num">
                                      <p:cBhvr additive="base">
                                        <p:cTn id="203" dur="3000"/>
                                        <p:tgtEl>
                                          <p:spTgt spid="13"/>
                                        </p:tgtEl>
                                        <p:attrNameLst>
                                          <p:attrName>ppt_x</p:attrName>
                                        </p:attrNameLst>
                                      </p:cBhvr>
                                      <p:tavLst>
                                        <p:tav tm="0">
                                          <p:val>
                                            <p:strVal val="ppt_x"/>
                                          </p:val>
                                        </p:tav>
                                        <p:tav tm="100000">
                                          <p:val>
                                            <p:strVal val="ppt_x"/>
                                          </p:val>
                                        </p:tav>
                                      </p:tavLst>
                                    </p:anim>
                                    <p:anim calcmode="lin" valueType="num">
                                      <p:cBhvr additive="base">
                                        <p:cTn id="204" dur="3000"/>
                                        <p:tgtEl>
                                          <p:spTgt spid="13"/>
                                        </p:tgtEl>
                                        <p:attrNameLst>
                                          <p:attrName>ppt_y</p:attrName>
                                        </p:attrNameLst>
                                      </p:cBhvr>
                                      <p:tavLst>
                                        <p:tav tm="0">
                                          <p:val>
                                            <p:strVal val="ppt_y"/>
                                          </p:val>
                                        </p:tav>
                                        <p:tav tm="100000">
                                          <p:val>
                                            <p:strVal val="0-ppt_h/2"/>
                                          </p:val>
                                        </p:tav>
                                      </p:tavLst>
                                    </p:anim>
                                    <p:set>
                                      <p:cBhvr>
                                        <p:cTn id="205" dur="1" fill="hold">
                                          <p:stCondLst>
                                            <p:cond delay="2999"/>
                                          </p:stCondLst>
                                        </p:cTn>
                                        <p:tgtEl>
                                          <p:spTgt spid="13"/>
                                        </p:tgtEl>
                                        <p:attrNameLst>
                                          <p:attrName>style.visibility</p:attrName>
                                        </p:attrNameLst>
                                      </p:cBhvr>
                                      <p:to>
                                        <p:strVal val="hidden"/>
                                      </p:to>
                                    </p:set>
                                  </p:childTnLst>
                                </p:cTn>
                              </p:par>
                              <p:par>
                                <p:cTn id="206" presetID="2" presetClass="exit" presetSubtype="1" fill="hold" grpId="3" nodeType="withEffect">
                                  <p:stCondLst>
                                    <p:cond delay="0"/>
                                  </p:stCondLst>
                                  <p:childTnLst>
                                    <p:anim calcmode="lin" valueType="num">
                                      <p:cBhvr additive="base">
                                        <p:cTn id="207" dur="3000"/>
                                        <p:tgtEl>
                                          <p:spTgt spid="14"/>
                                        </p:tgtEl>
                                        <p:attrNameLst>
                                          <p:attrName>ppt_x</p:attrName>
                                        </p:attrNameLst>
                                      </p:cBhvr>
                                      <p:tavLst>
                                        <p:tav tm="0">
                                          <p:val>
                                            <p:strVal val="ppt_x"/>
                                          </p:val>
                                        </p:tav>
                                        <p:tav tm="100000">
                                          <p:val>
                                            <p:strVal val="ppt_x"/>
                                          </p:val>
                                        </p:tav>
                                      </p:tavLst>
                                    </p:anim>
                                    <p:anim calcmode="lin" valueType="num">
                                      <p:cBhvr additive="base">
                                        <p:cTn id="208" dur="3000"/>
                                        <p:tgtEl>
                                          <p:spTgt spid="14"/>
                                        </p:tgtEl>
                                        <p:attrNameLst>
                                          <p:attrName>ppt_y</p:attrName>
                                        </p:attrNameLst>
                                      </p:cBhvr>
                                      <p:tavLst>
                                        <p:tav tm="0">
                                          <p:val>
                                            <p:strVal val="ppt_y"/>
                                          </p:val>
                                        </p:tav>
                                        <p:tav tm="100000">
                                          <p:val>
                                            <p:strVal val="0-ppt_h/2"/>
                                          </p:val>
                                        </p:tav>
                                      </p:tavLst>
                                    </p:anim>
                                    <p:set>
                                      <p:cBhvr>
                                        <p:cTn id="209" dur="1" fill="hold">
                                          <p:stCondLst>
                                            <p:cond delay="2999"/>
                                          </p:stCondLst>
                                        </p:cTn>
                                        <p:tgtEl>
                                          <p:spTgt spid="14"/>
                                        </p:tgtEl>
                                        <p:attrNameLst>
                                          <p:attrName>style.visibility</p:attrName>
                                        </p:attrNameLst>
                                      </p:cBhvr>
                                      <p:to>
                                        <p:strVal val="hidden"/>
                                      </p:to>
                                    </p:set>
                                  </p:childTnLst>
                                </p:cTn>
                              </p:par>
                              <p:par>
                                <p:cTn id="210" presetID="2" presetClass="exit" presetSubtype="1" fill="hold" grpId="3" nodeType="withEffect">
                                  <p:stCondLst>
                                    <p:cond delay="0"/>
                                  </p:stCondLst>
                                  <p:childTnLst>
                                    <p:anim calcmode="lin" valueType="num">
                                      <p:cBhvr additive="base">
                                        <p:cTn id="211" dur="3000"/>
                                        <p:tgtEl>
                                          <p:spTgt spid="15"/>
                                        </p:tgtEl>
                                        <p:attrNameLst>
                                          <p:attrName>ppt_x</p:attrName>
                                        </p:attrNameLst>
                                      </p:cBhvr>
                                      <p:tavLst>
                                        <p:tav tm="0">
                                          <p:val>
                                            <p:strVal val="ppt_x"/>
                                          </p:val>
                                        </p:tav>
                                        <p:tav tm="100000">
                                          <p:val>
                                            <p:strVal val="ppt_x"/>
                                          </p:val>
                                        </p:tav>
                                      </p:tavLst>
                                    </p:anim>
                                    <p:anim calcmode="lin" valueType="num">
                                      <p:cBhvr additive="base">
                                        <p:cTn id="212" dur="3000"/>
                                        <p:tgtEl>
                                          <p:spTgt spid="15"/>
                                        </p:tgtEl>
                                        <p:attrNameLst>
                                          <p:attrName>ppt_y</p:attrName>
                                        </p:attrNameLst>
                                      </p:cBhvr>
                                      <p:tavLst>
                                        <p:tav tm="0">
                                          <p:val>
                                            <p:strVal val="ppt_y"/>
                                          </p:val>
                                        </p:tav>
                                        <p:tav tm="100000">
                                          <p:val>
                                            <p:strVal val="0-ppt_h/2"/>
                                          </p:val>
                                        </p:tav>
                                      </p:tavLst>
                                    </p:anim>
                                    <p:set>
                                      <p:cBhvr>
                                        <p:cTn id="213" dur="1" fill="hold">
                                          <p:stCondLst>
                                            <p:cond delay="2999"/>
                                          </p:stCondLst>
                                        </p:cTn>
                                        <p:tgtEl>
                                          <p:spTgt spid="15"/>
                                        </p:tgtEl>
                                        <p:attrNameLst>
                                          <p:attrName>style.visibility</p:attrName>
                                        </p:attrNameLst>
                                      </p:cBhvr>
                                      <p:to>
                                        <p:strVal val="hidden"/>
                                      </p:to>
                                    </p:set>
                                  </p:childTnLst>
                                </p:cTn>
                              </p:par>
                              <p:par>
                                <p:cTn id="214" presetID="2" presetClass="exit" presetSubtype="1" fill="hold" grpId="3"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ppt_x"/>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1" fill="hold" grpId="3"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ppt_x"/>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1" fill="hold" grpId="3"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ppt_x"/>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1" fill="hold" grpId="3" nodeType="withEffect">
                                  <p:stCondLst>
                                    <p:cond delay="0"/>
                                  </p:stCondLst>
                                  <p:childTnLst>
                                    <p:anim calcmode="lin" valueType="num">
                                      <p:cBhvr additive="base">
                                        <p:cTn id="227" dur="3000"/>
                                        <p:tgtEl>
                                          <p:spTgt spid="19"/>
                                        </p:tgtEl>
                                        <p:attrNameLst>
                                          <p:attrName>ppt_x</p:attrName>
                                        </p:attrNameLst>
                                      </p:cBhvr>
                                      <p:tavLst>
                                        <p:tav tm="0">
                                          <p:val>
                                            <p:strVal val="ppt_x"/>
                                          </p:val>
                                        </p:tav>
                                        <p:tav tm="100000">
                                          <p:val>
                                            <p:strVal val="ppt_x"/>
                                          </p:val>
                                        </p:tav>
                                      </p:tavLst>
                                    </p:anim>
                                    <p:anim calcmode="lin" valueType="num">
                                      <p:cBhvr additive="base">
                                        <p:cTn id="228" dur="3000"/>
                                        <p:tgtEl>
                                          <p:spTgt spid="19"/>
                                        </p:tgtEl>
                                        <p:attrNameLst>
                                          <p:attrName>ppt_y</p:attrName>
                                        </p:attrNameLst>
                                      </p:cBhvr>
                                      <p:tavLst>
                                        <p:tav tm="0">
                                          <p:val>
                                            <p:strVal val="ppt_y"/>
                                          </p:val>
                                        </p:tav>
                                        <p:tav tm="100000">
                                          <p:val>
                                            <p:strVal val="0-ppt_h/2"/>
                                          </p:val>
                                        </p:tav>
                                      </p:tavLst>
                                    </p:anim>
                                    <p:set>
                                      <p:cBhvr>
                                        <p:cTn id="229" dur="1" fill="hold">
                                          <p:stCondLst>
                                            <p:cond delay="2999"/>
                                          </p:stCondLst>
                                        </p:cTn>
                                        <p:tgtEl>
                                          <p:spTgt spid="19"/>
                                        </p:tgtEl>
                                        <p:attrNameLst>
                                          <p:attrName>style.visibility</p:attrName>
                                        </p:attrNameLst>
                                      </p:cBhvr>
                                      <p:to>
                                        <p:strVal val="hidden"/>
                                      </p:to>
                                    </p:set>
                                  </p:childTnLst>
                                </p:cTn>
                              </p:par>
                              <p:par>
                                <p:cTn id="230" presetID="2" presetClass="exit" presetSubtype="1" fill="hold" grpId="3" nodeType="withEffect">
                                  <p:stCondLst>
                                    <p:cond delay="0"/>
                                  </p:stCondLst>
                                  <p:childTnLst>
                                    <p:anim calcmode="lin" valueType="num">
                                      <p:cBhvr additive="base">
                                        <p:cTn id="231" dur="3000"/>
                                        <p:tgtEl>
                                          <p:spTgt spid="20"/>
                                        </p:tgtEl>
                                        <p:attrNameLst>
                                          <p:attrName>ppt_x</p:attrName>
                                        </p:attrNameLst>
                                      </p:cBhvr>
                                      <p:tavLst>
                                        <p:tav tm="0">
                                          <p:val>
                                            <p:strVal val="ppt_x"/>
                                          </p:val>
                                        </p:tav>
                                        <p:tav tm="100000">
                                          <p:val>
                                            <p:strVal val="ppt_x"/>
                                          </p:val>
                                        </p:tav>
                                      </p:tavLst>
                                    </p:anim>
                                    <p:anim calcmode="lin" valueType="num">
                                      <p:cBhvr additive="base">
                                        <p:cTn id="232" dur="3000"/>
                                        <p:tgtEl>
                                          <p:spTgt spid="20"/>
                                        </p:tgtEl>
                                        <p:attrNameLst>
                                          <p:attrName>ppt_y</p:attrName>
                                        </p:attrNameLst>
                                      </p:cBhvr>
                                      <p:tavLst>
                                        <p:tav tm="0">
                                          <p:val>
                                            <p:strVal val="ppt_y"/>
                                          </p:val>
                                        </p:tav>
                                        <p:tav tm="100000">
                                          <p:val>
                                            <p:strVal val="0-ppt_h/2"/>
                                          </p:val>
                                        </p:tav>
                                      </p:tavLst>
                                    </p:anim>
                                    <p:set>
                                      <p:cBhvr>
                                        <p:cTn id="233" dur="1" fill="hold">
                                          <p:stCondLst>
                                            <p:cond delay="2999"/>
                                          </p:stCondLst>
                                        </p:cTn>
                                        <p:tgtEl>
                                          <p:spTgt spid="20"/>
                                        </p:tgtEl>
                                        <p:attrNameLst>
                                          <p:attrName>style.visibility</p:attrName>
                                        </p:attrNameLst>
                                      </p:cBhvr>
                                      <p:to>
                                        <p:strVal val="hidden"/>
                                      </p:to>
                                    </p:set>
                                  </p:childTnLst>
                                </p:cTn>
                              </p:par>
                              <p:par>
                                <p:cTn id="234" presetID="2" presetClass="exit" presetSubtype="1" fill="hold" grpId="3" nodeType="withEffect">
                                  <p:stCondLst>
                                    <p:cond delay="0"/>
                                  </p:stCondLst>
                                  <p:childTnLst>
                                    <p:anim calcmode="lin" valueType="num">
                                      <p:cBhvr additive="base">
                                        <p:cTn id="235" dur="3000"/>
                                        <p:tgtEl>
                                          <p:spTgt spid="21"/>
                                        </p:tgtEl>
                                        <p:attrNameLst>
                                          <p:attrName>ppt_x</p:attrName>
                                        </p:attrNameLst>
                                      </p:cBhvr>
                                      <p:tavLst>
                                        <p:tav tm="0">
                                          <p:val>
                                            <p:strVal val="ppt_x"/>
                                          </p:val>
                                        </p:tav>
                                        <p:tav tm="100000">
                                          <p:val>
                                            <p:strVal val="ppt_x"/>
                                          </p:val>
                                        </p:tav>
                                      </p:tavLst>
                                    </p:anim>
                                    <p:anim calcmode="lin" valueType="num">
                                      <p:cBhvr additive="base">
                                        <p:cTn id="236" dur="3000"/>
                                        <p:tgtEl>
                                          <p:spTgt spid="21"/>
                                        </p:tgtEl>
                                        <p:attrNameLst>
                                          <p:attrName>ppt_y</p:attrName>
                                        </p:attrNameLst>
                                      </p:cBhvr>
                                      <p:tavLst>
                                        <p:tav tm="0">
                                          <p:val>
                                            <p:strVal val="ppt_y"/>
                                          </p:val>
                                        </p:tav>
                                        <p:tav tm="100000">
                                          <p:val>
                                            <p:strVal val="0-ppt_h/2"/>
                                          </p:val>
                                        </p:tav>
                                      </p:tavLst>
                                    </p:anim>
                                    <p:set>
                                      <p:cBhvr>
                                        <p:cTn id="237" dur="1" fill="hold">
                                          <p:stCondLst>
                                            <p:cond delay="2999"/>
                                          </p:stCondLst>
                                        </p:cTn>
                                        <p:tgtEl>
                                          <p:spTgt spid="21"/>
                                        </p:tgtEl>
                                        <p:attrNameLst>
                                          <p:attrName>style.visibility</p:attrName>
                                        </p:attrNameLst>
                                      </p:cBhvr>
                                      <p:to>
                                        <p:strVal val="hidden"/>
                                      </p:to>
                                    </p:set>
                                  </p:childTnLst>
                                </p:cTn>
                              </p:par>
                              <p:par>
                                <p:cTn id="238" presetID="2" presetClass="exit" presetSubtype="1" fill="hold" grpId="3"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ppt_x"/>
                                          </p:val>
                                        </p:tav>
                                      </p:tavLst>
                                    </p:anim>
                                    <p:anim calcmode="lin" valueType="num">
                                      <p:cBhvr additive="base">
                                        <p:cTn id="240" dur="3000"/>
                                        <p:tgtEl>
                                          <p:spTgt spid="22"/>
                                        </p:tgtEl>
                                        <p:attrNameLst>
                                          <p:attrName>ppt_y</p:attrName>
                                        </p:attrNameLst>
                                      </p:cBhvr>
                                      <p:tavLst>
                                        <p:tav tm="0">
                                          <p:val>
                                            <p:strVal val="ppt_y"/>
                                          </p:val>
                                        </p:tav>
                                        <p:tav tm="100000">
                                          <p:val>
                                            <p:strVal val="0-ppt_h/2"/>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ntr" presetSubtype="4"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additive="base">
                                        <p:cTn id="244" dur="3000" fill="hold"/>
                                        <p:tgtEl>
                                          <p:spTgt spid="4"/>
                                        </p:tgtEl>
                                        <p:attrNameLst>
                                          <p:attrName>ppt_x</p:attrName>
                                        </p:attrNameLst>
                                      </p:cBhvr>
                                      <p:tavLst>
                                        <p:tav tm="0">
                                          <p:val>
                                            <p:strVal val="#ppt_x"/>
                                          </p:val>
                                        </p:tav>
                                        <p:tav tm="100000">
                                          <p:val>
                                            <p:strVal val="#ppt_x"/>
                                          </p:val>
                                        </p:tav>
                                      </p:tavLst>
                                    </p:anim>
                                    <p:anim calcmode="lin" valueType="num">
                                      <p:cBhvr additive="base">
                                        <p:cTn id="245"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38062" cy="6858000"/>
          </a:xfrm>
          <a:prstGeom prst="rect">
            <a:avLst/>
          </a:prstGeom>
          <a:effectLst>
            <a:softEdge rad="31750"/>
          </a:effectLst>
        </p:spPr>
      </p:pic>
      <p:sp>
        <p:nvSpPr>
          <p:cNvPr id="6" name="5 Lágrima"/>
          <p:cNvSpPr/>
          <p:nvPr/>
        </p:nvSpPr>
        <p:spPr>
          <a:xfrm rot="5078445">
            <a:off x="151451" y="14651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6621">
            <a:off x="155003" y="5271986"/>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73851">
            <a:off x="7625975" y="94516"/>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16569">
            <a:off x="7670051" y="5387092"/>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078445">
            <a:off x="711136" y="562555"/>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73851">
            <a:off x="7021324" y="59455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56621">
            <a:off x="726476" y="4871911"/>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16569">
            <a:off x="7187217" y="4967343"/>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78445">
            <a:off x="1354076" y="1276936"/>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73851">
            <a:off x="6521257" y="109462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56621">
            <a:off x="1297979" y="4443284"/>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616569">
            <a:off x="6544275" y="4467277"/>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78445">
            <a:off x="2139895" y="184844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1273851">
            <a:off x="5949754" y="1666128"/>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56621">
            <a:off x="2155236" y="3871780"/>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16569">
            <a:off x="5972772" y="4038649"/>
            <a:ext cx="1426156" cy="1435678"/>
          </a:xfrm>
          <a:prstGeom prst="teardrop">
            <a:avLst>
              <a:gd name="adj" fmla="val 116874"/>
            </a:avLst>
          </a:prstGeom>
          <a:gradFill flip="none" rotWithShape="1">
            <a:gsLst>
              <a:gs pos="60000">
                <a:schemeClr val="tx2">
                  <a:lumMod val="90000"/>
                  <a:shade val="30000"/>
                  <a:satMod val="115000"/>
                  <a:alpha val="40000"/>
                </a:schemeClr>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6"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1+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1+ppt_h/2"/>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18"/>
                                        </p:tgtEl>
                                        <p:attrNameLst>
                                          <p:attrName>ppt_x</p:attrName>
                                        </p:attrNameLst>
                                      </p:cBhvr>
                                      <p:tavLst>
                                        <p:tav tm="0">
                                          <p:val>
                                            <p:strVal val="ppt_x"/>
                                          </p:val>
                                        </p:tav>
                                        <p:tav tm="100000">
                                          <p:val>
                                            <p:strVal val="1+ppt_w/2"/>
                                          </p:val>
                                        </p:tav>
                                      </p:tavLst>
                                    </p:anim>
                                    <p:anim calcmode="lin" valueType="num">
                                      <p:cBhvr additive="base">
                                        <p:cTn id="86" dur="3000"/>
                                        <p:tgtEl>
                                          <p:spTgt spid="18"/>
                                        </p:tgtEl>
                                        <p:attrNameLst>
                                          <p:attrName>ppt_y</p:attrName>
                                        </p:attrNameLst>
                                      </p:cBhvr>
                                      <p:tavLst>
                                        <p:tav tm="0">
                                          <p:val>
                                            <p:strVal val="ppt_y"/>
                                          </p:val>
                                        </p:tav>
                                        <p:tav tm="100000">
                                          <p:val>
                                            <p:strVal val="1+ppt_h/2"/>
                                          </p:val>
                                        </p:tav>
                                      </p:tavLst>
                                    </p:anim>
                                    <p:set>
                                      <p:cBhvr>
                                        <p:cTn id="87" dur="1" fill="hold">
                                          <p:stCondLst>
                                            <p:cond delay="2999"/>
                                          </p:stCondLst>
                                        </p:cTn>
                                        <p:tgtEl>
                                          <p:spTgt spid="18"/>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1+ppt_h/2"/>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0-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0-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0-ppt_h/2"/>
                                          </p:val>
                                        </p:tav>
                                      </p:tavLst>
                                    </p:anim>
                                    <p:set>
                                      <p:cBhvr>
                                        <p:cTn id="119" dur="1" fill="hold">
                                          <p:stCondLst>
                                            <p:cond delay="2999"/>
                                          </p:stCondLst>
                                        </p:cTn>
                                        <p:tgtEl>
                                          <p:spTgt spid="20"/>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0-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0-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0-ppt_w/2"/>
                                          </p:val>
                                        </p:tav>
                                      </p:tavLst>
                                    </p:anim>
                                    <p:anim calcmode="lin" valueType="num">
                                      <p:cBhvr additive="base">
                                        <p:cTn id="130" dur="3000"/>
                                        <p:tgtEl>
                                          <p:spTgt spid="17"/>
                                        </p:tgtEl>
                                        <p:attrNameLst>
                                          <p:attrName>ppt_y</p:attrName>
                                        </p:attrNameLst>
                                      </p:cBhvr>
                                      <p:tavLst>
                                        <p:tav tm="0">
                                          <p:val>
                                            <p:strVal val="ppt_y"/>
                                          </p:val>
                                        </p:tav>
                                        <p:tav tm="100000">
                                          <p:val>
                                            <p:strVal val="0-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8"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diamond(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stretch>
            <a:fillRect/>
          </a:stretch>
        </p:blipFill>
        <p:spPr>
          <a:xfrm>
            <a:off x="0" y="13342"/>
            <a:ext cx="9144000" cy="6831315"/>
          </a:xfrm>
          <a:prstGeom prst="rect">
            <a:avLst/>
          </a:prstGeom>
        </p:spPr>
      </p:pic>
      <p:sp>
        <p:nvSpPr>
          <p:cNvPr id="5" name="4 Cheurón"/>
          <p:cNvSpPr/>
          <p:nvPr/>
        </p:nvSpPr>
        <p:spPr>
          <a:xfrm>
            <a:off x="-428660"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150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28564"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78572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3008"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00166"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00023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357390"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786050"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143208"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643274"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400043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4357718"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4714876"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521494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5572100"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5929290"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6286448"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6786514"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7143672"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7500958" y="2071678"/>
            <a:ext cx="1643042" cy="2571768"/>
          </a:xfrm>
          <a:prstGeom prst="chevron">
            <a:avLst>
              <a:gd name="adj" fmla="val 88173"/>
            </a:avLst>
          </a:prstGeom>
          <a:solidFill>
            <a:srgbClr val="FFC000">
              <a:alpha val="51765"/>
            </a:srgb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500098" y="0"/>
            <a:ext cx="964409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childTnLst>
                          </p:cTn>
                        </p:par>
                        <p:par>
                          <p:cTn id="113" fill="hold">
                            <p:stCondLst>
                              <p:cond delay="3000"/>
                            </p:stCondLst>
                            <p:childTnLst>
                              <p:par>
                                <p:cTn id="114" presetID="2" presetClass="exit" presetSubtype="8" fill="hold" grpId="2"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0-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0-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0-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0-ppt_w/2"/>
                                          </p:val>
                                        </p:tav>
                                      </p:tavLst>
                                    </p:anim>
                                    <p:anim calcmode="lin" valueType="num">
                                      <p:cBhvr additive="base">
                                        <p:cTn id="184" dur="3000"/>
                                        <p:tgtEl>
                                          <p:spTgt spid="22"/>
                                        </p:tgtEl>
                                        <p:attrNameLst>
                                          <p:attrName>ppt_y</p:attrName>
                                        </p:attrNameLst>
                                      </p:cBhvr>
                                      <p:tavLst>
                                        <p:tav tm="0">
                                          <p:val>
                                            <p:strVal val="ppt_y"/>
                                          </p:val>
                                        </p:tav>
                                        <p:tav tm="100000">
                                          <p:val>
                                            <p:strVal val="ppt_y"/>
                                          </p:val>
                                        </p:tav>
                                      </p:tavLst>
                                    </p:anim>
                                    <p:set>
                                      <p:cBhvr>
                                        <p:cTn id="185" dur="1" fill="hold">
                                          <p:stCondLst>
                                            <p:cond delay="2999"/>
                                          </p:stCondLst>
                                        </p:cTn>
                                        <p:tgtEl>
                                          <p:spTgt spid="22"/>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23"/>
                                        </p:tgtEl>
                                        <p:attrNameLst>
                                          <p:attrName>ppt_x</p:attrName>
                                        </p:attrNameLst>
                                      </p:cBhvr>
                                      <p:tavLst>
                                        <p:tav tm="0">
                                          <p:val>
                                            <p:strVal val="ppt_x"/>
                                          </p:val>
                                        </p:tav>
                                        <p:tav tm="100000">
                                          <p:val>
                                            <p:strVal val="0-ppt_w/2"/>
                                          </p:val>
                                        </p:tav>
                                      </p:tavLst>
                                    </p:anim>
                                    <p:anim calcmode="lin" valueType="num">
                                      <p:cBhvr additive="base">
                                        <p:cTn id="188" dur="3000"/>
                                        <p:tgtEl>
                                          <p:spTgt spid="23"/>
                                        </p:tgtEl>
                                        <p:attrNameLst>
                                          <p:attrName>ppt_y</p:attrName>
                                        </p:attrNameLst>
                                      </p:cBhvr>
                                      <p:tavLst>
                                        <p:tav tm="0">
                                          <p:val>
                                            <p:strVal val="ppt_y"/>
                                          </p:val>
                                        </p:tav>
                                        <p:tav tm="100000">
                                          <p:val>
                                            <p:strVal val="ppt_y"/>
                                          </p:val>
                                        </p:tav>
                                      </p:tavLst>
                                    </p:anim>
                                    <p:set>
                                      <p:cBhvr>
                                        <p:cTn id="189" dur="1" fill="hold">
                                          <p:stCondLst>
                                            <p:cond delay="2999"/>
                                          </p:stCondLst>
                                        </p:cTn>
                                        <p:tgtEl>
                                          <p:spTgt spid="2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3000"/>
                                        <p:tgtEl>
                                          <p:spTgt spid="24"/>
                                        </p:tgtEl>
                                        <p:attrNameLst>
                                          <p:attrName>ppt_x</p:attrName>
                                        </p:attrNameLst>
                                      </p:cBhvr>
                                      <p:tavLst>
                                        <p:tav tm="0">
                                          <p:val>
                                            <p:strVal val="ppt_x"/>
                                          </p:val>
                                        </p:tav>
                                        <p:tav tm="100000">
                                          <p:val>
                                            <p:strVal val="0-ppt_w/2"/>
                                          </p:val>
                                        </p:tav>
                                      </p:tavLst>
                                    </p:anim>
                                    <p:anim calcmode="lin" valueType="num">
                                      <p:cBhvr additive="base">
                                        <p:cTn id="192" dur="3000"/>
                                        <p:tgtEl>
                                          <p:spTgt spid="24"/>
                                        </p:tgtEl>
                                        <p:attrNameLst>
                                          <p:attrName>ppt_y</p:attrName>
                                        </p:attrNameLst>
                                      </p:cBhvr>
                                      <p:tavLst>
                                        <p:tav tm="0">
                                          <p:val>
                                            <p:strVal val="ppt_y"/>
                                          </p:val>
                                        </p:tav>
                                        <p:tav tm="100000">
                                          <p:val>
                                            <p:strVal val="ppt_y"/>
                                          </p:val>
                                        </p:tav>
                                      </p:tavLst>
                                    </p:anim>
                                    <p:set>
                                      <p:cBhvr>
                                        <p:cTn id="193" dur="1" fill="hold">
                                          <p:stCondLst>
                                            <p:cond delay="2999"/>
                                          </p:stCondLst>
                                        </p:cTn>
                                        <p:tgtEl>
                                          <p:spTgt spid="2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ppt_y"/>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ntr" presetSubtype="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additive="base">
                                        <p:cTn id="200" dur="3000" fill="hold"/>
                                        <p:tgtEl>
                                          <p:spTgt spid="4"/>
                                        </p:tgtEl>
                                        <p:attrNameLst>
                                          <p:attrName>ppt_x</p:attrName>
                                        </p:attrNameLst>
                                      </p:cBhvr>
                                      <p:tavLst>
                                        <p:tav tm="0">
                                          <p:val>
                                            <p:strVal val="1+#ppt_w/2"/>
                                          </p:val>
                                        </p:tav>
                                        <p:tav tm="100000">
                                          <p:val>
                                            <p:strVal val="#ppt_x"/>
                                          </p:val>
                                        </p:tav>
                                      </p:tavLst>
                                    </p:anim>
                                    <p:anim calcmode="lin" valueType="num">
                                      <p:cBhvr additive="base">
                                        <p:cTn id="20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19975"/>
            <a:ext cx="9144000" cy="6818050"/>
          </a:xfrm>
          <a:prstGeom prst="rect">
            <a:avLst/>
          </a:prstGeom>
        </p:spPr>
      </p:pic>
      <p:sp>
        <p:nvSpPr>
          <p:cNvPr id="5" name="4 Lágrima"/>
          <p:cNvSpPr/>
          <p:nvPr/>
        </p:nvSpPr>
        <p:spPr>
          <a:xfrm rot="18739041">
            <a:off x="3331909" y="188670"/>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39041">
            <a:off x="4974983" y="188669"/>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39041">
            <a:off x="3331909" y="903027"/>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39041">
            <a:off x="4974983" y="903026"/>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39041">
            <a:off x="3331909" y="1617407"/>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39041">
            <a:off x="4974983" y="1617406"/>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39041">
            <a:off x="3331909" y="2331811"/>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739041">
            <a:off x="4974983" y="2331810"/>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39041">
            <a:off x="3331909" y="3046168"/>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39041">
            <a:off x="4974983" y="3046167"/>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39041">
            <a:off x="3331909" y="3760548"/>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39041">
            <a:off x="4974983" y="3760547"/>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39041">
            <a:off x="3331910" y="4326193"/>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39041">
            <a:off x="4974984" y="4326192"/>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39041">
            <a:off x="3331910" y="5040550"/>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39041">
            <a:off x="4974984" y="5040549"/>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39041">
            <a:off x="3331910" y="5754930"/>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39041">
            <a:off x="4974984" y="5754929"/>
            <a:ext cx="914400" cy="914400"/>
          </a:xfrm>
          <a:prstGeom prst="teardrop">
            <a:avLst/>
          </a:prstGeom>
          <a:gradFill flip="none" rotWithShape="1">
            <a:gsLst>
              <a:gs pos="53000">
                <a:srgbClr val="2EA23C">
                  <a:shade val="30000"/>
                  <a:satMod val="115000"/>
                  <a:alpha val="0"/>
                </a:srgbClr>
              </a:gs>
              <a:gs pos="50000">
                <a:srgbClr val="2EA23C">
                  <a:shade val="67500"/>
                  <a:satMod val="115000"/>
                </a:srgbClr>
              </a:gs>
              <a:gs pos="100000">
                <a:srgbClr val="2EA23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4034" name="Picture 2" descr="Rendered Image"/>
          <p:cNvPicPr>
            <a:picLocks noChangeAspect="1" noChangeArrowheads="1"/>
          </p:cNvPicPr>
          <p:nvPr/>
        </p:nvPicPr>
        <p:blipFill>
          <a:blip r:embed="rId3">
            <a:lum contrast="40000"/>
          </a:blip>
          <a:srcRect/>
          <a:stretch>
            <a:fillRect/>
          </a:stretch>
        </p:blipFill>
        <p:spPr bwMode="auto">
          <a:xfrm rot="20570726">
            <a:off x="5942244" y="4144369"/>
            <a:ext cx="2152650" cy="1381126"/>
          </a:xfrm>
          <a:prstGeom prst="rect">
            <a:avLst/>
          </a:prstGeom>
          <a:noFill/>
        </p:spPr>
      </p:pic>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2" nodeType="withEffect">
                                  <p:stCondLst>
                                    <p:cond delay="0"/>
                                  </p:stCondLst>
                                  <p:childTnLst>
                                    <p:animRot by="5400000">
                                      <p:cBhvr>
                                        <p:cTn id="117" dur="3000" fill="hold"/>
                                        <p:tgtEl>
                                          <p:spTgt spid="5"/>
                                        </p:tgtEl>
                                        <p:attrNameLst>
                                          <p:attrName>r</p:attrName>
                                        </p:attrNameLst>
                                      </p:cBhvr>
                                    </p:animRot>
                                  </p:childTnLst>
                                </p:cTn>
                              </p:par>
                              <p:par>
                                <p:cTn id="118" presetID="8" presetClass="emph" presetSubtype="0" fill="hold" grpId="2" nodeType="withEffect">
                                  <p:stCondLst>
                                    <p:cond delay="0"/>
                                  </p:stCondLst>
                                  <p:childTnLst>
                                    <p:animRot by="5400000">
                                      <p:cBhvr>
                                        <p:cTn id="119" dur="3000" fill="hold"/>
                                        <p:tgtEl>
                                          <p:spTgt spid="7"/>
                                        </p:tgtEl>
                                        <p:attrNameLst>
                                          <p:attrName>r</p:attrName>
                                        </p:attrNameLst>
                                      </p:cBhvr>
                                    </p:animRot>
                                  </p:childTnLst>
                                </p:cTn>
                              </p:par>
                              <p:par>
                                <p:cTn id="120" presetID="8" presetClass="emph" presetSubtype="0" fill="hold" grpId="2" nodeType="withEffect">
                                  <p:stCondLst>
                                    <p:cond delay="0"/>
                                  </p:stCondLst>
                                  <p:childTnLst>
                                    <p:animRot by="5400000">
                                      <p:cBhvr>
                                        <p:cTn id="121" dur="3000" fill="hold"/>
                                        <p:tgtEl>
                                          <p:spTgt spid="9"/>
                                        </p:tgtEl>
                                        <p:attrNameLst>
                                          <p:attrName>r</p:attrName>
                                        </p:attrNameLst>
                                      </p:cBhvr>
                                    </p:animRot>
                                  </p:childTnLst>
                                </p:cTn>
                              </p:par>
                              <p:par>
                                <p:cTn id="122" presetID="8" presetClass="emph" presetSubtype="0" fill="hold" grpId="2" nodeType="withEffect">
                                  <p:stCondLst>
                                    <p:cond delay="0"/>
                                  </p:stCondLst>
                                  <p:childTnLst>
                                    <p:animRot by="5400000">
                                      <p:cBhvr>
                                        <p:cTn id="123" dur="3000" fill="hold"/>
                                        <p:tgtEl>
                                          <p:spTgt spid="11"/>
                                        </p:tgtEl>
                                        <p:attrNameLst>
                                          <p:attrName>r</p:attrName>
                                        </p:attrNameLst>
                                      </p:cBhvr>
                                    </p:animRot>
                                  </p:childTnLst>
                                </p:cTn>
                              </p:par>
                              <p:par>
                                <p:cTn id="124" presetID="8" presetClass="emph" presetSubtype="0" fill="hold" grpId="2" nodeType="withEffect">
                                  <p:stCondLst>
                                    <p:cond delay="0"/>
                                  </p:stCondLst>
                                  <p:childTnLst>
                                    <p:animRot by="5400000">
                                      <p:cBhvr>
                                        <p:cTn id="125" dur="3000" fill="hold"/>
                                        <p:tgtEl>
                                          <p:spTgt spid="13"/>
                                        </p:tgtEl>
                                        <p:attrNameLst>
                                          <p:attrName>r</p:attrName>
                                        </p:attrNameLst>
                                      </p:cBhvr>
                                    </p:animRot>
                                  </p:childTnLst>
                                </p:cTn>
                              </p:par>
                              <p:par>
                                <p:cTn id="126" presetID="8" presetClass="emph" presetSubtype="0" fill="hold" grpId="2" nodeType="withEffect">
                                  <p:stCondLst>
                                    <p:cond delay="0"/>
                                  </p:stCondLst>
                                  <p:childTnLst>
                                    <p:animRot by="5400000">
                                      <p:cBhvr>
                                        <p:cTn id="127" dur="3000" fill="hold"/>
                                        <p:tgtEl>
                                          <p:spTgt spid="15"/>
                                        </p:tgtEl>
                                        <p:attrNameLst>
                                          <p:attrName>r</p:attrName>
                                        </p:attrNameLst>
                                      </p:cBhvr>
                                    </p:animRot>
                                  </p:childTnLst>
                                </p:cTn>
                              </p:par>
                              <p:par>
                                <p:cTn id="128" presetID="8" presetClass="emph" presetSubtype="0" fill="hold" grpId="2" nodeType="withEffect">
                                  <p:stCondLst>
                                    <p:cond delay="0"/>
                                  </p:stCondLst>
                                  <p:childTnLst>
                                    <p:animRot by="5400000">
                                      <p:cBhvr>
                                        <p:cTn id="129" dur="3000" fill="hold"/>
                                        <p:tgtEl>
                                          <p:spTgt spid="17"/>
                                        </p:tgtEl>
                                        <p:attrNameLst>
                                          <p:attrName>r</p:attrName>
                                        </p:attrNameLst>
                                      </p:cBhvr>
                                    </p:animRot>
                                  </p:childTnLst>
                                </p:cTn>
                              </p:par>
                              <p:par>
                                <p:cTn id="130" presetID="8" presetClass="emph" presetSubtype="0" fill="hold" grpId="2" nodeType="withEffect">
                                  <p:stCondLst>
                                    <p:cond delay="0"/>
                                  </p:stCondLst>
                                  <p:childTnLst>
                                    <p:animRot by="5400000">
                                      <p:cBhvr>
                                        <p:cTn id="131" dur="3000" fill="hold"/>
                                        <p:tgtEl>
                                          <p:spTgt spid="19"/>
                                        </p:tgtEl>
                                        <p:attrNameLst>
                                          <p:attrName>r</p:attrName>
                                        </p:attrNameLst>
                                      </p:cBhvr>
                                    </p:animRot>
                                  </p:childTnLst>
                                </p:cTn>
                              </p:par>
                              <p:par>
                                <p:cTn id="132" presetID="8" presetClass="emph" presetSubtype="0" fill="hold" grpId="2" nodeType="withEffect">
                                  <p:stCondLst>
                                    <p:cond delay="0"/>
                                  </p:stCondLst>
                                  <p:childTnLst>
                                    <p:animRot by="5400000">
                                      <p:cBhvr>
                                        <p:cTn id="133" dur="3000" fill="hold"/>
                                        <p:tgtEl>
                                          <p:spTgt spid="21"/>
                                        </p:tgtEl>
                                        <p:attrNameLst>
                                          <p:attrName>r</p:attrName>
                                        </p:attrNameLst>
                                      </p:cBhvr>
                                    </p:animRot>
                                  </p:childTnLst>
                                </p:cTn>
                              </p:par>
                              <p:par>
                                <p:cTn id="134" presetID="8" presetClass="emph" presetSubtype="0" fill="hold" grpId="2" nodeType="withEffect">
                                  <p:stCondLst>
                                    <p:cond delay="0"/>
                                  </p:stCondLst>
                                  <p:childTnLst>
                                    <p:animRot by="-5400000">
                                      <p:cBhvr>
                                        <p:cTn id="135" dur="3000" fill="hold"/>
                                        <p:tgtEl>
                                          <p:spTgt spid="6"/>
                                        </p:tgtEl>
                                        <p:attrNameLst>
                                          <p:attrName>r</p:attrName>
                                        </p:attrNameLst>
                                      </p:cBhvr>
                                    </p:animRot>
                                  </p:childTnLst>
                                </p:cTn>
                              </p:par>
                              <p:par>
                                <p:cTn id="136" presetID="8" presetClass="emph" presetSubtype="0" fill="hold" grpId="2" nodeType="withEffect">
                                  <p:stCondLst>
                                    <p:cond delay="0"/>
                                  </p:stCondLst>
                                  <p:childTnLst>
                                    <p:animRot by="-5400000">
                                      <p:cBhvr>
                                        <p:cTn id="137" dur="3000" fill="hold"/>
                                        <p:tgtEl>
                                          <p:spTgt spid="8"/>
                                        </p:tgtEl>
                                        <p:attrNameLst>
                                          <p:attrName>r</p:attrName>
                                        </p:attrNameLst>
                                      </p:cBhvr>
                                    </p:animRot>
                                  </p:childTnLst>
                                </p:cTn>
                              </p:par>
                              <p:par>
                                <p:cTn id="138" presetID="8" presetClass="emph" presetSubtype="0" fill="hold" grpId="2" nodeType="withEffect">
                                  <p:stCondLst>
                                    <p:cond delay="0"/>
                                  </p:stCondLst>
                                  <p:childTnLst>
                                    <p:animRot by="-5400000">
                                      <p:cBhvr>
                                        <p:cTn id="139" dur="3000" fill="hold"/>
                                        <p:tgtEl>
                                          <p:spTgt spid="10"/>
                                        </p:tgtEl>
                                        <p:attrNameLst>
                                          <p:attrName>r</p:attrName>
                                        </p:attrNameLst>
                                      </p:cBhvr>
                                    </p:animRot>
                                  </p:childTnLst>
                                </p:cTn>
                              </p:par>
                              <p:par>
                                <p:cTn id="140" presetID="8" presetClass="emph" presetSubtype="0" fill="hold" grpId="2" nodeType="withEffect">
                                  <p:stCondLst>
                                    <p:cond delay="0"/>
                                  </p:stCondLst>
                                  <p:childTnLst>
                                    <p:animRot by="-54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5400000">
                                      <p:cBhvr>
                                        <p:cTn id="143" dur="3000" fill="hold"/>
                                        <p:tgtEl>
                                          <p:spTgt spid="14"/>
                                        </p:tgtEl>
                                        <p:attrNameLst>
                                          <p:attrName>r</p:attrName>
                                        </p:attrNameLst>
                                      </p:cBhvr>
                                    </p:animRot>
                                  </p:childTnLst>
                                </p:cTn>
                              </p:par>
                              <p:par>
                                <p:cTn id="144" presetID="8" presetClass="emph" presetSubtype="0" fill="hold" grpId="2" nodeType="withEffect">
                                  <p:stCondLst>
                                    <p:cond delay="0"/>
                                  </p:stCondLst>
                                  <p:childTnLst>
                                    <p:animRot by="-5400000">
                                      <p:cBhvr>
                                        <p:cTn id="145" dur="3000" fill="hold"/>
                                        <p:tgtEl>
                                          <p:spTgt spid="16"/>
                                        </p:tgtEl>
                                        <p:attrNameLst>
                                          <p:attrName>r</p:attrName>
                                        </p:attrNameLst>
                                      </p:cBhvr>
                                    </p:animRot>
                                  </p:childTnLst>
                                </p:cTn>
                              </p:par>
                              <p:par>
                                <p:cTn id="146" presetID="8" presetClass="emph" presetSubtype="0" fill="hold" grpId="2" nodeType="withEffect">
                                  <p:stCondLst>
                                    <p:cond delay="0"/>
                                  </p:stCondLst>
                                  <p:childTnLst>
                                    <p:animRot by="-5400000">
                                      <p:cBhvr>
                                        <p:cTn id="147" dur="3000" fill="hold"/>
                                        <p:tgtEl>
                                          <p:spTgt spid="18"/>
                                        </p:tgtEl>
                                        <p:attrNameLst>
                                          <p:attrName>r</p:attrName>
                                        </p:attrNameLst>
                                      </p:cBhvr>
                                    </p:animRot>
                                  </p:childTnLst>
                                </p:cTn>
                              </p:par>
                              <p:par>
                                <p:cTn id="148" presetID="8" presetClass="emph" presetSubtype="0" fill="hold" grpId="2" nodeType="withEffect">
                                  <p:stCondLst>
                                    <p:cond delay="0"/>
                                  </p:stCondLst>
                                  <p:childTnLst>
                                    <p:animRot by="-5400000">
                                      <p:cBhvr>
                                        <p:cTn id="149" dur="3000" fill="hold"/>
                                        <p:tgtEl>
                                          <p:spTgt spid="20"/>
                                        </p:tgtEl>
                                        <p:attrNameLst>
                                          <p:attrName>r</p:attrName>
                                        </p:attrNameLst>
                                      </p:cBhvr>
                                    </p:animRot>
                                  </p:childTnLst>
                                </p:cTn>
                              </p:par>
                              <p:par>
                                <p:cTn id="150" presetID="8" presetClass="emph" presetSubtype="0" fill="hold" grpId="2" nodeType="withEffect">
                                  <p:stCondLst>
                                    <p:cond delay="0"/>
                                  </p:stCondLst>
                                  <p:childTnLst>
                                    <p:animRot by="-5400000">
                                      <p:cBhvr>
                                        <p:cTn id="151" dur="3000" fill="hold"/>
                                        <p:tgtEl>
                                          <p:spTgt spid="22"/>
                                        </p:tgtEl>
                                        <p:attrNameLst>
                                          <p:attrName>r</p:attrName>
                                        </p:attrNameLst>
                                      </p:cBhvr>
                                    </p:animRot>
                                  </p:childTnLst>
                                </p:cTn>
                              </p:par>
                              <p:par>
                                <p:cTn id="152" presetID="2" presetClass="exit" presetSubtype="2" fill="hold" grpId="3"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ppt_y"/>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ppt_y"/>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1+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1+ppt_w/2"/>
                                          </p:val>
                                        </p:tav>
                                      </p:tavLst>
                                    </p:anim>
                                    <p:anim calcmode="lin" valueType="num">
                                      <p:cBhvr additive="base">
                                        <p:cTn id="174" dur="3000"/>
                                        <p:tgtEl>
                                          <p:spTgt spid="15"/>
                                        </p:tgtEl>
                                        <p:attrNameLst>
                                          <p:attrName>ppt_y</p:attrName>
                                        </p:attrNameLst>
                                      </p:cBhvr>
                                      <p:tavLst>
                                        <p:tav tm="0">
                                          <p:val>
                                            <p:strVal val="ppt_y"/>
                                          </p:val>
                                        </p:tav>
                                        <p:tav tm="100000">
                                          <p:val>
                                            <p:strVal val="ppt_y"/>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ppt_y"/>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ppt_y"/>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1+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3" presetClass="entr" presetSubtype="27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ppt_w</p:attrName>
                                        </p:attrNameLst>
                                      </p:cBhvr>
                                      <p:tavLst>
                                        <p:tav tm="0">
                                          <p:val>
                                            <p:strVal val="2/3*#ppt_w"/>
                                          </p:val>
                                        </p:tav>
                                        <p:tav tm="100000">
                                          <p:val>
                                            <p:strVal val="#ppt_w"/>
                                          </p:val>
                                        </p:tav>
                                      </p:tavLst>
                                    </p:anim>
                                    <p:anim calcmode="lin" valueType="num">
                                      <p:cBhvr>
                                        <p:cTn id="227" dur="3000" fill="hold"/>
                                        <p:tgtEl>
                                          <p:spTgt spid="4"/>
                                        </p:tgtEl>
                                        <p:attrNameLst>
                                          <p:attrName>ppt_h</p:attrName>
                                        </p:attrNameLst>
                                      </p:cBhvr>
                                      <p:tavLst>
                                        <p:tav tm="0">
                                          <p:val>
                                            <p:strVal val="2/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Vertical)">
                                      <p:cBhvr>
                                        <p:cTn id="230" dur="3000"/>
                                        <p:tgtEl>
                                          <p:spTgt spid="4"/>
                                        </p:tgtEl>
                                      </p:cBhvr>
                                    </p:animEffect>
                                  </p:childTnLst>
                                </p:cTn>
                              </p:par>
                            </p:childTnLst>
                          </p:cTn>
                        </p:par>
                        <p:par>
                          <p:cTn id="231" fill="hold">
                            <p:stCondLst>
                              <p:cond delay="3000"/>
                            </p:stCondLst>
                            <p:childTnLst>
                              <p:par>
                                <p:cTn id="232" presetID="31" presetClass="entr" presetSubtype="0" fill="hold" nodeType="afterEffect">
                                  <p:stCondLst>
                                    <p:cond delay="0"/>
                                  </p:stCondLst>
                                  <p:iterate type="lt">
                                    <p:tmPct val="5000"/>
                                  </p:iterate>
                                  <p:childTnLst>
                                    <p:set>
                                      <p:cBhvr>
                                        <p:cTn id="233" dur="1" fill="hold">
                                          <p:stCondLst>
                                            <p:cond delay="0"/>
                                          </p:stCondLst>
                                        </p:cTn>
                                        <p:tgtEl>
                                          <p:spTgt spid="44034"/>
                                        </p:tgtEl>
                                        <p:attrNameLst>
                                          <p:attrName>style.visibility</p:attrName>
                                        </p:attrNameLst>
                                      </p:cBhvr>
                                      <p:to>
                                        <p:strVal val="visible"/>
                                      </p:to>
                                    </p:set>
                                    <p:anim calcmode="lin" valueType="num">
                                      <p:cBhvr>
                                        <p:cTn id="234" dur="1000" fill="hold"/>
                                        <p:tgtEl>
                                          <p:spTgt spid="44034"/>
                                        </p:tgtEl>
                                        <p:attrNameLst>
                                          <p:attrName>ppt_w</p:attrName>
                                        </p:attrNameLst>
                                      </p:cBhvr>
                                      <p:tavLst>
                                        <p:tav tm="0">
                                          <p:val>
                                            <p:fltVal val="0"/>
                                          </p:val>
                                        </p:tav>
                                        <p:tav tm="100000">
                                          <p:val>
                                            <p:strVal val="#ppt_w"/>
                                          </p:val>
                                        </p:tav>
                                      </p:tavLst>
                                    </p:anim>
                                    <p:anim calcmode="lin" valueType="num">
                                      <p:cBhvr>
                                        <p:cTn id="235" dur="1000" fill="hold"/>
                                        <p:tgtEl>
                                          <p:spTgt spid="44034"/>
                                        </p:tgtEl>
                                        <p:attrNameLst>
                                          <p:attrName>ppt_h</p:attrName>
                                        </p:attrNameLst>
                                      </p:cBhvr>
                                      <p:tavLst>
                                        <p:tav tm="0">
                                          <p:val>
                                            <p:fltVal val="0"/>
                                          </p:val>
                                        </p:tav>
                                        <p:tav tm="100000">
                                          <p:val>
                                            <p:strVal val="#ppt_h"/>
                                          </p:val>
                                        </p:tav>
                                      </p:tavLst>
                                    </p:anim>
                                    <p:anim calcmode="lin" valueType="num">
                                      <p:cBhvr>
                                        <p:cTn id="236" dur="1000" fill="hold"/>
                                        <p:tgtEl>
                                          <p:spTgt spid="44034"/>
                                        </p:tgtEl>
                                        <p:attrNameLst>
                                          <p:attrName>style.rotation</p:attrName>
                                        </p:attrNameLst>
                                      </p:cBhvr>
                                      <p:tavLst>
                                        <p:tav tm="0">
                                          <p:val>
                                            <p:fltVal val="90"/>
                                          </p:val>
                                        </p:tav>
                                        <p:tav tm="100000">
                                          <p:val>
                                            <p:fltVal val="0"/>
                                          </p:val>
                                        </p:tav>
                                      </p:tavLst>
                                    </p:anim>
                                    <p:animEffect transition="in" filter="fade">
                                      <p:cBhvr>
                                        <p:cTn id="237" dur="1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194</Words>
  <Application>Microsoft Office PowerPoint</Application>
  <PresentationFormat>Presentación en pantalla (4:3)</PresentationFormat>
  <Paragraphs>23</Paragraphs>
  <Slides>55</Slides>
  <Notes>1</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40</cp:revision>
  <dcterms:created xsi:type="dcterms:W3CDTF">2013-11-18T17:36:12Z</dcterms:created>
  <dcterms:modified xsi:type="dcterms:W3CDTF">2013-11-19T03:02:47Z</dcterms:modified>
</cp:coreProperties>
</file>