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60" r:id="rId2"/>
  </p:sldMasterIdLst>
  <p:sldIdLst>
    <p:sldId id="283" r:id="rId3"/>
    <p:sldId id="279" r:id="rId4"/>
    <p:sldId id="258" r:id="rId5"/>
    <p:sldId id="260" r:id="rId6"/>
    <p:sldId id="274" r:id="rId7"/>
    <p:sldId id="259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57" r:id="rId20"/>
    <p:sldId id="273" r:id="rId21"/>
    <p:sldId id="272" r:id="rId22"/>
    <p:sldId id="275" r:id="rId23"/>
    <p:sldId id="276" r:id="rId24"/>
    <p:sldId id="277" r:id="rId25"/>
    <p:sldId id="278" r:id="rId26"/>
    <p:sldId id="280" r:id="rId27"/>
    <p:sldId id="281" r:id="rId28"/>
    <p:sldId id="282" r:id="rId29"/>
    <p:sldId id="284" r:id="rId30"/>
    <p:sldId id="285" r:id="rId31"/>
    <p:sldId id="287" r:id="rId32"/>
    <p:sldId id="289" r:id="rId33"/>
    <p:sldId id="286" r:id="rId34"/>
    <p:sldId id="288" r:id="rId35"/>
    <p:sldId id="290" r:id="rId36"/>
  </p:sldIdLst>
  <p:sldSz cx="9144000" cy="5143500" type="screen16x9"/>
  <p:notesSz cx="6858000" cy="9144000"/>
  <p:embeddedFontLst>
    <p:embeddedFont>
      <p:font typeface="Calibri" pitchFamily="34" charset="0"/>
      <p:regular r:id="rId37"/>
      <p:bold r:id="rId38"/>
      <p:italic r:id="rId39"/>
      <p:boldItalic r:id="rId40"/>
    </p:embeddedFont>
    <p:embeddedFont>
      <p:font typeface="Kristen ITC" pitchFamily="66" charset="0"/>
      <p:regular r:id="rId41"/>
    </p:embeddedFont>
  </p:embeddedFontLst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fbUOmSCrdJqBgLPaA3embQ" hashData="+NxJTZN3nuqwg4ZDaU9F6+Swsz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F3B27"/>
    <a:srgbClr val="5B2D11"/>
    <a:srgbClr val="FF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170" d="100"/>
          <a:sy n="170" d="100"/>
        </p:scale>
        <p:origin x="66" y="27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font" Target="fonts/font3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font" Target="fonts/font2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font" Target="fonts/font1.fntdata"/><Relationship Id="rId40" Type="http://schemas.openxmlformats.org/officeDocument/2006/relationships/font" Target="fonts/font4.fntdata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E4D70-1B43-48AD-B1A8-B43563AD9BB3}" type="datetimeFigureOut">
              <a:rPr lang="es-ES" smtClean="0"/>
              <a:pPr/>
              <a:t>05/07/2016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C0E33-B5DB-42D2-860F-D625923C8D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E4D70-1B43-48AD-B1A8-B43563AD9BB3}" type="datetimeFigureOut">
              <a:rPr lang="es-ES" smtClean="0"/>
              <a:pPr/>
              <a:t>05/07/2016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C0E33-B5DB-42D2-860F-D625923C8D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E4D70-1B43-48AD-B1A8-B43563AD9BB3}" type="datetimeFigureOut">
              <a:rPr lang="es-ES" smtClean="0"/>
              <a:pPr/>
              <a:t>05/07/2016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C0E33-B5DB-42D2-860F-D625923C8D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E4D70-1B43-48AD-B1A8-B43563AD9BB3}" type="datetimeFigureOut">
              <a:rPr lang="es-ES" smtClean="0"/>
              <a:pPr/>
              <a:t>05/07/2016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C0E33-B5DB-42D2-860F-D625923C8D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E4D70-1B43-48AD-B1A8-B43563AD9BB3}" type="datetimeFigureOut">
              <a:rPr lang="es-ES" smtClean="0"/>
              <a:pPr/>
              <a:t>05/07/2016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C0E33-B5DB-42D2-860F-D625923C8D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E4D70-1B43-48AD-B1A8-B43563AD9BB3}" type="datetimeFigureOut">
              <a:rPr lang="es-ES" smtClean="0"/>
              <a:pPr/>
              <a:t>05/07/2016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C0E33-B5DB-42D2-860F-D625923C8D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E4D70-1B43-48AD-B1A8-B43563AD9BB3}" type="datetimeFigureOut">
              <a:rPr lang="es-ES" smtClean="0"/>
              <a:pPr/>
              <a:t>05/07/2016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C0E33-B5DB-42D2-860F-D625923C8D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E4D70-1B43-48AD-B1A8-B43563AD9BB3}" type="datetimeFigureOut">
              <a:rPr lang="es-ES" smtClean="0"/>
              <a:pPr/>
              <a:t>05/07/2016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C0E33-B5DB-42D2-860F-D625923C8D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E4D70-1B43-48AD-B1A8-B43563AD9BB3}" type="datetimeFigureOut">
              <a:rPr lang="es-ES" smtClean="0"/>
              <a:pPr/>
              <a:t>05/07/2016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C0E33-B5DB-42D2-860F-D625923C8D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E4D70-1B43-48AD-B1A8-B43563AD9BB3}" type="datetimeFigureOut">
              <a:rPr lang="es-ES" smtClean="0"/>
              <a:pPr/>
              <a:t>05/07/2016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C0E33-B5DB-42D2-860F-D625923C8D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E4D70-1B43-48AD-B1A8-B43563AD9BB3}" type="datetimeFigureOut">
              <a:rPr lang="es-ES" smtClean="0"/>
              <a:pPr/>
              <a:t>05/07/2016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C0E33-B5DB-42D2-860F-D625923C8D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F3B27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89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5E4D70-1B43-48AD-B1A8-B43563AD9BB3}" type="datetimeFigureOut">
              <a:rPr lang="es-ES" smtClean="0"/>
              <a:pPr/>
              <a:t>05/07/2016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1C0E33-B5DB-42D2-860F-D625923C8D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13" Type="http://schemas.openxmlformats.org/officeDocument/2006/relationships/image" Target="../media/image62.png"/><Relationship Id="rId18" Type="http://schemas.openxmlformats.org/officeDocument/2006/relationships/image" Target="../media/image65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4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8.png"/><Relationship Id="rId11" Type="http://schemas.openxmlformats.org/officeDocument/2006/relationships/image" Target="../media/image6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7.png"/><Relationship Id="rId9" Type="http://schemas.openxmlformats.org/officeDocument/2006/relationships/image" Target="../media/image6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75000"/>
              </a:schemeClr>
            </a:gs>
            <a:gs pos="50000">
              <a:srgbClr val="5B2D11">
                <a:shade val="67500"/>
                <a:satMod val="115000"/>
              </a:srgbClr>
            </a:gs>
            <a:gs pos="100000">
              <a:srgbClr val="5B2D11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b21023268a3ab09b5864e4dac04cc8d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2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3428992" y="0"/>
            <a:ext cx="1157285" cy="1557604"/>
          </a:xfrm>
          <a:prstGeom prst="rect">
            <a:avLst/>
          </a:prstGeom>
        </p:spPr>
      </p:pic>
      <p:pic>
        <p:nvPicPr>
          <p:cNvPr id="4" name="3 Imagen" descr="Imagen2.png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flipH="1">
            <a:off x="4429124" y="0"/>
            <a:ext cx="1119207" cy="1557604"/>
          </a:xfrm>
          <a:prstGeom prst="rect">
            <a:avLst/>
          </a:prstGeom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2928926" y="1214422"/>
            <a:ext cx="1157285" cy="1557604"/>
          </a:xfrm>
          <a:prstGeom prst="rect">
            <a:avLst/>
          </a:prstGeom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flipH="1">
            <a:off x="4857752" y="1285860"/>
            <a:ext cx="1119207" cy="1557604"/>
          </a:xfrm>
          <a:prstGeom prst="rect">
            <a:avLst/>
          </a:prstGeom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428860" y="2428868"/>
            <a:ext cx="1157285" cy="1557604"/>
          </a:xfrm>
          <a:prstGeom prst="rect">
            <a:avLst/>
          </a:prstGeom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5286380" y="2500306"/>
            <a:ext cx="1119207" cy="1557604"/>
          </a:xfrm>
          <a:prstGeom prst="rect">
            <a:avLst/>
          </a:prstGeom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1857356" y="3571876"/>
            <a:ext cx="1157285" cy="1557604"/>
          </a:xfrm>
          <a:prstGeom prst="rect">
            <a:avLst/>
          </a:prstGeom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flipH="1">
            <a:off x="5786446" y="3714752"/>
            <a:ext cx="1119207" cy="1557604"/>
          </a:xfrm>
          <a:prstGeom prst="rect">
            <a:avLst/>
          </a:prstGeom>
        </p:spPr>
      </p:pic>
      <p:pic>
        <p:nvPicPr>
          <p:cNvPr id="10244" name="Picture 4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285721" y="339070"/>
            <a:ext cx="2786082" cy="518167"/>
          </a:xfrm>
          <a:prstGeom prst="rect">
            <a:avLst/>
          </a:prstGeom>
          <a:noFill/>
        </p:spPr>
      </p:pic>
      <p:pic>
        <p:nvPicPr>
          <p:cNvPr id="10246" name="Picture 6" descr="Rendered Image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3929058" y="357172"/>
            <a:ext cx="992884" cy="500066"/>
          </a:xfrm>
          <a:prstGeom prst="rect">
            <a:avLst/>
          </a:prstGeom>
          <a:noFill/>
        </p:spPr>
      </p:pic>
      <p:pic>
        <p:nvPicPr>
          <p:cNvPr id="10248" name="Picture 8" descr="Rendered Image"/>
          <p:cNvPicPr>
            <a:picLocks noChangeAspect="1" noChangeArrowheads="1"/>
          </p:cNvPicPr>
          <p:nvPr/>
        </p:nvPicPr>
        <p:blipFill>
          <a:blip r:embed="rId8">
            <a:lum contrast="40000"/>
          </a:blip>
          <a:srcRect/>
          <a:stretch>
            <a:fillRect/>
          </a:stretch>
        </p:blipFill>
        <p:spPr bwMode="auto">
          <a:xfrm>
            <a:off x="5500694" y="285734"/>
            <a:ext cx="3286148" cy="548981"/>
          </a:xfrm>
          <a:prstGeom prst="rect">
            <a:avLst/>
          </a:prstGeom>
          <a:noFill/>
        </p:spPr>
      </p:pic>
      <p:pic>
        <p:nvPicPr>
          <p:cNvPr id="10250" name="Picture 10" descr="Rendered Image"/>
          <p:cNvPicPr>
            <a:picLocks noChangeAspect="1" noChangeArrowheads="1"/>
          </p:cNvPicPr>
          <p:nvPr/>
        </p:nvPicPr>
        <p:blipFill>
          <a:blip r:embed="rId9">
            <a:lum contrast="40000"/>
          </a:blip>
          <a:srcRect/>
          <a:stretch>
            <a:fillRect/>
          </a:stretch>
        </p:blipFill>
        <p:spPr bwMode="auto">
          <a:xfrm>
            <a:off x="1071538" y="1071552"/>
            <a:ext cx="1285884" cy="492644"/>
          </a:xfrm>
          <a:prstGeom prst="rect">
            <a:avLst/>
          </a:prstGeom>
          <a:noFill/>
        </p:spPr>
      </p:pic>
      <p:pic>
        <p:nvPicPr>
          <p:cNvPr id="10252" name="Picture 12" descr="Rendered Image"/>
          <p:cNvPicPr>
            <a:picLocks noChangeAspect="1" noChangeArrowheads="1"/>
          </p:cNvPicPr>
          <p:nvPr/>
        </p:nvPicPr>
        <p:blipFill>
          <a:blip r:embed="rId10">
            <a:lum contrast="40000"/>
          </a:blip>
          <a:srcRect/>
          <a:stretch>
            <a:fillRect/>
          </a:stretch>
        </p:blipFill>
        <p:spPr bwMode="auto">
          <a:xfrm>
            <a:off x="6143636" y="1000114"/>
            <a:ext cx="2309811" cy="566558"/>
          </a:xfrm>
          <a:prstGeom prst="rect">
            <a:avLst/>
          </a:prstGeom>
          <a:noFill/>
        </p:spPr>
      </p:pic>
      <p:pic>
        <p:nvPicPr>
          <p:cNvPr id="10254" name="Picture 14" descr="Rendered Image"/>
          <p:cNvPicPr>
            <a:picLocks noChangeAspect="1" noChangeArrowheads="1"/>
          </p:cNvPicPr>
          <p:nvPr/>
        </p:nvPicPr>
        <p:blipFill>
          <a:blip r:embed="rId11">
            <a:lum bright="-10000" contrast="40000"/>
          </a:blip>
          <a:srcRect/>
          <a:stretch>
            <a:fillRect/>
          </a:stretch>
        </p:blipFill>
        <p:spPr bwMode="auto">
          <a:xfrm rot="20378274">
            <a:off x="7139575" y="4264822"/>
            <a:ext cx="1565407" cy="257027"/>
          </a:xfrm>
          <a:prstGeom prst="rect">
            <a:avLst/>
          </a:prstGeom>
          <a:noFill/>
        </p:spPr>
      </p:pic>
      <p:pic>
        <p:nvPicPr>
          <p:cNvPr id="18" name="17 Imagen" descr="bb21023268a3ab09b5864e4dac04cc8d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5000">
    <p:sndAc>
      <p:stSnd loop="1">
        <p:snd r:embed="rId2" name="ERNESTO_CORTAZAR_-_A_New_Day_romantic_piano_music_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1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2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20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20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6000"/>
                            </p:stCondLst>
                            <p:childTnLst>
                              <p:par>
                                <p:cTn id="14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2000"/>
                                        <p:tgtEl>
                                          <p:spTgt spid="10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18000"/>
                            </p:stCondLst>
                            <p:childTnLst>
                              <p:par>
                                <p:cTn id="148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724256639a92d64867513102df981b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11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5400000">
            <a:off x="4703009" y="11935"/>
            <a:ext cx="1785858" cy="1905000"/>
          </a:xfrm>
          <a:prstGeom prst="rect">
            <a:avLst/>
          </a:prstGeom>
          <a:effectLst/>
        </p:spPr>
      </p:pic>
      <p:pic>
        <p:nvPicPr>
          <p:cNvPr id="13" name="12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5400000" flipV="1">
            <a:off x="2736050" y="-21438"/>
            <a:ext cx="1885950" cy="1928826"/>
          </a:xfrm>
          <a:prstGeom prst="rect">
            <a:avLst/>
          </a:prstGeom>
          <a:effectLst/>
        </p:spPr>
      </p:pic>
      <p:pic>
        <p:nvPicPr>
          <p:cNvPr id="14" name="13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5400000">
            <a:off x="4703009" y="1369165"/>
            <a:ext cx="1785858" cy="1905000"/>
          </a:xfrm>
          <a:prstGeom prst="rect">
            <a:avLst/>
          </a:prstGeom>
          <a:effectLst/>
        </p:spPr>
      </p:pic>
      <p:pic>
        <p:nvPicPr>
          <p:cNvPr id="15" name="14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5400000" flipV="1">
            <a:off x="2736050" y="1335792"/>
            <a:ext cx="1885950" cy="1928826"/>
          </a:xfrm>
          <a:prstGeom prst="rect">
            <a:avLst/>
          </a:prstGeom>
          <a:effectLst/>
        </p:spPr>
      </p:pic>
      <p:pic>
        <p:nvPicPr>
          <p:cNvPr id="16" name="15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5400000">
            <a:off x="4631571" y="2583703"/>
            <a:ext cx="1785858" cy="1905000"/>
          </a:xfrm>
          <a:prstGeom prst="rect">
            <a:avLst/>
          </a:prstGeom>
          <a:effectLst/>
        </p:spPr>
      </p:pic>
      <p:pic>
        <p:nvPicPr>
          <p:cNvPr id="17" name="16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5400000" flipV="1">
            <a:off x="2664612" y="2550330"/>
            <a:ext cx="1885950" cy="1928826"/>
          </a:xfrm>
          <a:prstGeom prst="rect">
            <a:avLst/>
          </a:prstGeom>
          <a:effectLst/>
        </p:spPr>
      </p:pic>
      <p:pic>
        <p:nvPicPr>
          <p:cNvPr id="18" name="17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5400000">
            <a:off x="4631571" y="3940933"/>
            <a:ext cx="1785858" cy="1905000"/>
          </a:xfrm>
          <a:prstGeom prst="rect">
            <a:avLst/>
          </a:prstGeom>
          <a:effectLst/>
        </p:spPr>
      </p:pic>
      <p:pic>
        <p:nvPicPr>
          <p:cNvPr id="19" name="18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5400000" flipV="1">
            <a:off x="2664612" y="3907560"/>
            <a:ext cx="1885950" cy="1928826"/>
          </a:xfrm>
          <a:prstGeom prst="rect">
            <a:avLst/>
          </a:prstGeom>
          <a:effectLst/>
        </p:spPr>
      </p:pic>
      <p:sp>
        <p:nvSpPr>
          <p:cNvPr id="11" name="10 Rectángulo"/>
          <p:cNvSpPr/>
          <p:nvPr/>
        </p:nvSpPr>
        <p:spPr>
          <a:xfrm>
            <a:off x="-214346" y="-142894"/>
            <a:ext cx="9572692" cy="5786478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5F3B27">
                  <a:shade val="67500"/>
                  <a:satMod val="115000"/>
                </a:srgbClr>
              </a:gs>
              <a:gs pos="100000">
                <a:srgbClr val="5F3B27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b99ef9afcdf95dea8394e600e7f1d6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83762" y="1000114"/>
            <a:ext cx="1287810" cy="1733278"/>
          </a:xfrm>
          <a:prstGeom prst="rect">
            <a:avLst/>
          </a:prstGeom>
        </p:spPr>
      </p:pic>
      <p:pic>
        <p:nvPicPr>
          <p:cNvPr id="4" name="3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283762" y="2714626"/>
            <a:ext cx="1287810" cy="1733278"/>
          </a:xfrm>
          <a:prstGeom prst="rect">
            <a:avLst/>
          </a:prstGeom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569614" y="1000114"/>
            <a:ext cx="1287810" cy="1733278"/>
          </a:xfrm>
          <a:prstGeom prst="rect">
            <a:avLst/>
          </a:prstGeom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1569614" y="2714626"/>
            <a:ext cx="1287810" cy="1733278"/>
          </a:xfrm>
          <a:prstGeom prst="rect">
            <a:avLst/>
          </a:prstGeom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84092" y="1000114"/>
            <a:ext cx="1287810" cy="1733278"/>
          </a:xfrm>
          <a:prstGeom prst="rect">
            <a:avLst/>
          </a:prstGeom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2784092" y="2714626"/>
            <a:ext cx="1287810" cy="1733278"/>
          </a:xfrm>
          <a:prstGeom prst="rect">
            <a:avLst/>
          </a:prstGeom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069944" y="1000114"/>
            <a:ext cx="1287810" cy="1733278"/>
          </a:xfrm>
          <a:prstGeom prst="rect">
            <a:avLst/>
          </a:prstGeom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4069944" y="2714626"/>
            <a:ext cx="1287810" cy="1733278"/>
          </a:xfrm>
          <a:prstGeom prst="rect">
            <a:avLst/>
          </a:prstGeom>
        </p:spPr>
      </p:pic>
      <p:pic>
        <p:nvPicPr>
          <p:cNvPr id="11" name="10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355860" y="1000114"/>
            <a:ext cx="1287810" cy="1733278"/>
          </a:xfrm>
          <a:prstGeom prst="rect">
            <a:avLst/>
          </a:prstGeom>
        </p:spPr>
      </p:pic>
      <p:pic>
        <p:nvPicPr>
          <p:cNvPr id="12" name="11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5355860" y="2714626"/>
            <a:ext cx="1287810" cy="1733278"/>
          </a:xfrm>
          <a:prstGeom prst="rect">
            <a:avLst/>
          </a:prstGeom>
        </p:spPr>
      </p:pic>
      <p:pic>
        <p:nvPicPr>
          <p:cNvPr id="13" name="12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641712" y="1000114"/>
            <a:ext cx="1287810" cy="1733278"/>
          </a:xfrm>
          <a:prstGeom prst="rect">
            <a:avLst/>
          </a:prstGeom>
        </p:spPr>
      </p:pic>
      <p:pic>
        <p:nvPicPr>
          <p:cNvPr id="14" name="13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6641712" y="2714626"/>
            <a:ext cx="1287810" cy="1733278"/>
          </a:xfrm>
          <a:prstGeom prst="rect">
            <a:avLst/>
          </a:prstGeom>
        </p:spPr>
      </p:pic>
      <p:pic>
        <p:nvPicPr>
          <p:cNvPr id="15" name="14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856190" y="1000114"/>
            <a:ext cx="1287810" cy="1733278"/>
          </a:xfrm>
          <a:prstGeom prst="rect">
            <a:avLst/>
          </a:prstGeom>
        </p:spPr>
      </p:pic>
      <p:pic>
        <p:nvPicPr>
          <p:cNvPr id="16" name="15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7856190" y="2714626"/>
            <a:ext cx="1287810" cy="1733278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214346" y="-142894"/>
            <a:ext cx="9572692" cy="5786478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5F3B27">
                  <a:shade val="67500"/>
                  <a:satMod val="115000"/>
                </a:srgbClr>
              </a:gs>
              <a:gs pos="100000">
                <a:srgbClr val="5F3B27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d0fb14976f2a96197800c06c73d204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00431" y="-237620"/>
            <a:ext cx="2224020" cy="2786082"/>
          </a:xfrm>
          <a:prstGeom prst="rect">
            <a:avLst/>
          </a:prstGeom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239386">
            <a:off x="3113491" y="2523052"/>
            <a:ext cx="2224020" cy="2786082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6429205">
            <a:off x="4976157" y="1557249"/>
            <a:ext cx="2224020" cy="2786082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874405">
            <a:off x="2256983" y="945998"/>
            <a:ext cx="2224020" cy="2786082"/>
          </a:xfrm>
          <a:prstGeom prst="rect">
            <a:avLst/>
          </a:prstGeom>
        </p:spPr>
      </p:pic>
      <p:pic>
        <p:nvPicPr>
          <p:cNvPr id="11" name="10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3652518">
            <a:off x="4932376" y="590263"/>
            <a:ext cx="2224020" cy="2786082"/>
          </a:xfrm>
          <a:prstGeom prst="rect">
            <a:avLst/>
          </a:prstGeom>
        </p:spPr>
      </p:pic>
      <p:pic>
        <p:nvPicPr>
          <p:cNvPr id="12" name="11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9515282">
            <a:off x="4075115" y="2810127"/>
            <a:ext cx="2224020" cy="2786082"/>
          </a:xfrm>
          <a:prstGeom prst="rect">
            <a:avLst/>
          </a:prstGeom>
        </p:spPr>
      </p:pic>
      <p:pic>
        <p:nvPicPr>
          <p:cNvPr id="13" name="12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3786432">
            <a:off x="1955575" y="2189697"/>
            <a:ext cx="2224020" cy="2786082"/>
          </a:xfrm>
          <a:prstGeom prst="rect">
            <a:avLst/>
          </a:prstGeom>
        </p:spPr>
      </p:pic>
      <p:pic>
        <p:nvPicPr>
          <p:cNvPr id="14" name="13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7842372">
            <a:off x="2065065" y="211646"/>
            <a:ext cx="2224020" cy="2786082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214346" y="-142894"/>
            <a:ext cx="9572692" cy="5786478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5F3B27">
                  <a:shade val="67500"/>
                  <a:satMod val="115000"/>
                </a:srgbClr>
              </a:gs>
              <a:gs pos="100000">
                <a:srgbClr val="5F3B27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5913b99ccf6d6a943a06272c96c69a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1379986">
            <a:off x="4355773" y="-22105"/>
            <a:ext cx="3850789" cy="2297446"/>
          </a:xfrm>
          <a:prstGeom prst="rect">
            <a:avLst/>
          </a:prstGeom>
          <a:effectLst/>
        </p:spPr>
      </p:pic>
      <p:pic>
        <p:nvPicPr>
          <p:cNvPr id="4" name="3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5940" flipV="1">
            <a:off x="4356226" y="2577461"/>
            <a:ext cx="3918421" cy="2241888"/>
          </a:xfrm>
          <a:prstGeom prst="rect">
            <a:avLst/>
          </a:prstGeom>
          <a:effectLst/>
        </p:spPr>
      </p:pic>
      <p:pic>
        <p:nvPicPr>
          <p:cNvPr id="5" name="4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642910" y="2462175"/>
            <a:ext cx="3857652" cy="2214578"/>
          </a:xfrm>
          <a:prstGeom prst="rect">
            <a:avLst/>
          </a:prstGeom>
          <a:effectLst/>
        </p:spPr>
      </p:pic>
      <p:pic>
        <p:nvPicPr>
          <p:cNvPr id="6" name="5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 flipV="1">
            <a:off x="635121" y="0"/>
            <a:ext cx="3918421" cy="2348483"/>
          </a:xfrm>
          <a:prstGeom prst="rect">
            <a:avLst/>
          </a:prstGeom>
          <a:effectLst/>
        </p:spPr>
      </p:pic>
      <p:sp>
        <p:nvSpPr>
          <p:cNvPr id="7" name="6 Rectángulo"/>
          <p:cNvSpPr/>
          <p:nvPr/>
        </p:nvSpPr>
        <p:spPr>
          <a:xfrm>
            <a:off x="-214346" y="-142894"/>
            <a:ext cx="9572692" cy="5786478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5F3B27">
                  <a:shade val="67500"/>
                  <a:satMod val="115000"/>
                </a:srgbClr>
              </a:gs>
              <a:gs pos="100000">
                <a:srgbClr val="5F3B27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e6c758d2eaf67ba9284f889495e947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ui8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002515">
            <a:off x="4479142" y="-121563"/>
            <a:ext cx="1646341" cy="1869855"/>
          </a:xfrm>
          <a:prstGeom prst="rect">
            <a:avLst/>
          </a:prstGeom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041433" flipH="1">
            <a:off x="2680116" y="-55414"/>
            <a:ext cx="1617479" cy="1717525"/>
          </a:xfrm>
          <a:prstGeom prst="rect">
            <a:avLst/>
          </a:prstGeom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002515">
            <a:off x="4479138" y="708695"/>
            <a:ext cx="1646341" cy="1869855"/>
          </a:xfrm>
          <a:prstGeom prst="rect">
            <a:avLst/>
          </a:prstGeom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041433" flipH="1">
            <a:off x="2608680" y="1052479"/>
            <a:ext cx="1617479" cy="1717525"/>
          </a:xfrm>
          <a:prstGeom prst="rect">
            <a:avLst/>
          </a:prstGeom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002515">
            <a:off x="4479130" y="1859844"/>
            <a:ext cx="1646341" cy="1869855"/>
          </a:xfrm>
          <a:prstGeom prst="rect">
            <a:avLst/>
          </a:prstGeom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041433" flipH="1">
            <a:off x="2608672" y="2203628"/>
            <a:ext cx="1617479" cy="1717525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002515">
            <a:off x="4407698" y="2851835"/>
            <a:ext cx="1646341" cy="1869855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041433" flipH="1">
            <a:off x="2537240" y="3195619"/>
            <a:ext cx="1617479" cy="1717525"/>
          </a:xfrm>
          <a:prstGeom prst="rect">
            <a:avLst/>
          </a:prstGeom>
        </p:spPr>
      </p:pic>
      <p:pic>
        <p:nvPicPr>
          <p:cNvPr id="11" name="10 Imagen" descr="Imagen1ui8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002515">
            <a:off x="4407692" y="3931545"/>
            <a:ext cx="1646341" cy="1869855"/>
          </a:xfrm>
          <a:prstGeom prst="rect">
            <a:avLst/>
          </a:prstGeom>
        </p:spPr>
      </p:pic>
      <p:pic>
        <p:nvPicPr>
          <p:cNvPr id="12" name="11 Imagen" descr="Imagen1ui8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041433" flipH="1">
            <a:off x="2608679" y="4087990"/>
            <a:ext cx="1617479" cy="1717525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14346" y="-142894"/>
            <a:ext cx="9572692" cy="5786478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5F3B27">
                  <a:shade val="67500"/>
                  <a:satMod val="115000"/>
                </a:srgbClr>
              </a:gs>
              <a:gs pos="100000">
                <a:srgbClr val="5F3B27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40000"/>
                <a:lumOff val="60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adbbae067da8b134a97787776794d3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3786182" y="-357208"/>
            <a:ext cx="1733550" cy="1905000"/>
          </a:xfrm>
          <a:prstGeom prst="rect">
            <a:avLst/>
          </a:prstGeom>
        </p:spPr>
      </p:pic>
      <p:pic>
        <p:nvPicPr>
          <p:cNvPr id="4" name="3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3786182" y="3500444"/>
            <a:ext cx="1733550" cy="1905000"/>
          </a:xfrm>
          <a:prstGeom prst="rect">
            <a:avLst/>
          </a:prstGeom>
        </p:spPr>
      </p:pic>
      <p:pic>
        <p:nvPicPr>
          <p:cNvPr id="5" name="4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1785918" y="1643056"/>
            <a:ext cx="1733550" cy="1905000"/>
          </a:xfrm>
          <a:prstGeom prst="rect">
            <a:avLst/>
          </a:prstGeom>
        </p:spPr>
      </p:pic>
      <p:pic>
        <p:nvPicPr>
          <p:cNvPr id="6" name="5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5643570" y="1643056"/>
            <a:ext cx="1733550" cy="1905000"/>
          </a:xfrm>
          <a:prstGeom prst="rect">
            <a:avLst/>
          </a:prstGeom>
        </p:spPr>
      </p:pic>
      <p:pic>
        <p:nvPicPr>
          <p:cNvPr id="7" name="6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5214942" y="357172"/>
            <a:ext cx="1733550" cy="1905000"/>
          </a:xfrm>
          <a:prstGeom prst="rect">
            <a:avLst/>
          </a:prstGeom>
        </p:spPr>
      </p:pic>
      <p:pic>
        <p:nvPicPr>
          <p:cNvPr id="8" name="7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2357422" y="285734"/>
            <a:ext cx="1733550" cy="1905000"/>
          </a:xfrm>
          <a:prstGeom prst="rect">
            <a:avLst/>
          </a:prstGeom>
        </p:spPr>
      </p:pic>
      <p:pic>
        <p:nvPicPr>
          <p:cNvPr id="9" name="8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2428860" y="2928940"/>
            <a:ext cx="1733550" cy="1905000"/>
          </a:xfrm>
          <a:prstGeom prst="rect">
            <a:avLst/>
          </a:prstGeom>
        </p:spPr>
      </p:pic>
      <p:pic>
        <p:nvPicPr>
          <p:cNvPr id="10" name="9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5143504" y="2928940"/>
            <a:ext cx="1733550" cy="1905000"/>
          </a:xfrm>
          <a:prstGeom prst="rect">
            <a:avLst/>
          </a:prstGeom>
        </p:spPr>
      </p:pic>
      <p:pic>
        <p:nvPicPr>
          <p:cNvPr id="11" name="10 Imagen" descr="JJJJ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3857620" y="1785932"/>
            <a:ext cx="1500198" cy="1500198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214346" y="-142894"/>
            <a:ext cx="9572692" cy="5786478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5F3B27">
                  <a:shade val="67500"/>
                  <a:satMod val="115000"/>
                </a:srgbClr>
              </a:gs>
              <a:gs pos="100000">
                <a:srgbClr val="5F3B27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b4f10c246ff65432226095ef995bed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1714480" y="-214332"/>
            <a:ext cx="5357850" cy="5857916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1714480" y="285734"/>
            <a:ext cx="5357850" cy="4786346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1714480" y="785800"/>
            <a:ext cx="5357850" cy="3857652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-214346" y="-142894"/>
            <a:ext cx="9572692" cy="5786478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5F3B27">
                  <a:shade val="67500"/>
                  <a:satMod val="115000"/>
                </a:srgbClr>
              </a:gs>
              <a:gs pos="100000">
                <a:srgbClr val="5F3B27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0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0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0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8" presetClass="exit" presetSubtype="32" fill="hold" grpId="4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out)">
                                      <p:cBhvr>
                                        <p:cTn id="4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out)">
                                      <p:cBhvr>
                                        <p:cTn id="4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out)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0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2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e0ae5e5d03193e1468a74d206f08b0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5400000">
            <a:off x="4703009" y="11935"/>
            <a:ext cx="1785858" cy="1905000"/>
          </a:xfrm>
          <a:prstGeom prst="rect">
            <a:avLst/>
          </a:prstGeom>
          <a:effectLst/>
        </p:spPr>
      </p:pic>
      <p:pic>
        <p:nvPicPr>
          <p:cNvPr id="4" name="3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5400000" flipV="1">
            <a:off x="2736050" y="-21438"/>
            <a:ext cx="1885950" cy="1928826"/>
          </a:xfrm>
          <a:prstGeom prst="rect">
            <a:avLst/>
          </a:prstGeom>
          <a:effectLst/>
        </p:spPr>
      </p:pic>
      <p:pic>
        <p:nvPicPr>
          <p:cNvPr id="5" name="4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5400000">
            <a:off x="4703009" y="1369165"/>
            <a:ext cx="1785858" cy="1905000"/>
          </a:xfrm>
          <a:prstGeom prst="rect">
            <a:avLst/>
          </a:prstGeom>
          <a:effectLst/>
        </p:spPr>
      </p:pic>
      <p:pic>
        <p:nvPicPr>
          <p:cNvPr id="6" name="5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5400000" flipV="1">
            <a:off x="2736050" y="1335792"/>
            <a:ext cx="1885950" cy="1928826"/>
          </a:xfrm>
          <a:prstGeom prst="rect">
            <a:avLst/>
          </a:prstGeom>
          <a:effectLst/>
        </p:spPr>
      </p:pic>
      <p:pic>
        <p:nvPicPr>
          <p:cNvPr id="7" name="6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5400000">
            <a:off x="4631571" y="2583703"/>
            <a:ext cx="1785858" cy="1905000"/>
          </a:xfrm>
          <a:prstGeom prst="rect">
            <a:avLst/>
          </a:prstGeom>
          <a:effectLst/>
        </p:spPr>
      </p:pic>
      <p:pic>
        <p:nvPicPr>
          <p:cNvPr id="8" name="7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5400000" flipV="1">
            <a:off x="2664612" y="2550330"/>
            <a:ext cx="1885950" cy="1928826"/>
          </a:xfrm>
          <a:prstGeom prst="rect">
            <a:avLst/>
          </a:prstGeom>
          <a:effectLst/>
        </p:spPr>
      </p:pic>
      <p:pic>
        <p:nvPicPr>
          <p:cNvPr id="9" name="8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5400000">
            <a:off x="4631571" y="3940933"/>
            <a:ext cx="1785858" cy="1905000"/>
          </a:xfrm>
          <a:prstGeom prst="rect">
            <a:avLst/>
          </a:prstGeom>
          <a:effectLst/>
        </p:spPr>
      </p:pic>
      <p:pic>
        <p:nvPicPr>
          <p:cNvPr id="10" name="9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5400000" flipV="1">
            <a:off x="2664612" y="3907560"/>
            <a:ext cx="1885950" cy="1928826"/>
          </a:xfrm>
          <a:prstGeom prst="rect">
            <a:avLst/>
          </a:prstGeom>
          <a:effectLst/>
        </p:spPr>
      </p:pic>
      <p:sp>
        <p:nvSpPr>
          <p:cNvPr id="11" name="10 Rectángulo"/>
          <p:cNvSpPr/>
          <p:nvPr/>
        </p:nvSpPr>
        <p:spPr>
          <a:xfrm>
            <a:off x="-214346" y="-142894"/>
            <a:ext cx="9572692" cy="5786478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5F3B27">
                  <a:shade val="67500"/>
                  <a:satMod val="115000"/>
                </a:srgbClr>
              </a:gs>
              <a:gs pos="100000">
                <a:srgbClr val="5F3B27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fab24837db150d4c4bafdf64263cb9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0" y="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7643834" y="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785786" y="128586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6858016" y="128586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5929322" y="2428868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1571604" y="2428868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2357422" y="3571876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5000628" y="3571876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2" name="11 Rectángulo"/>
          <p:cNvSpPr/>
          <p:nvPr/>
        </p:nvSpPr>
        <p:spPr>
          <a:xfrm>
            <a:off x="-214346" y="-142894"/>
            <a:ext cx="9572692" cy="6715172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5F3B27">
                  <a:shade val="67500"/>
                  <a:satMod val="115000"/>
                </a:srgbClr>
              </a:gs>
              <a:gs pos="100000">
                <a:srgbClr val="5F3B27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F3B27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dd6709a062060e4e054355a0a1215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bg2">
                <a:lumMod val="5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987240" flipH="1">
            <a:off x="2454320" y="1700474"/>
            <a:ext cx="1888216" cy="1568984"/>
          </a:xfrm>
          <a:prstGeom prst="rect">
            <a:avLst/>
          </a:prstGeom>
        </p:spPr>
      </p:pic>
      <p:pic>
        <p:nvPicPr>
          <p:cNvPr id="4" name="3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bg2">
                <a:lumMod val="5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6407807" flipH="1">
            <a:off x="3794484" y="703209"/>
            <a:ext cx="1888216" cy="1568984"/>
          </a:xfrm>
          <a:prstGeom prst="rect">
            <a:avLst/>
          </a:prstGeom>
        </p:spPr>
      </p:pic>
      <p:pic>
        <p:nvPicPr>
          <p:cNvPr id="5" name="4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bg2">
                <a:lumMod val="5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8261448" flipH="1">
            <a:off x="3451005" y="2866506"/>
            <a:ext cx="1888216" cy="1568984"/>
          </a:xfrm>
          <a:prstGeom prst="rect">
            <a:avLst/>
          </a:prstGeom>
        </p:spPr>
      </p:pic>
      <p:pic>
        <p:nvPicPr>
          <p:cNvPr id="6" name="5 Imagen" descr="Imagen9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9774309" flipH="1">
            <a:off x="4618018" y="1100103"/>
            <a:ext cx="1888216" cy="1568984"/>
          </a:xfrm>
          <a:prstGeom prst="rect">
            <a:avLst/>
          </a:prstGeom>
        </p:spPr>
      </p:pic>
      <p:pic>
        <p:nvPicPr>
          <p:cNvPr id="7" name="6 Imagen" descr="Imagen9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4406003" flipH="1">
            <a:off x="2791625" y="915594"/>
            <a:ext cx="1888216" cy="1568984"/>
          </a:xfrm>
          <a:prstGeom prst="rect">
            <a:avLst/>
          </a:prstGeom>
        </p:spPr>
      </p:pic>
      <p:pic>
        <p:nvPicPr>
          <p:cNvPr id="8" name="7 Imagen" descr="Imagen9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643174" y="2357436"/>
            <a:ext cx="1888216" cy="1568984"/>
          </a:xfrm>
          <a:prstGeom prst="rect">
            <a:avLst/>
          </a:prstGeom>
        </p:spPr>
      </p:pic>
      <p:pic>
        <p:nvPicPr>
          <p:cNvPr id="9" name="8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bg2">
                <a:lumMod val="5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3188086" flipH="1">
            <a:off x="4641081" y="1851300"/>
            <a:ext cx="1888216" cy="1568984"/>
          </a:xfrm>
          <a:prstGeom prst="rect">
            <a:avLst/>
          </a:prstGeom>
        </p:spPr>
      </p:pic>
      <p:pic>
        <p:nvPicPr>
          <p:cNvPr id="10" name="9 Imagen" descr="Imagen9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195806" flipH="1">
            <a:off x="4293839" y="2631533"/>
            <a:ext cx="1888216" cy="1568984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14346" y="-142894"/>
            <a:ext cx="9572692" cy="5786478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5F3B27">
                  <a:shade val="67500"/>
                  <a:satMod val="115000"/>
                </a:srgbClr>
              </a:gs>
              <a:gs pos="100000">
                <a:srgbClr val="5F3B27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4a72edc9d603ac26a6172d4b621226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-142894"/>
            <a:ext cx="9144000" cy="5286394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428992" y="0"/>
            <a:ext cx="1157285" cy="1557604"/>
          </a:xfrm>
          <a:prstGeom prst="rect">
            <a:avLst/>
          </a:prstGeom>
        </p:spPr>
      </p:pic>
      <p:pic>
        <p:nvPicPr>
          <p:cNvPr id="4" name="3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429124" y="0"/>
            <a:ext cx="1119207" cy="1557604"/>
          </a:xfrm>
          <a:prstGeom prst="rect">
            <a:avLst/>
          </a:prstGeom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928926" y="1214422"/>
            <a:ext cx="1157285" cy="1557604"/>
          </a:xfrm>
          <a:prstGeom prst="rect">
            <a:avLst/>
          </a:prstGeom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857752" y="1285860"/>
            <a:ext cx="1119207" cy="1557604"/>
          </a:xfrm>
          <a:prstGeom prst="rect">
            <a:avLst/>
          </a:prstGeom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428860" y="2428868"/>
            <a:ext cx="1157285" cy="1557604"/>
          </a:xfrm>
          <a:prstGeom prst="rect">
            <a:avLst/>
          </a:prstGeom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5286380" y="2500306"/>
            <a:ext cx="1119207" cy="1557604"/>
          </a:xfrm>
          <a:prstGeom prst="rect">
            <a:avLst/>
          </a:prstGeom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857356" y="3571876"/>
            <a:ext cx="1157285" cy="1557604"/>
          </a:xfrm>
          <a:prstGeom prst="rect">
            <a:avLst/>
          </a:prstGeom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5786446" y="3714752"/>
            <a:ext cx="1119207" cy="1557604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14346" y="-142894"/>
            <a:ext cx="9572692" cy="5786478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5F3B27">
                  <a:shade val="67500"/>
                  <a:satMod val="115000"/>
                </a:srgbClr>
              </a:gs>
              <a:gs pos="100000">
                <a:srgbClr val="5F3B27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5cb5be3efabb79e92f023e476bcf9e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3900752">
            <a:off x="2784764" y="-143430"/>
            <a:ext cx="2367124" cy="1500681"/>
          </a:xfrm>
          <a:prstGeom prst="rect">
            <a:avLst/>
          </a:prstGeom>
        </p:spPr>
      </p:pic>
      <p:pic>
        <p:nvPicPr>
          <p:cNvPr id="4" name="3 Imagen" descr="Imagen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7082976" flipV="1">
            <a:off x="4102886" y="-161300"/>
            <a:ext cx="2423893" cy="1515132"/>
          </a:xfrm>
          <a:prstGeom prst="rect">
            <a:avLst/>
          </a:prstGeom>
        </p:spPr>
      </p:pic>
      <p:pic>
        <p:nvPicPr>
          <p:cNvPr id="5" name="4 Imagen" descr="Imagen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3900752">
            <a:off x="2637473" y="977713"/>
            <a:ext cx="2367124" cy="1500681"/>
          </a:xfrm>
          <a:prstGeom prst="rect">
            <a:avLst/>
          </a:prstGeom>
        </p:spPr>
      </p:pic>
      <p:pic>
        <p:nvPicPr>
          <p:cNvPr id="6" name="5 Imagen" descr="Imagen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7082976" flipV="1">
            <a:off x="3955595" y="959843"/>
            <a:ext cx="2423893" cy="1515132"/>
          </a:xfrm>
          <a:prstGeom prst="rect">
            <a:avLst/>
          </a:prstGeom>
        </p:spPr>
      </p:pic>
      <p:pic>
        <p:nvPicPr>
          <p:cNvPr id="7" name="6 Imagen" descr="Imagen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3900752">
            <a:off x="2782557" y="2117878"/>
            <a:ext cx="2367124" cy="1500681"/>
          </a:xfrm>
          <a:prstGeom prst="rect">
            <a:avLst/>
          </a:prstGeom>
        </p:spPr>
      </p:pic>
      <p:pic>
        <p:nvPicPr>
          <p:cNvPr id="8" name="7 Imagen" descr="Imagen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7082976" flipV="1">
            <a:off x="4100679" y="2100008"/>
            <a:ext cx="2423893" cy="1515132"/>
          </a:xfrm>
          <a:prstGeom prst="rect">
            <a:avLst/>
          </a:prstGeom>
        </p:spPr>
      </p:pic>
      <p:pic>
        <p:nvPicPr>
          <p:cNvPr id="9" name="8 Imagen" descr="Imagen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3900752">
            <a:off x="2708911" y="2977978"/>
            <a:ext cx="2367124" cy="1500681"/>
          </a:xfrm>
          <a:prstGeom prst="rect">
            <a:avLst/>
          </a:prstGeom>
        </p:spPr>
      </p:pic>
      <p:pic>
        <p:nvPicPr>
          <p:cNvPr id="10" name="9 Imagen" descr="Imagen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7082976" flipV="1">
            <a:off x="4027033" y="2960108"/>
            <a:ext cx="2423893" cy="1515132"/>
          </a:xfrm>
          <a:prstGeom prst="rect">
            <a:avLst/>
          </a:prstGeom>
        </p:spPr>
      </p:pic>
      <p:pic>
        <p:nvPicPr>
          <p:cNvPr id="11" name="10 Imagen" descr="Imagen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3900752">
            <a:off x="2713328" y="4142849"/>
            <a:ext cx="2367124" cy="1500681"/>
          </a:xfrm>
          <a:prstGeom prst="rect">
            <a:avLst/>
          </a:prstGeom>
        </p:spPr>
      </p:pic>
      <p:pic>
        <p:nvPicPr>
          <p:cNvPr id="12" name="11 Imagen" descr="Imagen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7082976" flipV="1">
            <a:off x="4029241" y="4100273"/>
            <a:ext cx="2423893" cy="1515132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14346" y="-142894"/>
            <a:ext cx="9572692" cy="6143668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5F3B27">
                  <a:shade val="67500"/>
                  <a:satMod val="115000"/>
                </a:srgbClr>
              </a:gs>
              <a:gs pos="100000">
                <a:srgbClr val="5F3B27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F3B27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0fc1138f8fe0507988c01a9eb1f5c0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3571868" y="-285771"/>
            <a:ext cx="2224020" cy="2786082"/>
          </a:xfrm>
          <a:prstGeom prst="rect">
            <a:avLst/>
          </a:prstGeom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 rot="12239386">
            <a:off x="3184928" y="2474901"/>
            <a:ext cx="2224020" cy="2786082"/>
          </a:xfrm>
          <a:prstGeom prst="rect">
            <a:avLst/>
          </a:prstGeom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 rot="6429205">
            <a:off x="5047594" y="1509098"/>
            <a:ext cx="2224020" cy="2786082"/>
          </a:xfrm>
          <a:prstGeom prst="rect">
            <a:avLst/>
          </a:prstGeom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 rot="16874405">
            <a:off x="2328420" y="897847"/>
            <a:ext cx="2224020" cy="2786082"/>
          </a:xfrm>
          <a:prstGeom prst="rect">
            <a:avLst/>
          </a:prstGeom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 rot="3652518">
            <a:off x="5003813" y="542112"/>
            <a:ext cx="2224020" cy="2786082"/>
          </a:xfrm>
          <a:prstGeom prst="rect">
            <a:avLst/>
          </a:prstGeom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 rot="9515282">
            <a:off x="4146552" y="2761976"/>
            <a:ext cx="2224020" cy="2786082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 rot="13786432">
            <a:off x="2027012" y="2141546"/>
            <a:ext cx="2224020" cy="2786082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 rot="17842372">
            <a:off x="2136502" y="163495"/>
            <a:ext cx="2224020" cy="2786082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14346" y="-142894"/>
            <a:ext cx="9572692" cy="5786478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5F3B27">
                  <a:shade val="67500"/>
                  <a:satMod val="115000"/>
                </a:srgbClr>
              </a:gs>
              <a:gs pos="100000">
                <a:srgbClr val="5F3B27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4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1fc91d2b9ff2e908b74d93d3ad9f82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rcRect t="12384" r="-18750" b="13315"/>
          <a:stretch>
            <a:fillRect/>
          </a:stretch>
        </p:blipFill>
        <p:spPr>
          <a:xfrm>
            <a:off x="4429124" y="0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4" name="3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rcRect t="12384" r="-18750" b="13315"/>
          <a:stretch>
            <a:fillRect/>
          </a:stretch>
        </p:blipFill>
        <p:spPr>
          <a:xfrm flipH="1">
            <a:off x="2071670" y="0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rcRect t="12384" r="-18750" b="13315"/>
          <a:stretch>
            <a:fillRect/>
          </a:stretch>
        </p:blipFill>
        <p:spPr>
          <a:xfrm>
            <a:off x="4429124" y="428604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rcRect t="12384" r="-18750" b="13315"/>
          <a:stretch>
            <a:fillRect/>
          </a:stretch>
        </p:blipFill>
        <p:spPr>
          <a:xfrm flipH="1">
            <a:off x="2071670" y="428604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6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rcRect t="12384" r="-18750" b="13315"/>
          <a:stretch>
            <a:fillRect/>
          </a:stretch>
        </p:blipFill>
        <p:spPr>
          <a:xfrm>
            <a:off x="4429124" y="857256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" name="7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rcRect t="12384" r="-18750" b="13315"/>
          <a:stretch>
            <a:fillRect/>
          </a:stretch>
        </p:blipFill>
        <p:spPr>
          <a:xfrm flipH="1">
            <a:off x="2071670" y="857256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9" name="8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rcRect t="12384" r="-18750" b="13315"/>
          <a:stretch>
            <a:fillRect/>
          </a:stretch>
        </p:blipFill>
        <p:spPr>
          <a:xfrm>
            <a:off x="4429124" y="1285860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0" name="9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rcRect t="12384" r="-18750" b="13315"/>
          <a:stretch>
            <a:fillRect/>
          </a:stretch>
        </p:blipFill>
        <p:spPr>
          <a:xfrm flipH="1">
            <a:off x="2071670" y="1285860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1" name="10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rcRect t="12384" r="-18750" b="13315"/>
          <a:stretch>
            <a:fillRect/>
          </a:stretch>
        </p:blipFill>
        <p:spPr>
          <a:xfrm>
            <a:off x="4429124" y="171451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2" name="11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rcRect t="12384" r="-18750" b="13315"/>
          <a:stretch>
            <a:fillRect/>
          </a:stretch>
        </p:blipFill>
        <p:spPr>
          <a:xfrm flipH="1">
            <a:off x="2071670" y="171451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3" name="12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rcRect t="12384" r="-18750" b="13315"/>
          <a:stretch>
            <a:fillRect/>
          </a:stretch>
        </p:blipFill>
        <p:spPr>
          <a:xfrm>
            <a:off x="4429124" y="2143116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4" name="13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rcRect t="12384" r="-18750" b="13315"/>
          <a:stretch>
            <a:fillRect/>
          </a:stretch>
        </p:blipFill>
        <p:spPr>
          <a:xfrm flipH="1">
            <a:off x="2071670" y="2143116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5" name="14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rcRect t="12384" r="-18750" b="13315"/>
          <a:stretch>
            <a:fillRect/>
          </a:stretch>
        </p:blipFill>
        <p:spPr>
          <a:xfrm>
            <a:off x="4429124" y="2571768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6" name="15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rcRect t="12384" r="-18750" b="13315"/>
          <a:stretch>
            <a:fillRect/>
          </a:stretch>
        </p:blipFill>
        <p:spPr>
          <a:xfrm flipH="1">
            <a:off x="2071670" y="2571768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7" name="16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rcRect t="12384" r="-18750" b="13315"/>
          <a:stretch>
            <a:fillRect/>
          </a:stretch>
        </p:blipFill>
        <p:spPr>
          <a:xfrm>
            <a:off x="4429124" y="300037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8" name="17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rcRect t="12384" r="-18750" b="13315"/>
          <a:stretch>
            <a:fillRect/>
          </a:stretch>
        </p:blipFill>
        <p:spPr>
          <a:xfrm flipH="1">
            <a:off x="2071670" y="300037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9" name="18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rcRect t="12384" r="-18750" b="13315"/>
          <a:stretch>
            <a:fillRect/>
          </a:stretch>
        </p:blipFill>
        <p:spPr>
          <a:xfrm>
            <a:off x="4357686" y="342901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0" name="19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rcRect t="12384" r="-18750" b="13315"/>
          <a:stretch>
            <a:fillRect/>
          </a:stretch>
        </p:blipFill>
        <p:spPr>
          <a:xfrm flipH="1">
            <a:off x="2000232" y="342901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1" name="20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rcRect t="12384" r="-18750" b="13315"/>
          <a:stretch>
            <a:fillRect/>
          </a:stretch>
        </p:blipFill>
        <p:spPr>
          <a:xfrm>
            <a:off x="4357686" y="3857616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2" name="21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rcRect t="12384" r="-18750" b="13315"/>
          <a:stretch>
            <a:fillRect/>
          </a:stretch>
        </p:blipFill>
        <p:spPr>
          <a:xfrm flipH="1">
            <a:off x="2000232" y="3857616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3" name="22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rcRect t="12384" r="-18750" b="13315"/>
          <a:stretch>
            <a:fillRect/>
          </a:stretch>
        </p:blipFill>
        <p:spPr>
          <a:xfrm>
            <a:off x="4357686" y="4286268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4" name="23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rcRect t="12384" r="-18750" b="13315"/>
          <a:stretch>
            <a:fillRect/>
          </a:stretch>
        </p:blipFill>
        <p:spPr>
          <a:xfrm flipH="1">
            <a:off x="2000232" y="4286268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5" name="24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rcRect t="12384" r="-18750" b="13315"/>
          <a:stretch>
            <a:fillRect/>
          </a:stretch>
        </p:blipFill>
        <p:spPr>
          <a:xfrm>
            <a:off x="4357686" y="471487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6" name="25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rcRect t="12384" r="-18750" b="13315"/>
          <a:stretch>
            <a:fillRect/>
          </a:stretch>
        </p:blipFill>
        <p:spPr>
          <a:xfrm flipH="1">
            <a:off x="2000232" y="471487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27" name="26 Rectángulo"/>
          <p:cNvSpPr/>
          <p:nvPr/>
        </p:nvSpPr>
        <p:spPr>
          <a:xfrm>
            <a:off x="-214346" y="-142894"/>
            <a:ext cx="9572692" cy="6715172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5F3B27">
                  <a:shade val="67500"/>
                  <a:satMod val="115000"/>
                </a:srgbClr>
              </a:gs>
              <a:gs pos="100000">
                <a:srgbClr val="5F3B27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2000"/>
                            </p:stCondLst>
                            <p:childTnLst>
                              <p:par>
                                <p:cTn id="15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9db1ba799a83a6a2c04dff70df97c8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71867" y="-214332"/>
            <a:ext cx="1466850" cy="1905000"/>
          </a:xfrm>
          <a:prstGeom prst="rect">
            <a:avLst/>
          </a:prstGeom>
        </p:spPr>
      </p:pic>
      <p:pic>
        <p:nvPicPr>
          <p:cNvPr id="4" name="3 Imagen" descr="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643305" y="3357568"/>
            <a:ext cx="1466850" cy="1905000"/>
          </a:xfrm>
          <a:prstGeom prst="rect">
            <a:avLst/>
          </a:prstGeom>
        </p:spPr>
      </p:pic>
      <p:pic>
        <p:nvPicPr>
          <p:cNvPr id="5" name="4 Imagen" descr="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593304">
            <a:off x="5673425" y="1445670"/>
            <a:ext cx="1466850" cy="1905000"/>
          </a:xfrm>
          <a:prstGeom prst="rect">
            <a:avLst/>
          </a:prstGeom>
        </p:spPr>
      </p:pic>
      <p:pic>
        <p:nvPicPr>
          <p:cNvPr id="6" name="5 Imagen" descr="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1647802" y="1638295"/>
            <a:ext cx="1466850" cy="1905000"/>
          </a:xfrm>
          <a:prstGeom prst="rect">
            <a:avLst/>
          </a:prstGeom>
        </p:spPr>
      </p:pic>
      <p:pic>
        <p:nvPicPr>
          <p:cNvPr id="7" name="6 Imagen" descr="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929189" y="214296"/>
            <a:ext cx="1466850" cy="1905000"/>
          </a:xfrm>
          <a:prstGeom prst="rect">
            <a:avLst/>
          </a:prstGeom>
        </p:spPr>
      </p:pic>
      <p:pic>
        <p:nvPicPr>
          <p:cNvPr id="8" name="7 Imagen" descr="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7534127">
            <a:off x="5212096" y="2872888"/>
            <a:ext cx="1466850" cy="1905000"/>
          </a:xfrm>
          <a:prstGeom prst="rect">
            <a:avLst/>
          </a:prstGeom>
        </p:spPr>
      </p:pic>
      <p:pic>
        <p:nvPicPr>
          <p:cNvPr id="9" name="8 Imagen" descr="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342373">
            <a:off x="2293529" y="2963896"/>
            <a:ext cx="1466850" cy="1905000"/>
          </a:xfrm>
          <a:prstGeom prst="rect">
            <a:avLst/>
          </a:prstGeom>
        </p:spPr>
      </p:pic>
      <p:pic>
        <p:nvPicPr>
          <p:cNvPr id="10" name="9 Imagen" descr="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7499005">
            <a:off x="2351261" y="366332"/>
            <a:ext cx="1466850" cy="1905000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14346" y="-142894"/>
            <a:ext cx="9572692" cy="5786478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5F3B27">
                  <a:shade val="67500"/>
                  <a:satMod val="115000"/>
                </a:srgbClr>
              </a:gs>
              <a:gs pos="100000">
                <a:srgbClr val="5F3B27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9a97b13dbc69933fcbb37f69e9645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A86D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10002515">
            <a:off x="4479137" y="-113428"/>
            <a:ext cx="1646341" cy="1869855"/>
          </a:xfrm>
          <a:prstGeom prst="rect">
            <a:avLst/>
          </a:prstGeom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A86D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12041433" flipH="1">
            <a:off x="2680116" y="-55414"/>
            <a:ext cx="1617479" cy="1717525"/>
          </a:xfrm>
          <a:prstGeom prst="rect">
            <a:avLst/>
          </a:prstGeom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A86D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10002515">
            <a:off x="4407705" y="878563"/>
            <a:ext cx="1646341" cy="1869855"/>
          </a:xfrm>
          <a:prstGeom prst="rect">
            <a:avLst/>
          </a:prstGeom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A86D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12041433" flipH="1">
            <a:off x="2537247" y="1222347"/>
            <a:ext cx="1617479" cy="1717525"/>
          </a:xfrm>
          <a:prstGeom prst="rect">
            <a:avLst/>
          </a:prstGeom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A86D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10002515">
            <a:off x="4407697" y="2029712"/>
            <a:ext cx="1646341" cy="1869855"/>
          </a:xfrm>
          <a:prstGeom prst="rect">
            <a:avLst/>
          </a:prstGeom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A86D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12041433" flipH="1">
            <a:off x="2537239" y="2373496"/>
            <a:ext cx="1617479" cy="1717525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A86D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10002515">
            <a:off x="4336265" y="3021703"/>
            <a:ext cx="1646341" cy="1869855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A86D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12041433" flipH="1">
            <a:off x="2465807" y="3365487"/>
            <a:ext cx="1617479" cy="1717525"/>
          </a:xfrm>
          <a:prstGeom prst="rect">
            <a:avLst/>
          </a:prstGeom>
        </p:spPr>
      </p:pic>
      <p:pic>
        <p:nvPicPr>
          <p:cNvPr id="11" name="10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A86D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10002515">
            <a:off x="4336265" y="4021841"/>
            <a:ext cx="1646341" cy="1869855"/>
          </a:xfrm>
          <a:prstGeom prst="rect">
            <a:avLst/>
          </a:prstGeom>
        </p:spPr>
      </p:pic>
      <p:pic>
        <p:nvPicPr>
          <p:cNvPr id="12" name="11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A86D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12041433" flipH="1">
            <a:off x="2680117" y="4087990"/>
            <a:ext cx="1617479" cy="1717525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14346" y="-142894"/>
            <a:ext cx="9572692" cy="5786478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5F3B27">
                  <a:shade val="67500"/>
                  <a:satMod val="115000"/>
                </a:srgbClr>
              </a:gs>
              <a:gs pos="100000">
                <a:srgbClr val="5F3B27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a94d4cad2d5e58c22e1f3d2dd4f8ee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1379986">
            <a:off x="4355773" y="-22105"/>
            <a:ext cx="3850789" cy="2297446"/>
          </a:xfrm>
          <a:prstGeom prst="rect">
            <a:avLst/>
          </a:prstGeom>
          <a:effectLst/>
        </p:spPr>
      </p:pic>
      <p:pic>
        <p:nvPicPr>
          <p:cNvPr id="4" name="3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5940" flipV="1">
            <a:off x="4356226" y="2577461"/>
            <a:ext cx="3918421" cy="2241888"/>
          </a:xfrm>
          <a:prstGeom prst="rect">
            <a:avLst/>
          </a:prstGeom>
          <a:effectLst/>
        </p:spPr>
      </p:pic>
      <p:pic>
        <p:nvPicPr>
          <p:cNvPr id="5" name="4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642910" y="2462175"/>
            <a:ext cx="3857652" cy="2214578"/>
          </a:xfrm>
          <a:prstGeom prst="rect">
            <a:avLst/>
          </a:prstGeom>
          <a:effectLst/>
        </p:spPr>
      </p:pic>
      <p:pic>
        <p:nvPicPr>
          <p:cNvPr id="6" name="5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 flipV="1">
            <a:off x="635121" y="0"/>
            <a:ext cx="3918421" cy="2348483"/>
          </a:xfrm>
          <a:prstGeom prst="rect">
            <a:avLst/>
          </a:prstGeom>
          <a:effectLst/>
        </p:spPr>
      </p:pic>
      <p:sp>
        <p:nvSpPr>
          <p:cNvPr id="7" name="6 Rectángulo"/>
          <p:cNvSpPr/>
          <p:nvPr/>
        </p:nvSpPr>
        <p:spPr>
          <a:xfrm>
            <a:off x="-214346" y="-142894"/>
            <a:ext cx="9572692" cy="5786478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5F3B27">
                  <a:shade val="67500"/>
                  <a:satMod val="115000"/>
                </a:srgbClr>
              </a:gs>
              <a:gs pos="100000">
                <a:srgbClr val="5F3B27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277ec26ff1887e8c7e2e99df0b0bda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3500431" y="-237620"/>
            <a:ext cx="2224020" cy="2786082"/>
          </a:xfrm>
          <a:prstGeom prst="rect">
            <a:avLst/>
          </a:prstGeom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2239386">
            <a:off x="3113491" y="2523052"/>
            <a:ext cx="2224020" cy="2786082"/>
          </a:xfrm>
          <a:prstGeom prst="rect">
            <a:avLst/>
          </a:prstGeom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6429205">
            <a:off x="4976157" y="1557249"/>
            <a:ext cx="2224020" cy="2786082"/>
          </a:xfrm>
          <a:prstGeom prst="rect">
            <a:avLst/>
          </a:prstGeom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6874405">
            <a:off x="2256983" y="945998"/>
            <a:ext cx="2224020" cy="2786082"/>
          </a:xfrm>
          <a:prstGeom prst="rect">
            <a:avLst/>
          </a:prstGeom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3652518">
            <a:off x="4932376" y="590263"/>
            <a:ext cx="2224020" cy="2786082"/>
          </a:xfrm>
          <a:prstGeom prst="rect">
            <a:avLst/>
          </a:prstGeom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9515282">
            <a:off x="4075115" y="2810127"/>
            <a:ext cx="2224020" cy="2786082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3786432">
            <a:off x="1955575" y="2189697"/>
            <a:ext cx="2224020" cy="2786082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7842372">
            <a:off x="2065065" y="211646"/>
            <a:ext cx="2224020" cy="2786082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14346" y="-142894"/>
            <a:ext cx="9572692" cy="5786478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5F3B27">
                  <a:shade val="67500"/>
                  <a:satMod val="115000"/>
                </a:srgbClr>
              </a:gs>
              <a:gs pos="100000">
                <a:srgbClr val="5F3B27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04a624a892da3b4bd01413a68d2265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002515">
            <a:off x="4693467" y="-245582"/>
            <a:ext cx="1646341" cy="1869855"/>
          </a:xfrm>
          <a:prstGeom prst="rect">
            <a:avLst/>
          </a:prstGeom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041433" flipH="1">
            <a:off x="2894441" y="-179433"/>
            <a:ext cx="1617479" cy="1717525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002515">
            <a:off x="4693463" y="584676"/>
            <a:ext cx="1646341" cy="1869855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041433" flipH="1">
            <a:off x="2823005" y="928460"/>
            <a:ext cx="1617479" cy="1717525"/>
          </a:xfrm>
          <a:prstGeom prst="rect">
            <a:avLst/>
          </a:prstGeom>
        </p:spPr>
      </p:pic>
      <p:pic>
        <p:nvPicPr>
          <p:cNvPr id="11" name="10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002515">
            <a:off x="4693455" y="1735825"/>
            <a:ext cx="1646341" cy="1869855"/>
          </a:xfrm>
          <a:prstGeom prst="rect">
            <a:avLst/>
          </a:prstGeom>
        </p:spPr>
      </p:pic>
      <p:pic>
        <p:nvPicPr>
          <p:cNvPr id="12" name="11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041433" flipH="1">
            <a:off x="2822997" y="2079609"/>
            <a:ext cx="1617479" cy="1717525"/>
          </a:xfrm>
          <a:prstGeom prst="rect">
            <a:avLst/>
          </a:prstGeom>
        </p:spPr>
      </p:pic>
      <p:pic>
        <p:nvPicPr>
          <p:cNvPr id="13" name="12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002515">
            <a:off x="4622023" y="2727816"/>
            <a:ext cx="1646341" cy="1869855"/>
          </a:xfrm>
          <a:prstGeom prst="rect">
            <a:avLst/>
          </a:prstGeom>
        </p:spPr>
      </p:pic>
      <p:pic>
        <p:nvPicPr>
          <p:cNvPr id="14" name="13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041433" flipH="1">
            <a:off x="2751565" y="3071600"/>
            <a:ext cx="1617479" cy="1717525"/>
          </a:xfrm>
          <a:prstGeom prst="rect">
            <a:avLst/>
          </a:prstGeom>
        </p:spPr>
      </p:pic>
      <p:pic>
        <p:nvPicPr>
          <p:cNvPr id="15" name="14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002515">
            <a:off x="4622017" y="3807526"/>
            <a:ext cx="1646341" cy="1869855"/>
          </a:xfrm>
          <a:prstGeom prst="rect">
            <a:avLst/>
          </a:prstGeom>
        </p:spPr>
      </p:pic>
      <p:pic>
        <p:nvPicPr>
          <p:cNvPr id="16" name="15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041433" flipH="1">
            <a:off x="2823004" y="3963971"/>
            <a:ext cx="1617479" cy="1717525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214346" y="-142894"/>
            <a:ext cx="9572692" cy="5786478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5F3B27">
                  <a:shade val="67500"/>
                  <a:satMod val="115000"/>
                </a:srgbClr>
              </a:gs>
              <a:gs pos="100000">
                <a:srgbClr val="5F3B27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40000"/>
                <a:lumOff val="60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6627e030adb119e7520619405c7be9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786182" y="-357208"/>
            <a:ext cx="1733550" cy="1905000"/>
          </a:xfrm>
          <a:prstGeom prst="rect">
            <a:avLst/>
          </a:prstGeom>
        </p:spPr>
      </p:pic>
      <p:pic>
        <p:nvPicPr>
          <p:cNvPr id="4" name="3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786182" y="3500444"/>
            <a:ext cx="1733550" cy="1905000"/>
          </a:xfrm>
          <a:prstGeom prst="rect">
            <a:avLst/>
          </a:prstGeom>
        </p:spPr>
      </p:pic>
      <p:pic>
        <p:nvPicPr>
          <p:cNvPr id="5" name="4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785918" y="1643056"/>
            <a:ext cx="1733550" cy="1905000"/>
          </a:xfrm>
          <a:prstGeom prst="rect">
            <a:avLst/>
          </a:prstGeom>
        </p:spPr>
      </p:pic>
      <p:pic>
        <p:nvPicPr>
          <p:cNvPr id="6" name="5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643570" y="1643056"/>
            <a:ext cx="1733550" cy="1905000"/>
          </a:xfrm>
          <a:prstGeom prst="rect">
            <a:avLst/>
          </a:prstGeom>
        </p:spPr>
      </p:pic>
      <p:pic>
        <p:nvPicPr>
          <p:cNvPr id="7" name="6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214942" y="357172"/>
            <a:ext cx="1733550" cy="1905000"/>
          </a:xfrm>
          <a:prstGeom prst="rect">
            <a:avLst/>
          </a:prstGeom>
        </p:spPr>
      </p:pic>
      <p:pic>
        <p:nvPicPr>
          <p:cNvPr id="8" name="7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357422" y="285734"/>
            <a:ext cx="1733550" cy="1905000"/>
          </a:xfrm>
          <a:prstGeom prst="rect">
            <a:avLst/>
          </a:prstGeom>
        </p:spPr>
      </p:pic>
      <p:pic>
        <p:nvPicPr>
          <p:cNvPr id="9" name="8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428860" y="2928940"/>
            <a:ext cx="1733550" cy="1905000"/>
          </a:xfrm>
          <a:prstGeom prst="rect">
            <a:avLst/>
          </a:prstGeom>
        </p:spPr>
      </p:pic>
      <p:pic>
        <p:nvPicPr>
          <p:cNvPr id="10" name="9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143504" y="2928940"/>
            <a:ext cx="1733550" cy="1905000"/>
          </a:xfrm>
          <a:prstGeom prst="rect">
            <a:avLst/>
          </a:prstGeom>
        </p:spPr>
      </p:pic>
      <p:pic>
        <p:nvPicPr>
          <p:cNvPr id="11" name="10 Imagen" descr="JJJJ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857620" y="1785932"/>
            <a:ext cx="1500198" cy="1500198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214346" y="-142894"/>
            <a:ext cx="9572692" cy="5786478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5F3B27">
                  <a:shade val="67500"/>
                  <a:satMod val="115000"/>
                </a:srgbClr>
              </a:gs>
              <a:gs pos="100000">
                <a:srgbClr val="5F3B27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5611bdba55b7be38b8be3ec667f9e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1714480" y="-214332"/>
            <a:ext cx="5357850" cy="5857916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1714480" y="285734"/>
            <a:ext cx="5357850" cy="4786346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1714480" y="785800"/>
            <a:ext cx="5357850" cy="3857652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-214346" y="-142894"/>
            <a:ext cx="9572692" cy="5786478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5F3B27">
                  <a:shade val="67500"/>
                  <a:satMod val="115000"/>
                </a:srgbClr>
              </a:gs>
              <a:gs pos="100000">
                <a:srgbClr val="5F3B27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0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0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0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8" presetClass="exit" presetSubtype="32" fill="hold" grpId="4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out)">
                                      <p:cBhvr>
                                        <p:cTn id="4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out)">
                                      <p:cBhvr>
                                        <p:cTn id="4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out)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0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2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01462da0e1cc5d3925ea4ad233b37d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83762" y="1000114"/>
            <a:ext cx="1287810" cy="1733278"/>
          </a:xfrm>
          <a:prstGeom prst="rect">
            <a:avLst/>
          </a:prstGeom>
        </p:spPr>
      </p:pic>
      <p:pic>
        <p:nvPicPr>
          <p:cNvPr id="4" name="3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283762" y="2714626"/>
            <a:ext cx="1287810" cy="1733278"/>
          </a:xfrm>
          <a:prstGeom prst="rect">
            <a:avLst/>
          </a:prstGeom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569614" y="1000114"/>
            <a:ext cx="1287810" cy="1733278"/>
          </a:xfrm>
          <a:prstGeom prst="rect">
            <a:avLst/>
          </a:prstGeom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1569614" y="2714626"/>
            <a:ext cx="1287810" cy="1733278"/>
          </a:xfrm>
          <a:prstGeom prst="rect">
            <a:avLst/>
          </a:prstGeom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784092" y="1000114"/>
            <a:ext cx="1287810" cy="1733278"/>
          </a:xfrm>
          <a:prstGeom prst="rect">
            <a:avLst/>
          </a:prstGeom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2784092" y="2714626"/>
            <a:ext cx="1287810" cy="1733278"/>
          </a:xfrm>
          <a:prstGeom prst="rect">
            <a:avLst/>
          </a:prstGeom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069944" y="1000114"/>
            <a:ext cx="1287810" cy="1733278"/>
          </a:xfrm>
          <a:prstGeom prst="rect">
            <a:avLst/>
          </a:prstGeom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4069944" y="2714626"/>
            <a:ext cx="1287810" cy="1733278"/>
          </a:xfrm>
          <a:prstGeom prst="rect">
            <a:avLst/>
          </a:prstGeom>
        </p:spPr>
      </p:pic>
      <p:pic>
        <p:nvPicPr>
          <p:cNvPr id="11" name="10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355860" y="1000114"/>
            <a:ext cx="1287810" cy="1733278"/>
          </a:xfrm>
          <a:prstGeom prst="rect">
            <a:avLst/>
          </a:prstGeom>
        </p:spPr>
      </p:pic>
      <p:pic>
        <p:nvPicPr>
          <p:cNvPr id="12" name="11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5355860" y="2714626"/>
            <a:ext cx="1287810" cy="1733278"/>
          </a:xfrm>
          <a:prstGeom prst="rect">
            <a:avLst/>
          </a:prstGeom>
        </p:spPr>
      </p:pic>
      <p:pic>
        <p:nvPicPr>
          <p:cNvPr id="13" name="12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641712" y="1000114"/>
            <a:ext cx="1287810" cy="1733278"/>
          </a:xfrm>
          <a:prstGeom prst="rect">
            <a:avLst/>
          </a:prstGeom>
        </p:spPr>
      </p:pic>
      <p:pic>
        <p:nvPicPr>
          <p:cNvPr id="14" name="13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6641712" y="2714626"/>
            <a:ext cx="1287810" cy="1733278"/>
          </a:xfrm>
          <a:prstGeom prst="rect">
            <a:avLst/>
          </a:prstGeom>
        </p:spPr>
      </p:pic>
      <p:pic>
        <p:nvPicPr>
          <p:cNvPr id="15" name="14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856190" y="1000114"/>
            <a:ext cx="1287810" cy="1733278"/>
          </a:xfrm>
          <a:prstGeom prst="rect">
            <a:avLst/>
          </a:prstGeom>
        </p:spPr>
      </p:pic>
      <p:pic>
        <p:nvPicPr>
          <p:cNvPr id="16" name="15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7856190" y="2714626"/>
            <a:ext cx="1287810" cy="1733278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214346" y="-142894"/>
            <a:ext cx="9572692" cy="5786478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5F3B27">
                  <a:shade val="67500"/>
                  <a:satMod val="115000"/>
                </a:srgbClr>
              </a:gs>
              <a:gs pos="100000">
                <a:srgbClr val="5F3B27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234232f839eced4e7db00446e8ab99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4703009" y="11935"/>
            <a:ext cx="1785858" cy="1905000"/>
          </a:xfrm>
          <a:prstGeom prst="rect">
            <a:avLst/>
          </a:prstGeom>
          <a:effectLst/>
        </p:spPr>
      </p:pic>
      <p:pic>
        <p:nvPicPr>
          <p:cNvPr id="4" name="3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 flipV="1">
            <a:off x="2736050" y="-21438"/>
            <a:ext cx="1885950" cy="1928826"/>
          </a:xfrm>
          <a:prstGeom prst="rect">
            <a:avLst/>
          </a:prstGeom>
          <a:effectLst/>
        </p:spPr>
      </p:pic>
      <p:pic>
        <p:nvPicPr>
          <p:cNvPr id="5" name="4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4703009" y="1369165"/>
            <a:ext cx="1785858" cy="1905000"/>
          </a:xfrm>
          <a:prstGeom prst="rect">
            <a:avLst/>
          </a:prstGeom>
          <a:effectLst/>
        </p:spPr>
      </p:pic>
      <p:pic>
        <p:nvPicPr>
          <p:cNvPr id="6" name="5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 flipV="1">
            <a:off x="2736050" y="1335792"/>
            <a:ext cx="1885950" cy="1928826"/>
          </a:xfrm>
          <a:prstGeom prst="rect">
            <a:avLst/>
          </a:prstGeom>
          <a:effectLst/>
        </p:spPr>
      </p:pic>
      <p:pic>
        <p:nvPicPr>
          <p:cNvPr id="7" name="6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4631571" y="2583703"/>
            <a:ext cx="1785858" cy="1905000"/>
          </a:xfrm>
          <a:prstGeom prst="rect">
            <a:avLst/>
          </a:prstGeom>
          <a:effectLst/>
        </p:spPr>
      </p:pic>
      <p:pic>
        <p:nvPicPr>
          <p:cNvPr id="8" name="7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 flipV="1">
            <a:off x="2664612" y="2550330"/>
            <a:ext cx="1885950" cy="1928826"/>
          </a:xfrm>
          <a:prstGeom prst="rect">
            <a:avLst/>
          </a:prstGeom>
          <a:effectLst/>
        </p:spPr>
      </p:pic>
      <p:pic>
        <p:nvPicPr>
          <p:cNvPr id="9" name="8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4631571" y="3940933"/>
            <a:ext cx="1785858" cy="1905000"/>
          </a:xfrm>
          <a:prstGeom prst="rect">
            <a:avLst/>
          </a:prstGeom>
          <a:effectLst/>
        </p:spPr>
      </p:pic>
      <p:pic>
        <p:nvPicPr>
          <p:cNvPr id="10" name="9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 flipV="1">
            <a:off x="2664612" y="3907560"/>
            <a:ext cx="1885950" cy="1928826"/>
          </a:xfrm>
          <a:prstGeom prst="rect">
            <a:avLst/>
          </a:prstGeom>
          <a:effectLst/>
        </p:spPr>
      </p:pic>
      <p:sp>
        <p:nvSpPr>
          <p:cNvPr id="11" name="10 Rectángulo"/>
          <p:cNvSpPr/>
          <p:nvPr/>
        </p:nvSpPr>
        <p:spPr>
          <a:xfrm>
            <a:off x="-214346" y="-142894"/>
            <a:ext cx="9572692" cy="5786478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5F3B27">
                  <a:shade val="67500"/>
                  <a:satMod val="115000"/>
                </a:srgbClr>
              </a:gs>
              <a:gs pos="100000">
                <a:srgbClr val="5F3B27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4a3dfca72f0c5b138693dc62082073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0" y="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7643834" y="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785786" y="128586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6858016" y="128586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5929322" y="2428868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1571604" y="2428868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2357422" y="3571876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5000628" y="3571876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2" name="11 Rectángulo"/>
          <p:cNvSpPr/>
          <p:nvPr/>
        </p:nvSpPr>
        <p:spPr>
          <a:xfrm>
            <a:off x="-214346" y="-142894"/>
            <a:ext cx="9572692" cy="6858048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5F3B27">
                  <a:shade val="67500"/>
                  <a:satMod val="115000"/>
                </a:srgbClr>
              </a:gs>
              <a:gs pos="100000">
                <a:srgbClr val="5F3B27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ab8e334d1fde9f6eb4f57153df3ba2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5400000">
            <a:off x="4703009" y="11935"/>
            <a:ext cx="1785858" cy="1905000"/>
          </a:xfrm>
          <a:prstGeom prst="rect">
            <a:avLst/>
          </a:prstGeom>
          <a:effectLst/>
        </p:spPr>
      </p:pic>
      <p:pic>
        <p:nvPicPr>
          <p:cNvPr id="4" name="3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5400000" flipV="1">
            <a:off x="2736050" y="-21438"/>
            <a:ext cx="1885950" cy="1928826"/>
          </a:xfrm>
          <a:prstGeom prst="rect">
            <a:avLst/>
          </a:prstGeom>
          <a:effectLst/>
        </p:spPr>
      </p:pic>
      <p:pic>
        <p:nvPicPr>
          <p:cNvPr id="5" name="4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5400000">
            <a:off x="4703009" y="1369165"/>
            <a:ext cx="1785858" cy="1905000"/>
          </a:xfrm>
          <a:prstGeom prst="rect">
            <a:avLst/>
          </a:prstGeom>
          <a:effectLst/>
        </p:spPr>
      </p:pic>
      <p:pic>
        <p:nvPicPr>
          <p:cNvPr id="6" name="5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5400000" flipV="1">
            <a:off x="2736050" y="1335792"/>
            <a:ext cx="1885950" cy="1928826"/>
          </a:xfrm>
          <a:prstGeom prst="rect">
            <a:avLst/>
          </a:prstGeom>
          <a:effectLst/>
        </p:spPr>
      </p:pic>
      <p:pic>
        <p:nvPicPr>
          <p:cNvPr id="7" name="6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5400000">
            <a:off x="4631571" y="2583703"/>
            <a:ext cx="1785858" cy="1905000"/>
          </a:xfrm>
          <a:prstGeom prst="rect">
            <a:avLst/>
          </a:prstGeom>
          <a:effectLst/>
        </p:spPr>
      </p:pic>
      <p:pic>
        <p:nvPicPr>
          <p:cNvPr id="8" name="7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5400000" flipV="1">
            <a:off x="2664612" y="2550330"/>
            <a:ext cx="1885950" cy="1928826"/>
          </a:xfrm>
          <a:prstGeom prst="rect">
            <a:avLst/>
          </a:prstGeom>
          <a:effectLst/>
        </p:spPr>
      </p:pic>
      <p:pic>
        <p:nvPicPr>
          <p:cNvPr id="9" name="8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5400000">
            <a:off x="4631571" y="3940933"/>
            <a:ext cx="1785858" cy="1905000"/>
          </a:xfrm>
          <a:prstGeom prst="rect">
            <a:avLst/>
          </a:prstGeom>
          <a:effectLst/>
        </p:spPr>
      </p:pic>
      <p:pic>
        <p:nvPicPr>
          <p:cNvPr id="10" name="9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5400000" flipV="1">
            <a:off x="2664612" y="3907560"/>
            <a:ext cx="1885950" cy="1928826"/>
          </a:xfrm>
          <a:prstGeom prst="rect">
            <a:avLst/>
          </a:prstGeom>
          <a:effectLst/>
        </p:spPr>
      </p:pic>
      <p:sp>
        <p:nvSpPr>
          <p:cNvPr id="11" name="10 Rectángulo"/>
          <p:cNvSpPr/>
          <p:nvPr/>
        </p:nvSpPr>
        <p:spPr>
          <a:xfrm>
            <a:off x="-214346" y="-142894"/>
            <a:ext cx="9572692" cy="5786478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5F3B27">
                  <a:shade val="67500"/>
                  <a:satMod val="115000"/>
                </a:srgbClr>
              </a:gs>
              <a:gs pos="100000">
                <a:srgbClr val="5F3B27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c06bfeb1dfe61f610abf2af65ca398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987240" flipH="1">
            <a:off x="2454320" y="1700474"/>
            <a:ext cx="1888216" cy="1568984"/>
          </a:xfrm>
          <a:prstGeom prst="rect">
            <a:avLst/>
          </a:prstGeom>
        </p:spPr>
      </p:pic>
      <p:pic>
        <p:nvPicPr>
          <p:cNvPr id="4" name="3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6407807" flipH="1">
            <a:off x="3794484" y="703209"/>
            <a:ext cx="1888216" cy="1568984"/>
          </a:xfrm>
          <a:prstGeom prst="rect">
            <a:avLst/>
          </a:prstGeom>
        </p:spPr>
      </p:pic>
      <p:pic>
        <p:nvPicPr>
          <p:cNvPr id="5" name="4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8261448" flipH="1">
            <a:off x="3451005" y="2866506"/>
            <a:ext cx="1888216" cy="1568984"/>
          </a:xfrm>
          <a:prstGeom prst="rect">
            <a:avLst/>
          </a:prstGeom>
        </p:spPr>
      </p:pic>
      <p:pic>
        <p:nvPicPr>
          <p:cNvPr id="6" name="5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9774309" flipH="1">
            <a:off x="4618018" y="1100103"/>
            <a:ext cx="1888216" cy="1568984"/>
          </a:xfrm>
          <a:prstGeom prst="rect">
            <a:avLst/>
          </a:prstGeom>
        </p:spPr>
      </p:pic>
      <p:pic>
        <p:nvPicPr>
          <p:cNvPr id="7" name="6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4406003" flipH="1">
            <a:off x="2791625" y="915594"/>
            <a:ext cx="1888216" cy="1568984"/>
          </a:xfrm>
          <a:prstGeom prst="rect">
            <a:avLst/>
          </a:prstGeom>
        </p:spPr>
      </p:pic>
      <p:pic>
        <p:nvPicPr>
          <p:cNvPr id="8" name="7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643174" y="2357436"/>
            <a:ext cx="1888216" cy="1568984"/>
          </a:xfrm>
          <a:prstGeom prst="rect">
            <a:avLst/>
          </a:prstGeom>
        </p:spPr>
      </p:pic>
      <p:pic>
        <p:nvPicPr>
          <p:cNvPr id="9" name="8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3188086" flipH="1">
            <a:off x="4641081" y="1851300"/>
            <a:ext cx="1888216" cy="1568984"/>
          </a:xfrm>
          <a:prstGeom prst="rect">
            <a:avLst/>
          </a:prstGeom>
        </p:spPr>
      </p:pic>
      <p:pic>
        <p:nvPicPr>
          <p:cNvPr id="10" name="9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5195806" flipH="1">
            <a:off x="4293839" y="2631533"/>
            <a:ext cx="1888216" cy="1568984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14346" y="-142894"/>
            <a:ext cx="9572692" cy="5786478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5F3B27">
                  <a:shade val="67500"/>
                  <a:satMod val="115000"/>
                </a:srgbClr>
              </a:gs>
              <a:gs pos="100000">
                <a:srgbClr val="5F3B27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5ae01d366c88910cc6d4e4f2a2857c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428992" y="0"/>
            <a:ext cx="1157285" cy="1557604"/>
          </a:xfrm>
          <a:prstGeom prst="rect">
            <a:avLst/>
          </a:prstGeom>
        </p:spPr>
      </p:pic>
      <p:pic>
        <p:nvPicPr>
          <p:cNvPr id="4" name="3 Imagen" descr="Imagen2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429124" y="0"/>
            <a:ext cx="1119207" cy="1557604"/>
          </a:xfrm>
          <a:prstGeom prst="rect">
            <a:avLst/>
          </a:prstGeom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928926" y="1214422"/>
            <a:ext cx="1157285" cy="1557604"/>
          </a:xfrm>
          <a:prstGeom prst="rect">
            <a:avLst/>
          </a:prstGeom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857752" y="1285860"/>
            <a:ext cx="1119207" cy="1557604"/>
          </a:xfrm>
          <a:prstGeom prst="rect">
            <a:avLst/>
          </a:prstGeom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428860" y="2428868"/>
            <a:ext cx="1157285" cy="1557604"/>
          </a:xfrm>
          <a:prstGeom prst="rect">
            <a:avLst/>
          </a:prstGeom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5286380" y="2500306"/>
            <a:ext cx="1119207" cy="1557604"/>
          </a:xfrm>
          <a:prstGeom prst="rect">
            <a:avLst/>
          </a:prstGeom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857356" y="3571876"/>
            <a:ext cx="1157285" cy="1557604"/>
          </a:xfrm>
          <a:prstGeom prst="rect">
            <a:avLst/>
          </a:prstGeom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5786446" y="3714752"/>
            <a:ext cx="1119207" cy="1557604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14346" y="-142894"/>
            <a:ext cx="9572692" cy="5786478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5F3B27">
                  <a:shade val="67500"/>
                  <a:satMod val="115000"/>
                </a:srgbClr>
              </a:gs>
              <a:gs pos="100000">
                <a:srgbClr val="5F3B27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8dbd6a9baf583b56adeb2eac1fa5b1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3900752">
            <a:off x="2784764" y="-143430"/>
            <a:ext cx="2367124" cy="1500681"/>
          </a:xfrm>
          <a:prstGeom prst="rect">
            <a:avLst/>
          </a:prstGeom>
        </p:spPr>
      </p:pic>
      <p:pic>
        <p:nvPicPr>
          <p:cNvPr id="4" name="3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7082976" flipV="1">
            <a:off x="4102886" y="-161300"/>
            <a:ext cx="2423893" cy="1515132"/>
          </a:xfrm>
          <a:prstGeom prst="rect">
            <a:avLst/>
          </a:prstGeom>
        </p:spPr>
      </p:pic>
      <p:pic>
        <p:nvPicPr>
          <p:cNvPr id="5" name="4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3900752">
            <a:off x="2637473" y="977713"/>
            <a:ext cx="2367124" cy="1500681"/>
          </a:xfrm>
          <a:prstGeom prst="rect">
            <a:avLst/>
          </a:prstGeom>
        </p:spPr>
      </p:pic>
      <p:pic>
        <p:nvPicPr>
          <p:cNvPr id="6" name="5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7082976" flipV="1">
            <a:off x="3955595" y="959843"/>
            <a:ext cx="2423893" cy="1515132"/>
          </a:xfrm>
          <a:prstGeom prst="rect">
            <a:avLst/>
          </a:prstGeom>
        </p:spPr>
      </p:pic>
      <p:pic>
        <p:nvPicPr>
          <p:cNvPr id="7" name="6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3900752">
            <a:off x="2782557" y="2117878"/>
            <a:ext cx="2367124" cy="1500681"/>
          </a:xfrm>
          <a:prstGeom prst="rect">
            <a:avLst/>
          </a:prstGeom>
        </p:spPr>
      </p:pic>
      <p:pic>
        <p:nvPicPr>
          <p:cNvPr id="8" name="7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7082976" flipV="1">
            <a:off x="4100679" y="2100008"/>
            <a:ext cx="2423893" cy="1515132"/>
          </a:xfrm>
          <a:prstGeom prst="rect">
            <a:avLst/>
          </a:prstGeom>
        </p:spPr>
      </p:pic>
      <p:pic>
        <p:nvPicPr>
          <p:cNvPr id="9" name="8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3900752">
            <a:off x="2708911" y="2977978"/>
            <a:ext cx="2367124" cy="1500681"/>
          </a:xfrm>
          <a:prstGeom prst="rect">
            <a:avLst/>
          </a:prstGeom>
        </p:spPr>
      </p:pic>
      <p:pic>
        <p:nvPicPr>
          <p:cNvPr id="10" name="9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7082976" flipV="1">
            <a:off x="4027033" y="2960108"/>
            <a:ext cx="2423893" cy="1515132"/>
          </a:xfrm>
          <a:prstGeom prst="rect">
            <a:avLst/>
          </a:prstGeom>
        </p:spPr>
      </p:pic>
      <p:pic>
        <p:nvPicPr>
          <p:cNvPr id="11" name="10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3900752">
            <a:off x="2713328" y="4142849"/>
            <a:ext cx="2367124" cy="1500681"/>
          </a:xfrm>
          <a:prstGeom prst="rect">
            <a:avLst/>
          </a:prstGeom>
        </p:spPr>
      </p:pic>
      <p:pic>
        <p:nvPicPr>
          <p:cNvPr id="12" name="11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7082976" flipV="1">
            <a:off x="4029241" y="4100273"/>
            <a:ext cx="2423893" cy="1515132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14346" y="-142894"/>
            <a:ext cx="9572692" cy="607223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5F3B27">
                  <a:shade val="67500"/>
                  <a:satMod val="115000"/>
                </a:srgbClr>
              </a:gs>
              <a:gs pos="100000">
                <a:srgbClr val="5F3B27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F3B27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508753a2f38b47b4bf4af6431f67cc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71868" y="-285771"/>
            <a:ext cx="2224020" cy="2786082"/>
          </a:xfrm>
          <a:prstGeom prst="rect">
            <a:avLst/>
          </a:prstGeom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239386">
            <a:off x="3184928" y="2474901"/>
            <a:ext cx="2224020" cy="2786082"/>
          </a:xfrm>
          <a:prstGeom prst="rect">
            <a:avLst/>
          </a:prstGeom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6429205">
            <a:off x="5047594" y="1509098"/>
            <a:ext cx="2224020" cy="2786082"/>
          </a:xfrm>
          <a:prstGeom prst="rect">
            <a:avLst/>
          </a:prstGeom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874405">
            <a:off x="2328420" y="897847"/>
            <a:ext cx="2224020" cy="2786082"/>
          </a:xfrm>
          <a:prstGeom prst="rect">
            <a:avLst/>
          </a:prstGeom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3652518">
            <a:off x="5003813" y="542112"/>
            <a:ext cx="2224020" cy="2786082"/>
          </a:xfrm>
          <a:prstGeom prst="rect">
            <a:avLst/>
          </a:prstGeom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9515282">
            <a:off x="4146552" y="2761976"/>
            <a:ext cx="2224020" cy="2786082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3786432">
            <a:off x="2027012" y="2141546"/>
            <a:ext cx="2224020" cy="2786082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7842372">
            <a:off x="2136502" y="163495"/>
            <a:ext cx="2224020" cy="2786082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14346" y="-142894"/>
            <a:ext cx="9572692" cy="5786478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5F3B27">
                  <a:shade val="67500"/>
                  <a:satMod val="115000"/>
                </a:srgbClr>
              </a:gs>
              <a:gs pos="100000">
                <a:srgbClr val="5F3B27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4e81832042b368f2f2a5b73c382bf6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71867" y="-214332"/>
            <a:ext cx="1466850" cy="1905000"/>
          </a:xfrm>
          <a:prstGeom prst="rect">
            <a:avLst/>
          </a:prstGeom>
        </p:spPr>
      </p:pic>
      <p:pic>
        <p:nvPicPr>
          <p:cNvPr id="4" name="3 Imagen" descr="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643305" y="3357568"/>
            <a:ext cx="1466850" cy="1905000"/>
          </a:xfrm>
          <a:prstGeom prst="rect">
            <a:avLst/>
          </a:prstGeom>
        </p:spPr>
      </p:pic>
      <p:pic>
        <p:nvPicPr>
          <p:cNvPr id="5" name="4 Imagen" descr="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3593304">
            <a:off x="5673425" y="1445670"/>
            <a:ext cx="1466850" cy="1905000"/>
          </a:xfrm>
          <a:prstGeom prst="rect">
            <a:avLst/>
          </a:prstGeom>
        </p:spPr>
      </p:pic>
      <p:pic>
        <p:nvPicPr>
          <p:cNvPr id="6" name="5 Imagen" descr="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1647802" y="1638295"/>
            <a:ext cx="1466850" cy="1905000"/>
          </a:xfrm>
          <a:prstGeom prst="rect">
            <a:avLst/>
          </a:prstGeom>
        </p:spPr>
      </p:pic>
      <p:pic>
        <p:nvPicPr>
          <p:cNvPr id="7" name="6 Imagen" descr="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929189" y="214296"/>
            <a:ext cx="1466850" cy="1905000"/>
          </a:xfrm>
          <a:prstGeom prst="rect">
            <a:avLst/>
          </a:prstGeom>
        </p:spPr>
      </p:pic>
      <p:pic>
        <p:nvPicPr>
          <p:cNvPr id="8" name="7 Imagen" descr="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7534127">
            <a:off x="5212096" y="2872888"/>
            <a:ext cx="1466850" cy="1905000"/>
          </a:xfrm>
          <a:prstGeom prst="rect">
            <a:avLst/>
          </a:prstGeom>
        </p:spPr>
      </p:pic>
      <p:pic>
        <p:nvPicPr>
          <p:cNvPr id="9" name="8 Imagen" descr="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342373">
            <a:off x="2293529" y="2963896"/>
            <a:ext cx="1466850" cy="1905000"/>
          </a:xfrm>
          <a:prstGeom prst="rect">
            <a:avLst/>
          </a:prstGeom>
        </p:spPr>
      </p:pic>
      <p:pic>
        <p:nvPicPr>
          <p:cNvPr id="10" name="9 Imagen" descr="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7499005">
            <a:off x="2351261" y="366332"/>
            <a:ext cx="1466850" cy="1905000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14346" y="-142894"/>
            <a:ext cx="9572692" cy="5786478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5F3B27">
                  <a:shade val="67500"/>
                  <a:satMod val="115000"/>
                </a:srgbClr>
              </a:gs>
              <a:gs pos="100000">
                <a:srgbClr val="5F3B27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58e965b92f048c36514a8d0b7d955e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83762" y="1000114"/>
            <a:ext cx="1287810" cy="1733278"/>
          </a:xfrm>
          <a:prstGeom prst="rect">
            <a:avLst/>
          </a:prstGeom>
        </p:spPr>
      </p:pic>
      <p:pic>
        <p:nvPicPr>
          <p:cNvPr id="4" name="3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283762" y="2714626"/>
            <a:ext cx="1287810" cy="1733278"/>
          </a:xfrm>
          <a:prstGeom prst="rect">
            <a:avLst/>
          </a:prstGeom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569614" y="1000114"/>
            <a:ext cx="1287810" cy="1733278"/>
          </a:xfrm>
          <a:prstGeom prst="rect">
            <a:avLst/>
          </a:prstGeom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1569614" y="2714626"/>
            <a:ext cx="1287810" cy="1733278"/>
          </a:xfrm>
          <a:prstGeom prst="rect">
            <a:avLst/>
          </a:prstGeom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84092" y="1000114"/>
            <a:ext cx="1287810" cy="1733278"/>
          </a:xfrm>
          <a:prstGeom prst="rect">
            <a:avLst/>
          </a:prstGeom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2784092" y="2714626"/>
            <a:ext cx="1287810" cy="1733278"/>
          </a:xfrm>
          <a:prstGeom prst="rect">
            <a:avLst/>
          </a:prstGeom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069944" y="1000114"/>
            <a:ext cx="1287810" cy="1733278"/>
          </a:xfrm>
          <a:prstGeom prst="rect">
            <a:avLst/>
          </a:prstGeom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4069944" y="2714626"/>
            <a:ext cx="1287810" cy="1733278"/>
          </a:xfrm>
          <a:prstGeom prst="rect">
            <a:avLst/>
          </a:prstGeom>
        </p:spPr>
      </p:pic>
      <p:pic>
        <p:nvPicPr>
          <p:cNvPr id="11" name="10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355860" y="1000114"/>
            <a:ext cx="1287810" cy="1733278"/>
          </a:xfrm>
          <a:prstGeom prst="rect">
            <a:avLst/>
          </a:prstGeom>
        </p:spPr>
      </p:pic>
      <p:pic>
        <p:nvPicPr>
          <p:cNvPr id="12" name="11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5355860" y="2714626"/>
            <a:ext cx="1287810" cy="1733278"/>
          </a:xfrm>
          <a:prstGeom prst="rect">
            <a:avLst/>
          </a:prstGeom>
        </p:spPr>
      </p:pic>
      <p:pic>
        <p:nvPicPr>
          <p:cNvPr id="13" name="12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641712" y="1000114"/>
            <a:ext cx="1287810" cy="1733278"/>
          </a:xfrm>
          <a:prstGeom prst="rect">
            <a:avLst/>
          </a:prstGeom>
        </p:spPr>
      </p:pic>
      <p:pic>
        <p:nvPicPr>
          <p:cNvPr id="14" name="13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6641712" y="2714626"/>
            <a:ext cx="1287810" cy="1733278"/>
          </a:xfrm>
          <a:prstGeom prst="rect">
            <a:avLst/>
          </a:prstGeom>
        </p:spPr>
      </p:pic>
      <p:pic>
        <p:nvPicPr>
          <p:cNvPr id="15" name="14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856190" y="1000114"/>
            <a:ext cx="1287810" cy="1733278"/>
          </a:xfrm>
          <a:prstGeom prst="rect">
            <a:avLst/>
          </a:prstGeom>
        </p:spPr>
      </p:pic>
      <p:pic>
        <p:nvPicPr>
          <p:cNvPr id="16" name="15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7856190" y="2714626"/>
            <a:ext cx="1287810" cy="1733278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214346" y="-142894"/>
            <a:ext cx="9572692" cy="5786478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5F3B27">
                  <a:shade val="67500"/>
                  <a:satMod val="115000"/>
                </a:srgbClr>
              </a:gs>
              <a:gs pos="100000">
                <a:srgbClr val="5F3B27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9c69bf44535f094b5e55a6f692f424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rcRect t="12384" r="-18750" b="13315"/>
          <a:stretch>
            <a:fillRect/>
          </a:stretch>
        </p:blipFill>
        <p:spPr>
          <a:xfrm>
            <a:off x="4429124" y="0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4" name="3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rcRect t="12384" r="-18750" b="13315"/>
          <a:stretch>
            <a:fillRect/>
          </a:stretch>
        </p:blipFill>
        <p:spPr>
          <a:xfrm flipH="1">
            <a:off x="2071670" y="0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rcRect t="12384" r="-18750" b="13315"/>
          <a:stretch>
            <a:fillRect/>
          </a:stretch>
        </p:blipFill>
        <p:spPr>
          <a:xfrm>
            <a:off x="4429124" y="428604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rcRect t="12384" r="-18750" b="13315"/>
          <a:stretch>
            <a:fillRect/>
          </a:stretch>
        </p:blipFill>
        <p:spPr>
          <a:xfrm flipH="1">
            <a:off x="2071670" y="428604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6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rcRect t="12384" r="-18750" b="13315"/>
          <a:stretch>
            <a:fillRect/>
          </a:stretch>
        </p:blipFill>
        <p:spPr>
          <a:xfrm>
            <a:off x="4429124" y="857256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" name="7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rcRect t="12384" r="-18750" b="13315"/>
          <a:stretch>
            <a:fillRect/>
          </a:stretch>
        </p:blipFill>
        <p:spPr>
          <a:xfrm flipH="1">
            <a:off x="2071670" y="857256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9" name="8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rcRect t="12384" r="-18750" b="13315"/>
          <a:stretch>
            <a:fillRect/>
          </a:stretch>
        </p:blipFill>
        <p:spPr>
          <a:xfrm>
            <a:off x="4429124" y="1285860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0" name="9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rcRect t="12384" r="-18750" b="13315"/>
          <a:stretch>
            <a:fillRect/>
          </a:stretch>
        </p:blipFill>
        <p:spPr>
          <a:xfrm flipH="1">
            <a:off x="2071670" y="1285860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1" name="10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rcRect t="12384" r="-18750" b="13315"/>
          <a:stretch>
            <a:fillRect/>
          </a:stretch>
        </p:blipFill>
        <p:spPr>
          <a:xfrm>
            <a:off x="4429124" y="171451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2" name="11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rcRect t="12384" r="-18750" b="13315"/>
          <a:stretch>
            <a:fillRect/>
          </a:stretch>
        </p:blipFill>
        <p:spPr>
          <a:xfrm flipH="1">
            <a:off x="2071670" y="171451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3" name="12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rcRect t="12384" r="-18750" b="13315"/>
          <a:stretch>
            <a:fillRect/>
          </a:stretch>
        </p:blipFill>
        <p:spPr>
          <a:xfrm>
            <a:off x="4429124" y="2143116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4" name="13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rcRect t="12384" r="-18750" b="13315"/>
          <a:stretch>
            <a:fillRect/>
          </a:stretch>
        </p:blipFill>
        <p:spPr>
          <a:xfrm flipH="1">
            <a:off x="2071670" y="2143116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5" name="14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rcRect t="12384" r="-18750" b="13315"/>
          <a:stretch>
            <a:fillRect/>
          </a:stretch>
        </p:blipFill>
        <p:spPr>
          <a:xfrm>
            <a:off x="4429124" y="2571768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6" name="15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rcRect t="12384" r="-18750" b="13315"/>
          <a:stretch>
            <a:fillRect/>
          </a:stretch>
        </p:blipFill>
        <p:spPr>
          <a:xfrm flipH="1">
            <a:off x="2071670" y="2571768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7" name="16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rcRect t="12384" r="-18750" b="13315"/>
          <a:stretch>
            <a:fillRect/>
          </a:stretch>
        </p:blipFill>
        <p:spPr>
          <a:xfrm>
            <a:off x="4429124" y="300037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8" name="17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rcRect t="12384" r="-18750" b="13315"/>
          <a:stretch>
            <a:fillRect/>
          </a:stretch>
        </p:blipFill>
        <p:spPr>
          <a:xfrm flipH="1">
            <a:off x="2071670" y="300037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9" name="18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rcRect t="12384" r="-18750" b="13315"/>
          <a:stretch>
            <a:fillRect/>
          </a:stretch>
        </p:blipFill>
        <p:spPr>
          <a:xfrm>
            <a:off x="4357686" y="342901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0" name="19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rcRect t="12384" r="-18750" b="13315"/>
          <a:stretch>
            <a:fillRect/>
          </a:stretch>
        </p:blipFill>
        <p:spPr>
          <a:xfrm flipH="1">
            <a:off x="2000232" y="342901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1" name="20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rcRect t="12384" r="-18750" b="13315"/>
          <a:stretch>
            <a:fillRect/>
          </a:stretch>
        </p:blipFill>
        <p:spPr>
          <a:xfrm>
            <a:off x="4357686" y="3857616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2" name="21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rcRect t="12384" r="-18750" b="13315"/>
          <a:stretch>
            <a:fillRect/>
          </a:stretch>
        </p:blipFill>
        <p:spPr>
          <a:xfrm flipH="1">
            <a:off x="2000232" y="3857616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3" name="22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rcRect t="12384" r="-18750" b="13315"/>
          <a:stretch>
            <a:fillRect/>
          </a:stretch>
        </p:blipFill>
        <p:spPr>
          <a:xfrm>
            <a:off x="4357686" y="4286268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4" name="23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rcRect t="12384" r="-18750" b="13315"/>
          <a:stretch>
            <a:fillRect/>
          </a:stretch>
        </p:blipFill>
        <p:spPr>
          <a:xfrm flipH="1">
            <a:off x="2000232" y="4286268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5" name="24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rcRect t="12384" r="-18750" b="13315"/>
          <a:stretch>
            <a:fillRect/>
          </a:stretch>
        </p:blipFill>
        <p:spPr>
          <a:xfrm>
            <a:off x="4357686" y="471487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6" name="25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rcRect t="12384" r="-18750" b="13315"/>
          <a:stretch>
            <a:fillRect/>
          </a:stretch>
        </p:blipFill>
        <p:spPr>
          <a:xfrm flipH="1">
            <a:off x="2000232" y="471487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122" name="Picture 2" descr="Rendered Image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rcRect/>
          <a:stretch>
            <a:fillRect/>
          </a:stretch>
        </p:blipFill>
        <p:spPr bwMode="auto">
          <a:xfrm rot="20347734">
            <a:off x="6848516" y="3559461"/>
            <a:ext cx="1239468" cy="575989"/>
          </a:xfrm>
          <a:prstGeom prst="rect">
            <a:avLst/>
          </a:prstGeom>
          <a:noFill/>
        </p:spPr>
      </p:pic>
      <p:sp>
        <p:nvSpPr>
          <p:cNvPr id="28" name="27 Rectángulo"/>
          <p:cNvSpPr/>
          <p:nvPr/>
        </p:nvSpPr>
        <p:spPr>
          <a:xfrm>
            <a:off x="-214346" y="-142894"/>
            <a:ext cx="9572692" cy="678661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5F3B27">
                  <a:shade val="67500"/>
                  <a:satMod val="115000"/>
                </a:srgbClr>
              </a:gs>
              <a:gs pos="100000">
                <a:srgbClr val="5F3B27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2000"/>
                            </p:stCondLst>
                            <p:childTnLst>
                              <p:par>
                                <p:cTn id="15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3" fill="hold">
                            <p:stCondLst>
                              <p:cond delay="6000"/>
                            </p:stCondLst>
                            <p:childTnLst>
                              <p:par>
                                <p:cTn id="30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6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8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9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</Words>
  <Application>Microsoft Office PowerPoint</Application>
  <PresentationFormat>Presentación en pantalla (16:9)</PresentationFormat>
  <Paragraphs>3</Paragraphs>
  <Slides>34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34</vt:i4>
      </vt:variant>
    </vt:vector>
  </HeadingPairs>
  <TitlesOfParts>
    <vt:vector size="39" baseType="lpstr">
      <vt:lpstr>Arial</vt:lpstr>
      <vt:lpstr>Calibri</vt:lpstr>
      <vt:lpstr>Kristen ITC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136</cp:revision>
  <dcterms:created xsi:type="dcterms:W3CDTF">2015-11-28T16:31:26Z</dcterms:created>
  <dcterms:modified xsi:type="dcterms:W3CDTF">2016-07-05T19:19:34Z</dcterms:modified>
</cp:coreProperties>
</file>