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01" r:id="rId3"/>
    <p:sldId id="270" r:id="rId4"/>
    <p:sldId id="302" r:id="rId5"/>
    <p:sldId id="260" r:id="rId6"/>
    <p:sldId id="291" r:id="rId7"/>
    <p:sldId id="265" r:id="rId8"/>
    <p:sldId id="290" r:id="rId9"/>
    <p:sldId id="268" r:id="rId10"/>
    <p:sldId id="274" r:id="rId11"/>
    <p:sldId id="267" r:id="rId12"/>
    <p:sldId id="286" r:id="rId13"/>
    <p:sldId id="264" r:id="rId14"/>
    <p:sldId id="272" r:id="rId15"/>
    <p:sldId id="257" r:id="rId16"/>
    <p:sldId id="275" r:id="rId17"/>
    <p:sldId id="269" r:id="rId18"/>
    <p:sldId id="306" r:id="rId19"/>
    <p:sldId id="259" r:id="rId20"/>
    <p:sldId id="276" r:id="rId21"/>
    <p:sldId id="262" r:id="rId22"/>
    <p:sldId id="273" r:id="rId23"/>
    <p:sldId id="266" r:id="rId24"/>
    <p:sldId id="271" r:id="rId25"/>
    <p:sldId id="256" r:id="rId26"/>
    <p:sldId id="280" r:id="rId27"/>
    <p:sldId id="258" r:id="rId28"/>
    <p:sldId id="284" r:id="rId29"/>
    <p:sldId id="261" r:id="rId30"/>
    <p:sldId id="283" r:id="rId31"/>
    <p:sldId id="263" r:id="rId32"/>
    <p:sldId id="282" r:id="rId33"/>
    <p:sldId id="292" r:id="rId34"/>
    <p:sldId id="293" r:id="rId35"/>
    <p:sldId id="287" r:id="rId36"/>
    <p:sldId id="294" r:id="rId37"/>
    <p:sldId id="277" r:id="rId38"/>
    <p:sldId id="295" r:id="rId39"/>
    <p:sldId id="288" r:id="rId40"/>
    <p:sldId id="296" r:id="rId41"/>
    <p:sldId id="285" r:id="rId42"/>
    <p:sldId id="297" r:id="rId43"/>
    <p:sldId id="308" r:id="rId44"/>
    <p:sldId id="298" r:id="rId45"/>
    <p:sldId id="279" r:id="rId46"/>
    <p:sldId id="299" r:id="rId47"/>
    <p:sldId id="289" r:id="rId48"/>
    <p:sldId id="300" r:id="rId49"/>
    <p:sldId id="281" r:id="rId50"/>
    <p:sldId id="305" r:id="rId51"/>
    <p:sldId id="307" r:id="rId52"/>
    <p:sldId id="303" r:id="rId53"/>
    <p:sldId id="309" r:id="rId5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hD7yJHOITQHg+fuxLe78A==" hashData="2IJrcOSCcHgeraYVK32yt3BXm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01861-B640-4569-B658-FADA0DF84086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B04F3-09C1-4054-8150-D09119A4EC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5AC91E-D204-45CC-A69A-416AB34215E1}" type="slidenum">
              <a:rPr lang="es-ES"/>
              <a:pPr/>
              <a:t>13</a:t>
            </a:fld>
            <a:endParaRPr lang="es-ES"/>
          </a:p>
        </p:txBody>
      </p:sp>
      <p:sp>
        <p:nvSpPr>
          <p:cNvPr id="2765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362638-4748-44AB-A876-C23285ED0AFA}" type="slidenum">
              <a:rPr lang="es-ES" sz="1200" b="0">
                <a:latin typeface="Times New Roman" pitchFamily="18" charset="0"/>
              </a:rPr>
              <a:pPr algn="r"/>
              <a:t>13</a:t>
            </a:fld>
            <a:endParaRPr lang="es-ES" sz="1200" b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E3028-D08D-471D-8570-B5EBC34BA3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6B302-80F5-4925-A2F5-68C7A6A849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BFBF7-36EF-4683-AD2B-B87541AC2C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D925E-A266-4B6F-84D5-B2D22EC97E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3ECA5-4181-4B93-AF42-333FBBB31C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39A56-3D33-4093-B155-3E45279F4D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A8F1D3-B259-478F-AB10-7DB2980954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648F7-A4B2-4A06-BD47-5990B54533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D2AA4-43F4-493A-ADC8-DD4630F219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B4044-7F10-4085-A6AA-37C094105F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FFD44-A930-4B2B-B265-22146CAAC1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E96D68-CF4E-4545-AA87-3234C81859A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6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928662" y="1928802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331640" y="2060848"/>
            <a:ext cx="62151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PAJAROS Y FLORES</a:t>
            </a:r>
            <a:endParaRPr lang="es-ES" sz="72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>
    <p:blinds dir="vert"/>
    <p:sndAc>
      <p:stSnd>
        <p:snd r:embed="rId3" name="Il_Divo_-_Come_Primavera_(mp3.p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647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3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10" descr="Róz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584" y="0"/>
            <a:ext cx="10544807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7" descr="454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10289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11" descr="Rózsa__Fotó__Cson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540552" cy="708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8" descr="609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4722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11" descr="174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815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7" descr="646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972600" cy="708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osaamarilla3o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525"/>
            <a:ext cx="9144000" cy="730503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9" descr="Sárga_rózsa_a__kertembõ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1696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6" descr="Fehér_orchideá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05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9" descr="downlo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8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10" descr="171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783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8" descr="61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3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  <p:sndAc>
      <p:stSnd>
        <p:snd r:embed="rId2" name="EL DANUBIO AZUL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8" descr="45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52269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10" descr="505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429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pajar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pajar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210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10" descr="15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4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pajar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71"/>
            <a:ext cx="9137104" cy="68528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0" y="1989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9220" name="Rectangle 19"/>
          <p:cNvSpPr>
            <a:spLocks noChangeArrowheads="1"/>
          </p:cNvSpPr>
          <p:nvPr/>
        </p:nvSpPr>
        <p:spPr bwMode="auto">
          <a:xfrm>
            <a:off x="4479925" y="392430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pt-BR" sz="1800" b="0"/>
          </a:p>
          <a:p>
            <a:pPr algn="ctr" eaLnBrk="0" hangingPunct="0"/>
            <a:endParaRPr lang="pt-BR" sz="1800" b="0"/>
          </a:p>
        </p:txBody>
      </p:sp>
      <p:pic>
        <p:nvPicPr>
          <p:cNvPr id="9222" name="Picture 31" descr="90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6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hqhdwallpapersblogspot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1029102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9" descr="94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9" y="0"/>
            <a:ext cx="974569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periquitos_iamgen_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7563" cy="706317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8" descr="Fehér_róz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5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venta-de-plumas-de-pavo-real-43140993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96752" y="0"/>
            <a:ext cx="11340752" cy="70881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olibri-thalassinus-001-ed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905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7" descr="164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pajaros-exotic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329" y="-35496"/>
            <a:ext cx="9191329" cy="689349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8" descr="15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03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pajaro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10" descr="134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317815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127d5c985c90ef88f9a8c8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9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205950990bc177da6e3338d14c19ee02ad10535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1030" y="-387424"/>
            <a:ext cx="9845382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JAROS Y FLORE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PAJAROS Y FLORES</Template>
  <TotalTime>20</TotalTime>
  <Words>47</Words>
  <Application>Microsoft Office PowerPoint</Application>
  <PresentationFormat>Presentación en pantalla (4:3)</PresentationFormat>
  <Paragraphs>10</Paragraphs>
  <Slides>52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PAJAROS Y FLORES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2015-03-31T09:19:50Z</dcterms:created>
  <dcterms:modified xsi:type="dcterms:W3CDTF">2015-03-31T09:40:33Z</dcterms:modified>
</cp:coreProperties>
</file>