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99" r:id="rId4"/>
    <p:sldId id="298" r:id="rId5"/>
    <p:sldId id="297" r:id="rId6"/>
    <p:sldId id="296" r:id="rId7"/>
    <p:sldId id="295" r:id="rId8"/>
    <p:sldId id="294" r:id="rId9"/>
    <p:sldId id="293" r:id="rId10"/>
    <p:sldId id="292" r:id="rId11"/>
    <p:sldId id="291" r:id="rId12"/>
    <p:sldId id="290" r:id="rId13"/>
    <p:sldId id="289" r:id="rId14"/>
    <p:sldId id="288" r:id="rId15"/>
    <p:sldId id="287" r:id="rId16"/>
    <p:sldId id="285" r:id="rId17"/>
    <p:sldId id="267" r:id="rId18"/>
    <p:sldId id="284" r:id="rId19"/>
    <p:sldId id="283" r:id="rId20"/>
    <p:sldId id="282" r:id="rId21"/>
    <p:sldId id="281" r:id="rId22"/>
    <p:sldId id="280" r:id="rId23"/>
    <p:sldId id="279" r:id="rId24"/>
    <p:sldId id="278" r:id="rId25"/>
    <p:sldId id="277" r:id="rId26"/>
    <p:sldId id="276" r:id="rId27"/>
    <p:sldId id="275" r:id="rId28"/>
    <p:sldId id="274" r:id="rId29"/>
    <p:sldId id="273" r:id="rId30"/>
    <p:sldId id="272" r:id="rId31"/>
    <p:sldId id="270" r:id="rId32"/>
    <p:sldId id="269" r:id="rId33"/>
    <p:sldId id="268" r:id="rId34"/>
    <p:sldId id="266" r:id="rId35"/>
    <p:sldId id="265" r:id="rId36"/>
    <p:sldId id="264" r:id="rId37"/>
    <p:sldId id="263" r:id="rId38"/>
    <p:sldId id="262" r:id="rId39"/>
    <p:sldId id="261" r:id="rId40"/>
    <p:sldId id="305" r:id="rId41"/>
    <p:sldId id="304" r:id="rId42"/>
    <p:sldId id="303" r:id="rId43"/>
    <p:sldId id="302" r:id="rId44"/>
    <p:sldId id="301" r:id="rId45"/>
    <p:sldId id="260" r:id="rId46"/>
    <p:sldId id="259" r:id="rId47"/>
    <p:sldId id="258" r:id="rId48"/>
    <p:sldId id="300" r:id="rId49"/>
    <p:sldId id="257" r:id="rId50"/>
    <p:sldId id="306" r:id="rId51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gdItCyBXk+uwtx2zOv58TQ==" hashData="vO2Wviv5xhGSu79D8vltvjz4F0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3846D8-D111-40B9-8F58-65B46FDB60EF}" type="datetimeFigureOut">
              <a:rPr lang="es-ES" smtClean="0"/>
              <a:pPr/>
              <a:t>27/05/2014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9DB4E6-DFDC-45ED-B5C5-01FF0AFF52F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wheel spokes="8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3846D8-D111-40B9-8F58-65B46FDB60EF}" type="datetimeFigureOut">
              <a:rPr lang="es-ES" smtClean="0"/>
              <a:pPr/>
              <a:t>27/05/2014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9DB4E6-DFDC-45ED-B5C5-01FF0AFF52F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wheel spokes="8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3846D8-D111-40B9-8F58-65B46FDB60EF}" type="datetimeFigureOut">
              <a:rPr lang="es-ES" smtClean="0"/>
              <a:pPr/>
              <a:t>27/05/2014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9DB4E6-DFDC-45ED-B5C5-01FF0AFF52F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wheel spokes="8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3846D8-D111-40B9-8F58-65B46FDB60EF}" type="datetimeFigureOut">
              <a:rPr lang="es-ES" smtClean="0"/>
              <a:pPr/>
              <a:t>27/05/2014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9DB4E6-DFDC-45ED-B5C5-01FF0AFF52F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wheel spokes="8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3846D8-D111-40B9-8F58-65B46FDB60EF}" type="datetimeFigureOut">
              <a:rPr lang="es-ES" smtClean="0"/>
              <a:pPr/>
              <a:t>27/05/2014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9DB4E6-DFDC-45ED-B5C5-01FF0AFF52F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wheel spokes="8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3846D8-D111-40B9-8F58-65B46FDB60EF}" type="datetimeFigureOut">
              <a:rPr lang="es-ES" smtClean="0"/>
              <a:pPr/>
              <a:t>27/05/2014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9DB4E6-DFDC-45ED-B5C5-01FF0AFF52F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wheel spokes="8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3846D8-D111-40B9-8F58-65B46FDB60EF}" type="datetimeFigureOut">
              <a:rPr lang="es-ES" smtClean="0"/>
              <a:pPr/>
              <a:t>27/05/2014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9DB4E6-DFDC-45ED-B5C5-01FF0AFF52F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wheel spokes="8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3846D8-D111-40B9-8F58-65B46FDB60EF}" type="datetimeFigureOut">
              <a:rPr lang="es-ES" smtClean="0"/>
              <a:pPr/>
              <a:t>27/05/2014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9DB4E6-DFDC-45ED-B5C5-01FF0AFF52F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wheel spokes="8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3846D8-D111-40B9-8F58-65B46FDB60EF}" type="datetimeFigureOut">
              <a:rPr lang="es-ES" smtClean="0"/>
              <a:pPr/>
              <a:t>27/05/2014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9DB4E6-DFDC-45ED-B5C5-01FF0AFF52F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wheel spokes="8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3846D8-D111-40B9-8F58-65B46FDB60EF}" type="datetimeFigureOut">
              <a:rPr lang="es-ES" smtClean="0"/>
              <a:pPr/>
              <a:t>27/05/2014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9DB4E6-DFDC-45ED-B5C5-01FF0AFF52F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wheel spokes="8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3846D8-D111-40B9-8F58-65B46FDB60EF}" type="datetimeFigureOut">
              <a:rPr lang="es-ES" smtClean="0"/>
              <a:pPr/>
              <a:t>27/05/2014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9DB4E6-DFDC-45ED-B5C5-01FF0AFF52F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wheel spokes="8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21905C-5B90-4376-AE03-BB3E8A9A12AC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4000">
    <p:wheel spokes="8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3846D8-D111-40B9-8F58-65B46FDB60EF}" type="datetimeFigureOut">
              <a:rPr lang="es-ES" smtClean="0"/>
              <a:pPr/>
              <a:t>27/05/2014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9DB4E6-DFDC-45ED-B5C5-01FF0AFF52F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4000">
    <p:wheel spokes="8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99A3166-781A-4078-8537-C1A88E52BD1F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4000">
    <p:wheel spokes="8"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31.gi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57.png"/><Relationship Id="rId7" Type="http://schemas.openxmlformats.org/officeDocument/2006/relationships/image" Target="../media/image59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60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58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C:\Users\Usuario\Desktop\descargas\SEPARADORES GIF\0_e2fed_5d26a275_M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2857500" cy="295275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SEPARADORES GIF\0_e2fed_5d26a275_M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86500" y="0"/>
            <a:ext cx="2857500" cy="295275"/>
          </a:xfrm>
          <a:prstGeom prst="rect">
            <a:avLst/>
          </a:prstGeom>
          <a:noFill/>
        </p:spPr>
      </p:pic>
      <p:pic>
        <p:nvPicPr>
          <p:cNvPr id="7" name="Picture 3" descr="C:\Users\Usuario\Desktop\descargas\SEPARADORES GIF\0_e2fed_5d26a275_M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63888" y="0"/>
            <a:ext cx="2857500" cy="295275"/>
          </a:xfrm>
          <a:prstGeom prst="rect">
            <a:avLst/>
          </a:prstGeom>
          <a:noFill/>
        </p:spPr>
      </p:pic>
      <p:pic>
        <p:nvPicPr>
          <p:cNvPr id="8" name="Picture 3" descr="C:\Users\Usuario\Desktop\descargas\SEPARADORES GIF\0_e2fed_5d26a275_M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03648" y="0"/>
            <a:ext cx="2857500" cy="295275"/>
          </a:xfrm>
          <a:prstGeom prst="rect">
            <a:avLst/>
          </a:prstGeom>
          <a:noFill/>
        </p:spPr>
      </p:pic>
      <p:pic>
        <p:nvPicPr>
          <p:cNvPr id="9" name="Picture 3" descr="C:\Users\Usuario\Desktop\descargas\SEPARADORES GIF\0_e2fed_5d26a275_M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562725"/>
            <a:ext cx="2857500" cy="295275"/>
          </a:xfrm>
          <a:prstGeom prst="rect">
            <a:avLst/>
          </a:prstGeom>
          <a:noFill/>
        </p:spPr>
      </p:pic>
      <p:pic>
        <p:nvPicPr>
          <p:cNvPr id="10" name="Picture 3" descr="C:\Users\Usuario\Desktop\descargas\SEPARADORES GIF\0_e2fed_5d26a275_M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86500" y="6562725"/>
            <a:ext cx="2857500" cy="295275"/>
          </a:xfrm>
          <a:prstGeom prst="rect">
            <a:avLst/>
          </a:prstGeom>
          <a:noFill/>
        </p:spPr>
      </p:pic>
      <p:pic>
        <p:nvPicPr>
          <p:cNvPr id="11" name="Picture 3" descr="C:\Users\Usuario\Desktop\descargas\SEPARADORES GIF\0_e2fed_5d26a275_M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63888" y="6562725"/>
            <a:ext cx="2857500" cy="295275"/>
          </a:xfrm>
          <a:prstGeom prst="rect">
            <a:avLst/>
          </a:prstGeom>
          <a:noFill/>
        </p:spPr>
      </p:pic>
      <p:pic>
        <p:nvPicPr>
          <p:cNvPr id="12" name="Picture 3" descr="C:\Users\Usuario\Desktop\descargas\SEPARADORES GIF\0_e2fed_5d26a275_M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03648" y="6562725"/>
            <a:ext cx="2857500" cy="295275"/>
          </a:xfrm>
          <a:prstGeom prst="rect">
            <a:avLst/>
          </a:prstGeom>
          <a:noFill/>
        </p:spPr>
      </p:pic>
      <p:pic>
        <p:nvPicPr>
          <p:cNvPr id="13" name="Picture 3" descr="C:\Users\Usuario\Desktop\descargas\SEPARADORES GIF\0_e2fed_5d26a275_M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1281113" y="4998144"/>
            <a:ext cx="2857500" cy="295275"/>
          </a:xfrm>
          <a:prstGeom prst="rect">
            <a:avLst/>
          </a:prstGeom>
          <a:noFill/>
        </p:spPr>
      </p:pic>
      <p:pic>
        <p:nvPicPr>
          <p:cNvPr id="14" name="Picture 3" descr="C:\Users\Usuario\Desktop\descargas\SEPARADORES GIF\0_e2fed_5d26a275_M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1281113" y="1469752"/>
            <a:ext cx="2857500" cy="295275"/>
          </a:xfrm>
          <a:prstGeom prst="rect">
            <a:avLst/>
          </a:prstGeom>
          <a:noFill/>
        </p:spPr>
      </p:pic>
      <p:pic>
        <p:nvPicPr>
          <p:cNvPr id="15" name="Picture 3" descr="C:\Users\Usuario\Desktop\descargas\SEPARADORES GIF\0_e2fed_5d26a275_M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1281112" y="2981921"/>
            <a:ext cx="2857500" cy="295275"/>
          </a:xfrm>
          <a:prstGeom prst="rect">
            <a:avLst/>
          </a:prstGeom>
          <a:noFill/>
        </p:spPr>
      </p:pic>
      <p:pic>
        <p:nvPicPr>
          <p:cNvPr id="16" name="Picture 3" descr="C:\Users\Usuario\Desktop\descargas\SEPARADORES GIF\0_e2fed_5d26a275_M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567612" y="4998145"/>
            <a:ext cx="2857500" cy="295275"/>
          </a:xfrm>
          <a:prstGeom prst="rect">
            <a:avLst/>
          </a:prstGeom>
          <a:noFill/>
        </p:spPr>
      </p:pic>
      <p:pic>
        <p:nvPicPr>
          <p:cNvPr id="17" name="Picture 3" descr="C:\Users\Usuario\Desktop\descargas\SEPARADORES GIF\0_e2fed_5d26a275_M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567612" y="1469753"/>
            <a:ext cx="2857500" cy="295275"/>
          </a:xfrm>
          <a:prstGeom prst="rect">
            <a:avLst/>
          </a:prstGeom>
          <a:noFill/>
        </p:spPr>
      </p:pic>
      <p:pic>
        <p:nvPicPr>
          <p:cNvPr id="18" name="Picture 3" descr="C:\Users\Usuario\Desktop\descargas\SEPARADORES GIF\0_e2fed_5d26a275_M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567613" y="2981921"/>
            <a:ext cx="2857500" cy="295275"/>
          </a:xfrm>
          <a:prstGeom prst="rect">
            <a:avLst/>
          </a:prstGeom>
          <a:noFill/>
        </p:spPr>
      </p:pic>
      <p:pic>
        <p:nvPicPr>
          <p:cNvPr id="50178" name="Picture 2" descr="http://es.bloggif.com/tmp/9b37dceb69672a5f9ebf8b5a7ab69eef/text.gif?1401212547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71800" y="836712"/>
            <a:ext cx="3771900" cy="409575"/>
          </a:xfrm>
          <a:prstGeom prst="rect">
            <a:avLst/>
          </a:prstGeom>
          <a:noFill/>
        </p:spPr>
      </p:pic>
      <p:pic>
        <p:nvPicPr>
          <p:cNvPr id="50180" name="Picture 4" descr="http://es.bloggif.com/tmp/9b37dceb69672a5f9ebf8b5a7ab69eef/text.gif?1401212666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03848" y="3861048"/>
            <a:ext cx="2914650" cy="771525"/>
          </a:xfrm>
          <a:prstGeom prst="rect">
            <a:avLst/>
          </a:prstGeom>
          <a:noFill/>
        </p:spPr>
      </p:pic>
      <p:pic>
        <p:nvPicPr>
          <p:cNvPr id="50182" name="Picture 6" descr="http://es.bloggif.com/tmp/9b37dceb69672a5f9ebf8b5a7ab69eef/text.gif?1401212730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051720" y="1844824"/>
            <a:ext cx="5343525" cy="1143001"/>
          </a:xfrm>
          <a:prstGeom prst="rect">
            <a:avLst/>
          </a:prstGeom>
          <a:noFill/>
        </p:spPr>
      </p:pic>
      <p:pic>
        <p:nvPicPr>
          <p:cNvPr id="50184" name="Picture 8" descr="http://es.bloggif.com/tmp/9b37dceb69672a5f9ebf8b5a7ab69eef/text.gif?1401212783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292080" y="5661248"/>
            <a:ext cx="3171825" cy="485775"/>
          </a:xfrm>
          <a:prstGeom prst="rect">
            <a:avLst/>
          </a:prstGeom>
          <a:noFill/>
        </p:spPr>
      </p:pic>
      <p:pic>
        <p:nvPicPr>
          <p:cNvPr id="50185" name="Picture 9" descr="C:\Users\Usuario\Desktop\descargas\ZNECESARIO PARA PPS\62069413_01[1].gi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27584" y="5661248"/>
            <a:ext cx="1589162" cy="619773"/>
          </a:xfrm>
          <a:prstGeom prst="rect">
            <a:avLst/>
          </a:prstGeom>
          <a:noFill/>
        </p:spPr>
      </p:pic>
    </p:spTree>
  </p:cSld>
  <p:clrMapOvr>
    <a:masterClrMapping/>
  </p:clrMapOvr>
  <p:transition advTm="8000">
    <p:wheel spokes="8"/>
    <p:sndAc>
      <p:stSnd>
        <p:snd r:embed="rId2" name="New Age (ethnic music) -  Wildlife  (Naturaleza salvaje)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e4b8_1206f596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36550" y="381000"/>
            <a:ext cx="8470900" cy="6096000"/>
          </a:xfrm>
          <a:prstGeom prst="rect">
            <a:avLst/>
          </a:prstGeom>
        </p:spPr>
      </p:pic>
      <p:pic>
        <p:nvPicPr>
          <p:cNvPr id="1026" name="Picture 2" descr="C:\Users\Usuario\Desktop\descargas\zzzzzzzzMARCOS\marcosMUY DELGADOS ya\c_keretek_227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8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e48a_bc0968f8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42900" y="381000"/>
            <a:ext cx="8458200" cy="6096000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c_keretek_227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8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703b_e1eb5b3e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332656"/>
            <a:ext cx="8568952" cy="6192688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c_keretek_227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8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703c_8013d58f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81000"/>
            <a:ext cx="8496944" cy="6096000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c_keretek_227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8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704b_eeb0e333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7000" y="381000"/>
            <a:ext cx="8890000" cy="6096000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c_keretek_227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8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704e_5cbc7318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496944" cy="6192688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c_keretek_227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8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705a_e387699c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17500" y="381000"/>
            <a:ext cx="8509000" cy="6096000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c_keretek_227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8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705b_e3e53b44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81000"/>
            <a:ext cx="8496944" cy="6096000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c_keretek_227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8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705d_dd7650fc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1600" y="381000"/>
            <a:ext cx="8940800" cy="6096000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c_keretek_227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8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705e_ffc3979c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4450" y="381000"/>
            <a:ext cx="9055100" cy="6096000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c_keretek_227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8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706a_87f14162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17500"/>
            <a:ext cx="8496944" cy="6223000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c_keretek_227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8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706b_aca8899e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17500"/>
            <a:ext cx="8496944" cy="6223000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c_keretek_227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8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706d_1c597914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260648"/>
            <a:ext cx="8496944" cy="6240016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c_keretek_227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8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7033_142f1769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350" y="381000"/>
            <a:ext cx="9131300" cy="6096000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c_keretek_227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8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7036_6ab47edd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568952" cy="6240016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c_keretek_227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8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7037_6c8a9add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260648"/>
            <a:ext cx="8496944" cy="6240016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c_keretek_227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8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7038_fea0f4a2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6200" y="260648"/>
            <a:ext cx="8991600" cy="6216352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c_keretek_227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8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7039_6287b2dd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4950" y="260648"/>
            <a:ext cx="8674100" cy="6216352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c_keretek_227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8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7043_9872dfdd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260648"/>
            <a:ext cx="8496944" cy="6400800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c_keretek_227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8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7045_73d52afd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304800"/>
            <a:ext cx="8568952" cy="6292552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c_keretek_227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8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7048_8ba67f31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9850" y="381000"/>
            <a:ext cx="9004300" cy="6096000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c_keretek_227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8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7046_633f06ef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0"/>
            <a:ext cx="4499992" cy="6858000"/>
          </a:xfrm>
          <a:prstGeom prst="rect">
            <a:avLst/>
          </a:prstGeom>
        </p:spPr>
      </p:pic>
      <p:pic>
        <p:nvPicPr>
          <p:cNvPr id="3" name="2 Imagen" descr="0_97049_d83a8be_XL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99992" y="0"/>
            <a:ext cx="4644008" cy="6858000"/>
          </a:xfrm>
          <a:prstGeom prst="rect">
            <a:avLst/>
          </a:prstGeom>
        </p:spPr>
      </p:pic>
      <p:pic>
        <p:nvPicPr>
          <p:cNvPr id="2050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1093851" y="3406141"/>
            <a:ext cx="6858000" cy="45719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zzzzzzzzMARCOS\marcosMUY DELGADOS ya\c_keretek_227[1] (FILEminimizer)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8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7050_e20dbd78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9850" y="381000"/>
            <a:ext cx="9004300" cy="6096000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c_keretek_227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8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7052_6c3b62ee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9850" y="381000"/>
            <a:ext cx="9004300" cy="6096000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c_keretek_227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8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0_97054_48cdcd5e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30200" y="381000"/>
            <a:ext cx="8483600" cy="6096000"/>
          </a:xfrm>
          <a:prstGeom prst="rect">
            <a:avLst/>
          </a:prstGeom>
        </p:spPr>
      </p:pic>
      <p:pic>
        <p:nvPicPr>
          <p:cNvPr id="4" name="Picture 2" descr="C:\Users\Usuario\Desktop\descargas\zzzzzzzzMARCOS\marcosMUY DELGADOS ya\c_keretek_227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8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7056_a6a18028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496944" cy="6264696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c_keretek_227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8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7058_bd089a77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4800" y="381000"/>
            <a:ext cx="8534400" cy="6096000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c_keretek_227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8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7062_e59a555d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332656"/>
            <a:ext cx="8352928" cy="6192688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c_keretek_227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8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7066_f4a00caf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60648"/>
            <a:ext cx="9144000" cy="6336704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c_keretek_227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8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7067_8a8970e3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60648"/>
            <a:ext cx="9144000" cy="6264696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c_keretek_227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8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a171237bf087009ac35c24e3c523673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0200"/>
            <a:ext cx="8496944" cy="6197600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c_keretek_227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8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2bab51d196b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424936" cy="6145995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c_keretek_227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8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13185163_Bnx2WmCYAAvnEY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424936" cy="6192688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c_keretek_227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8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13185175_BoGE5RqCcAEImns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260648"/>
            <a:ext cx="8496944" cy="6264696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c_keretek_227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8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_b9c5e8d366d9744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260648"/>
            <a:ext cx="8496944" cy="6264696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c_keretek_227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8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GPCU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260648"/>
            <a:ext cx="8424936" cy="6336704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c_keretek_227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8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53f04_c59c1e3c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496944" cy="6347544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c_keretek_227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8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a1fc6b6ebbec719e3d59e60bbe0f018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234950"/>
            <a:ext cx="8496944" cy="6218386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c_keretek_227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8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b0d535c4a430e5ab3776878239d3d0f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260648"/>
            <a:ext cx="8496944" cy="6264696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c_keretek_227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8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0215019_Bluebird_Mountain_male__Elaine_R_Wilson_4179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7000" y="260648"/>
            <a:ext cx="8890000" cy="6336704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c_keretek_227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8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03495265_19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78823"/>
            <a:ext cx="9144000" cy="6100354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c_keretek_227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8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06116297_3296663_5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0500" y="332656"/>
            <a:ext cx="8763000" cy="6192688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c_keretek_227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8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220832853CyXRfVN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3700" y="260648"/>
            <a:ext cx="8356600" cy="6336704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c_keretek_227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8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22055713_16-photo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260648"/>
            <a:ext cx="8568952" cy="6336704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c_keretek_227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38bb501a3fe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260648"/>
            <a:ext cx="8424936" cy="6264696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c_keretek_227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obin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260648"/>
            <a:ext cx="8553870" cy="6264696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c_keretek_227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chegol_3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260648"/>
            <a:ext cx="8496944" cy="6264696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c_keretek_227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8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57</TotalTime>
  <Words>40</Words>
  <Application>Microsoft Office PowerPoint</Application>
  <PresentationFormat>Presentación en pantalla (4:3)</PresentationFormat>
  <Paragraphs>15</Paragraphs>
  <Slides>49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49</vt:i4>
      </vt:variant>
    </vt:vector>
  </HeadingPairs>
  <TitlesOfParts>
    <vt:vector size="51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8</cp:revision>
  <dcterms:created xsi:type="dcterms:W3CDTF">2014-05-26T19:39:13Z</dcterms:created>
  <dcterms:modified xsi:type="dcterms:W3CDTF">2014-05-27T17:57:36Z</dcterms:modified>
</cp:coreProperties>
</file>