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5143500" type="screen16x9"/>
  <p:notesSz cx="6858000" cy="9144000"/>
  <p:embeddedFontLs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Kristen ITC" pitchFamily="66" charset="0"/>
      <p:regular r:id="rId13"/>
    </p:embeddedFont>
    <p:embeddedFont>
      <p:font typeface="Comic Sans MS" pitchFamily="66" charset="0"/>
      <p:regular r:id="rId14"/>
      <p:bold r:id="rId15"/>
      <p:italic r:id="rId16"/>
      <p:boldItalic r:id="rId1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EmYkI6PiuCNyMbHGLPZNA==" hashData="ajarR+akqzx1hd5bdllBs1tQ2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  <a:srgbClr val="C5C391"/>
    <a:srgbClr val="CBD4CA"/>
    <a:srgbClr val="336600"/>
    <a:srgbClr val="993300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264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24605A-CAEF-4B07-9F16-7E4119292309}" type="datetimeFigureOut">
              <a:rPr lang="es-ES" smtClean="0"/>
              <a:t>22/07/2022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C88190-F882-423F-B817-F957C11371E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5411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C88190-F882-423F-B817-F957C11371ED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0634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1FC46-567D-436D-B9B7-4876A4ED11D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31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43085-FA99-4CC6-8E62-4E6BC6B55AD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346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A99A8-9DFC-46BD-AD70-CD46705944C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235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DF101-02D5-42AA-BC90-CB4D7356435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578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0B9FD-BFFF-4E8A-9875-07D676A7D95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394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30713-35FD-49A7-8F8E-613432E9461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635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7549E-47B5-445A-B2D1-6D6D269B0F4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042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EEF3B3-A6B5-47D3-A336-84BD729866D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866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8C95C1-DAC5-4ED5-8954-5461400F1F6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046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82C97-CF8F-4D4E-B9C8-7BDB462A87B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685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32F1D-F97E-4199-926A-3AAACA264C0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375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5988F5-2564-4B03-B626-DCC2AF19540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g"/><Relationship Id="rId7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jp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5.jpg"/><Relationship Id="rId7" Type="http://schemas.openxmlformats.org/officeDocument/2006/relationships/image" Target="../media/image29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" y="17430"/>
            <a:ext cx="9134110" cy="512607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1596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" y="-1384"/>
            <a:ext cx="9134110" cy="451735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49938"/>
            <a:ext cx="5544616" cy="20453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13" name="Picture 17" descr="aves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36570"/>
            <a:ext cx="4476750" cy="66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139702"/>
            <a:ext cx="5112568" cy="16676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369805"/>
            <a:ext cx="3574366" cy="114616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1035942"/>
            <a:ext cx="3626006" cy="4300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186112"/>
            <a:ext cx="2047875" cy="195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8" y="4372021"/>
            <a:ext cx="1231782" cy="7714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6000">
        <p:blinds dir="vert"/>
        <p:sndAc>
          <p:stSnd>
            <p:snd r:embed="rId2" name="serenata.wav"/>
          </p:stSnd>
        </p:sndAc>
      </p:transition>
    </mc:Choice>
    <mc:Fallback xmlns="">
      <p:transition spd="slow" advClick="0" advTm="26000">
        <p:blinds dir="vert"/>
        <p:sndAc>
          <p:stSnd>
            <p:snd r:embed="rId13" name="serena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0052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554"/>
            <a:ext cx="9252520" cy="5308054"/>
          </a:xfrm>
          <a:prstGeom prst="rect">
            <a:avLst/>
          </a:prstGeom>
        </p:spPr>
      </p:pic>
      <p:pic>
        <p:nvPicPr>
          <p:cNvPr id="5148" name="Picture 28" descr="Sin título-1-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915566"/>
            <a:ext cx="10873208" cy="495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378" y="1098639"/>
            <a:ext cx="3102142" cy="404486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9 CuadroTexto"/>
          <p:cNvSpPr txBox="1"/>
          <p:nvPr/>
        </p:nvSpPr>
        <p:spPr>
          <a:xfrm>
            <a:off x="395536" y="556582"/>
            <a:ext cx="51395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Andas por esos mundos como yo; no me digas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no existes, existes, nos hemos de encontrar;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nos conoceremos, disfrazados y torpes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los caminos echaremos a andar.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279165"/>
            <a:ext cx="1944216" cy="18548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4248774"/>
            <a:ext cx="720081" cy="629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3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3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1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tmFilter="0,0; .5, 1; 1, 1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2"/>
            <a:ext cx="9144000" cy="497797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2"/>
            <a:ext cx="9144000" cy="514252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2"/>
            <a:ext cx="9144000" cy="514252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73" y="0"/>
            <a:ext cx="9163973" cy="5142276"/>
          </a:xfrm>
          <a:prstGeom prst="rect">
            <a:avLst/>
          </a:prstGeom>
        </p:spPr>
      </p:pic>
      <p:pic>
        <p:nvPicPr>
          <p:cNvPr id="6168" name="Picture 2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1059582"/>
            <a:ext cx="10793837" cy="481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663" y="1223009"/>
            <a:ext cx="3024337" cy="392049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43608" y="382473"/>
            <a:ext cx="531033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nos conoceremos, distantes uno de otro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sentirás mis suspiros y te oiré suspirar.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¿Dónde estará la boca, la boca que suspira?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Diremos, el camino volviendo a desandar.</a:t>
            </a:r>
          </a:p>
          <a:p>
            <a:r>
              <a:rPr lang="es-ES" dirty="0" smtClean="0">
                <a:latin typeface="Comic Sans MS" pitchFamily="66" charset="0"/>
              </a:rPr>
              <a:t> </a:t>
            </a:r>
            <a:endParaRPr lang="es-ES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90888"/>
            <a:ext cx="1944687" cy="18526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4233168"/>
            <a:ext cx="792088" cy="61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8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6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6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6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83031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" y="0"/>
            <a:ext cx="9142484" cy="51435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94" y="0"/>
            <a:ext cx="9175594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93" y="0"/>
            <a:ext cx="9175593" cy="5143500"/>
          </a:xfrm>
          <a:prstGeom prst="rect">
            <a:avLst/>
          </a:prstGeom>
        </p:spPr>
      </p:pic>
      <p:pic>
        <p:nvPicPr>
          <p:cNvPr id="7195" name="Picture 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1174384"/>
            <a:ext cx="10854361" cy="471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7" name="Picture 2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15400"/>
            <a:ext cx="3059832" cy="37338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30287" y="339502"/>
            <a:ext cx="595840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Quizá nos encontremos frente a frente algún día,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quizá nuestros disfraces nos logremos quitar.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ahora me pregunto… cuando ocurra, si ocurre,</a:t>
            </a:r>
          </a:p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¿sabré yo de suspiros, sabrás tú suspirar?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49163"/>
            <a:ext cx="1944687" cy="185261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760" y="4440376"/>
            <a:ext cx="1008112" cy="633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5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8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4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4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4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761" y="483518"/>
            <a:ext cx="5386480" cy="412482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28" y="1131590"/>
            <a:ext cx="3621087" cy="429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71" y="555526"/>
            <a:ext cx="5138859" cy="24767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95886"/>
            <a:ext cx="1011237" cy="63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3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 di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dia</Template>
  <TotalTime>0</TotalTime>
  <Words>138</Words>
  <Application>Microsoft Office PowerPoint</Application>
  <PresentationFormat>Presentación en pantalla (16:9)</PresentationFormat>
  <Paragraphs>17</Paragraphs>
  <Slides>6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Kristen ITC</vt:lpstr>
      <vt:lpstr>Comic Sans MS</vt:lpstr>
      <vt:lpstr>Un dia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4</cp:revision>
  <dcterms:created xsi:type="dcterms:W3CDTF">2022-07-21T14:41:26Z</dcterms:created>
  <dcterms:modified xsi:type="dcterms:W3CDTF">2022-07-22T19:46:41Z</dcterms:modified>
</cp:coreProperties>
</file>