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75" r:id="rId3"/>
    <p:sldId id="257" r:id="rId4"/>
    <p:sldId id="261" r:id="rId5"/>
    <p:sldId id="260" r:id="rId6"/>
    <p:sldId id="259" r:id="rId7"/>
    <p:sldId id="258" r:id="rId8"/>
    <p:sldId id="262" r:id="rId9"/>
    <p:sldId id="263" r:id="rId10"/>
    <p:sldId id="264" r:id="rId11"/>
    <p:sldId id="267" r:id="rId12"/>
    <p:sldId id="266" r:id="rId13"/>
    <p:sldId id="268" r:id="rId14"/>
    <p:sldId id="269" r:id="rId15"/>
    <p:sldId id="270" r:id="rId16"/>
    <p:sldId id="271" r:id="rId17"/>
    <p:sldId id="276" r:id="rId18"/>
    <p:sldId id="272" r:id="rId19"/>
    <p:sldId id="273" r:id="rId20"/>
    <p:sldId id="274" r:id="rId21"/>
    <p:sldId id="277" r:id="rId22"/>
    <p:sldId id="279" r:id="rId23"/>
    <p:sldId id="278" r:id="rId24"/>
    <p:sldId id="280" r:id="rId25"/>
    <p:sldId id="281" r:id="rId26"/>
    <p:sldId id="282" r:id="rId27"/>
    <p:sldId id="284" r:id="rId28"/>
    <p:sldId id="286" r:id="rId29"/>
    <p:sldId id="287" r:id="rId30"/>
    <p:sldId id="288" r:id="rId31"/>
    <p:sldId id="289" r:id="rId32"/>
    <p:sldId id="290" r:id="rId33"/>
    <p:sldId id="299" r:id="rId34"/>
    <p:sldId id="291" r:id="rId35"/>
    <p:sldId id="292" r:id="rId36"/>
    <p:sldId id="294" r:id="rId37"/>
    <p:sldId id="295" r:id="rId38"/>
    <p:sldId id="297" r:id="rId39"/>
    <p:sldId id="296" r:id="rId40"/>
    <p:sldId id="298" r:id="rId41"/>
    <p:sldId id="305" r:id="rId42"/>
    <p:sldId id="300" r:id="rId43"/>
    <p:sldId id="301" r:id="rId44"/>
    <p:sldId id="309" r:id="rId45"/>
    <p:sldId id="302" r:id="rId46"/>
    <p:sldId id="303" r:id="rId47"/>
    <p:sldId id="304" r:id="rId48"/>
    <p:sldId id="307" r:id="rId49"/>
    <p:sldId id="308" r:id="rId50"/>
    <p:sldId id="310" r:id="rId51"/>
    <p:sldId id="311" r:id="rId52"/>
    <p:sldId id="312" r:id="rId53"/>
    <p:sldId id="313" r:id="rId54"/>
    <p:sldId id="314" r:id="rId55"/>
    <p:sldId id="315" r:id="rId56"/>
    <p:sldId id="306" r:id="rId57"/>
    <p:sldId id="316" r:id="rId58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4c9hyzaWU65+smPJVO3cw" hashData="y5s/UpOqaB7lxU9vpVbm1HXBS+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4DE6"/>
    <a:srgbClr val="0038A8"/>
    <a:srgbClr val="603E00"/>
    <a:srgbClr val="CC6600"/>
    <a:srgbClr val="FF6600"/>
    <a:srgbClr val="F5EDB5"/>
    <a:srgbClr val="D1A537"/>
    <a:srgbClr val="E2E64C"/>
    <a:srgbClr val="9EA1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40" d="100"/>
          <a:sy n="140" d="100"/>
        </p:scale>
        <p:origin x="1578" y="8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EDF413-9FE5-4BCD-A09A-0656378472B8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1ED60E-8144-4D4C-86C9-3A0536572A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1ED60E-8144-4D4C-86C9-3A0536572A0E}" type="slidenum">
              <a:rPr lang="es-ES" smtClean="0"/>
              <a:pPr/>
              <a:t>49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62B3F-EC0F-4BA4-AAB0-DDCB14F03FF3}" type="datetimeFigureOut">
              <a:rPr lang="es-ES" smtClean="0"/>
              <a:pPr/>
              <a:t>07/01/2016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F27BA-DF0D-4F5A-A1A2-5A77B309C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26.jpe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60.jpe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75.jpe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86.jpe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18" Type="http://schemas.openxmlformats.org/officeDocument/2006/relationships/image" Target="../media/image41.png"/><Relationship Id="rId3" Type="http://schemas.openxmlformats.org/officeDocument/2006/relationships/image" Target="../media/image96.jpe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17" Type="http://schemas.openxmlformats.org/officeDocument/2006/relationships/image" Target="../media/image4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09.png"/><Relationship Id="rId18" Type="http://schemas.openxmlformats.org/officeDocument/2006/relationships/image" Target="../media/image11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5.png"/><Relationship Id="rId11" Type="http://schemas.openxmlformats.org/officeDocument/2006/relationships/image" Target="../media/image10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4.png"/><Relationship Id="rId9" Type="http://schemas.openxmlformats.org/officeDocument/2006/relationships/image" Target="../media/image10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autumn-forest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374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143504" y="357172"/>
            <a:ext cx="3500462" cy="797207"/>
          </a:xfrm>
          <a:prstGeom prst="rect">
            <a:avLst/>
          </a:prstGeom>
          <a:noFill/>
        </p:spPr>
      </p:pic>
      <p:pic>
        <p:nvPicPr>
          <p:cNvPr id="58376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142976" y="285734"/>
            <a:ext cx="3569497" cy="1055042"/>
          </a:xfrm>
          <a:prstGeom prst="rect">
            <a:avLst/>
          </a:prstGeom>
          <a:noFill/>
        </p:spPr>
      </p:pic>
      <p:pic>
        <p:nvPicPr>
          <p:cNvPr id="58378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215074" y="4495358"/>
            <a:ext cx="2566979" cy="290968"/>
          </a:xfrm>
          <a:prstGeom prst="rect">
            <a:avLst/>
          </a:prstGeom>
          <a:noFill/>
        </p:spPr>
      </p:pic>
      <p:pic>
        <p:nvPicPr>
          <p:cNvPr id="17" name="16 Imagen" descr="wallpaper-autumn-forest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Percy Faith - Theme From A Summer Pla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5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8a514bc31420cbff45bac3303672a9_lar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DE6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92436-desktop-background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57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23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3E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23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5EDB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ch-palm-sea-tropical-awes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DE6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and-elegant-hydrangeas-desktop-wallpaper-desktop_TZfb9Y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ktop-backgrounds-scenic-sunset-nature-oth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-for-desktop-background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en-grass-pine-mountain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428660" y="-357208"/>
            <a:ext cx="10072758" cy="678661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Wallpaper-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Wallpaper-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wallpapers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ange-autumn-landscape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1A537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bale-of-hay-tuscan-ital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-poppies-grass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7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8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ver-bench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ctor-farm-fields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2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428660" y="-357208"/>
            <a:ext cx="10072758" cy="678661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3E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4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6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2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2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13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gorgeus-reflection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green-reflection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428660" y="-357208"/>
            <a:ext cx="10072758" cy="6929486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5EDB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7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7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7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3E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D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reflection-in-false-colors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-nature-girl-summer-awes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andscape-mountain-sea-lake-awesome-8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mountain-riv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orange-and-red-sunset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03E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spectacular-mountain-lak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 dpi="0" rotWithShape="1">
            <a:blip r:embed="rId4" cstate="print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 dpi="0" rotWithShape="1">
            <a:blip r:embed="rId5" cstate="print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 dpi="0" rotWithShape="1">
            <a:blip r:embed="rId3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 dpi="0" rotWithShape="1">
            <a:blip r:embed="rId6" cstate="print">
              <a:duotone>
                <a:prstClr val="black"/>
                <a:srgbClr val="603E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ter-clouds-awse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nter-lake-ice-awseom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1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1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1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1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1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1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1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nter-river-awesom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D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iiQN6XE5_UCWiCRXMT0B3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428660" y="-357208"/>
            <a:ext cx="10072758" cy="6572296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-wallpaper-incredible-sea-at-sunset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928795" y="1357303"/>
            <a:ext cx="2857500" cy="2571750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-142875" y="1357303"/>
            <a:ext cx="2857500" cy="257175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6429375" y="1357303"/>
            <a:ext cx="2857500" cy="2571750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714877" y="1357303"/>
            <a:ext cx="2857500" cy="257175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-wallpaper-island-tropical-s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4107635" y="-32147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 rot="16200000">
            <a:off x="4107635" y="-60722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4107635" y="-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4107635" y="-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4107635" y="-160735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4036206" y="-2035974"/>
            <a:ext cx="1071552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107635" y="678661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107635" y="96441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4107635" y="1250165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4107635" y="1535917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4107635" y="1821669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4107635" y="2107403"/>
            <a:ext cx="92869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D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-wallpaper-lake-fog-mountain-blue-sk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2571736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2571736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571736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571736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72000" y="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572000" y="1000114"/>
            <a:ext cx="2000264" cy="107157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572000" y="2071684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572000" y="3071816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572000" y="4143350"/>
            <a:ext cx="2000264" cy="1000150"/>
          </a:xfrm>
          <a:prstGeom prst="ellipse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river-and-boat-with-girl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422072">
            <a:off x="395663" y="3024353"/>
            <a:ext cx="2465935" cy="1612343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-428660" y="-357208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4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56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44</cp:revision>
  <dcterms:created xsi:type="dcterms:W3CDTF">2016-01-07T16:09:11Z</dcterms:created>
  <dcterms:modified xsi:type="dcterms:W3CDTF">2016-01-07T22:23:14Z</dcterms:modified>
</cp:coreProperties>
</file>