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1"/>
  </p:notesMasterIdLst>
  <p:sldIdLst>
    <p:sldId id="301" r:id="rId3"/>
    <p:sldId id="257" r:id="rId4"/>
    <p:sldId id="315" r:id="rId5"/>
    <p:sldId id="258" r:id="rId6"/>
    <p:sldId id="259" r:id="rId7"/>
    <p:sldId id="262" r:id="rId8"/>
    <p:sldId id="260" r:id="rId9"/>
    <p:sldId id="316" r:id="rId10"/>
    <p:sldId id="263" r:id="rId11"/>
    <p:sldId id="271" r:id="rId12"/>
    <p:sldId id="266" r:id="rId13"/>
    <p:sldId id="261" r:id="rId14"/>
    <p:sldId id="317" r:id="rId15"/>
    <p:sldId id="269" r:id="rId16"/>
    <p:sldId id="264" r:id="rId17"/>
    <p:sldId id="265" r:id="rId18"/>
    <p:sldId id="270" r:id="rId19"/>
    <p:sldId id="318" r:id="rId20"/>
    <p:sldId id="274" r:id="rId21"/>
    <p:sldId id="273" r:id="rId22"/>
    <p:sldId id="272" r:id="rId23"/>
    <p:sldId id="276" r:id="rId24"/>
    <p:sldId id="319" r:id="rId25"/>
    <p:sldId id="278" r:id="rId26"/>
    <p:sldId id="281" r:id="rId27"/>
    <p:sldId id="279" r:id="rId28"/>
    <p:sldId id="291" r:id="rId29"/>
    <p:sldId id="320" r:id="rId30"/>
    <p:sldId id="282" r:id="rId31"/>
    <p:sldId id="284" r:id="rId32"/>
    <p:sldId id="286" r:id="rId33"/>
    <p:sldId id="292" r:id="rId34"/>
    <p:sldId id="321" r:id="rId35"/>
    <p:sldId id="294" r:id="rId36"/>
    <p:sldId id="285" r:id="rId37"/>
    <p:sldId id="293" r:id="rId38"/>
    <p:sldId id="287" r:id="rId39"/>
    <p:sldId id="295" r:id="rId40"/>
    <p:sldId id="296" r:id="rId41"/>
    <p:sldId id="304" r:id="rId42"/>
    <p:sldId id="300" r:id="rId43"/>
    <p:sldId id="303" r:id="rId44"/>
    <p:sldId id="298" r:id="rId45"/>
    <p:sldId id="306" r:id="rId46"/>
    <p:sldId id="311" r:id="rId47"/>
    <p:sldId id="313" r:id="rId48"/>
    <p:sldId id="283" r:id="rId49"/>
    <p:sldId id="314" r:id="rId50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yKicPQnFn7KoSLxcWGAfqA" hashData="HtEij8tIolQ1vIiU7Xny9bBP4P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82D"/>
    <a:srgbClr val="004821"/>
    <a:srgbClr val="FF6600"/>
    <a:srgbClr val="0066FF"/>
    <a:srgbClr val="008DF6"/>
    <a:srgbClr val="00863D"/>
    <a:srgbClr val="262F13"/>
    <a:srgbClr val="FFEDB3"/>
    <a:srgbClr val="008A00"/>
    <a:srgbClr val="FFE7A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2116" autoAdjust="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77EC88-BE31-4560-8705-5776E85CB9AD}" type="datetimeFigureOut">
              <a:rPr lang="es-PE" smtClean="0"/>
              <a:pPr/>
              <a:t>2/07/2020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5A479C-9984-4540-B39C-7FFED7E7731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5A479C-9984-4540-B39C-7FFED7E77316}" type="slidenum">
              <a:rPr lang="es-PE" smtClean="0"/>
              <a:pPr/>
              <a:t>19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760FE-F3BA-404F-838F-C1027C06323D}" type="datetimeFigureOut">
              <a:rPr lang="es-PE" smtClean="0"/>
              <a:pPr/>
              <a:t>2/07/2020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E16E7-B416-4404-90A8-FF44DFC6633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760FE-F3BA-404F-838F-C1027C06323D}" type="datetimeFigureOut">
              <a:rPr lang="es-PE" smtClean="0"/>
              <a:pPr/>
              <a:t>2/07/2020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E16E7-B416-4404-90A8-FF44DFC6633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760FE-F3BA-404F-838F-C1027C06323D}" type="datetimeFigureOut">
              <a:rPr lang="es-PE" smtClean="0"/>
              <a:pPr/>
              <a:t>2/07/2020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E16E7-B416-4404-90A8-FF44DFC6633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760FE-F3BA-404F-838F-C1027C06323D}" type="datetimeFigureOut">
              <a:rPr lang="es-PE" smtClean="0"/>
              <a:pPr/>
              <a:t>2/07/2020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E16E7-B416-4404-90A8-FF44DFC6633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760FE-F3BA-404F-838F-C1027C06323D}" type="datetimeFigureOut">
              <a:rPr lang="es-PE" smtClean="0"/>
              <a:pPr/>
              <a:t>2/07/2020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E16E7-B416-4404-90A8-FF44DFC6633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760FE-F3BA-404F-838F-C1027C06323D}" type="datetimeFigureOut">
              <a:rPr lang="es-PE" smtClean="0"/>
              <a:pPr/>
              <a:t>2/07/2020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E16E7-B416-4404-90A8-FF44DFC6633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760FE-F3BA-404F-838F-C1027C06323D}" type="datetimeFigureOut">
              <a:rPr lang="es-PE" smtClean="0"/>
              <a:pPr/>
              <a:t>2/07/2020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E16E7-B416-4404-90A8-FF44DFC6633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760FE-F3BA-404F-838F-C1027C06323D}" type="datetimeFigureOut">
              <a:rPr lang="es-PE" smtClean="0"/>
              <a:pPr/>
              <a:t>2/07/2020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E16E7-B416-4404-90A8-FF44DFC6633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760FE-F3BA-404F-838F-C1027C06323D}" type="datetimeFigureOut">
              <a:rPr lang="es-PE" smtClean="0"/>
              <a:pPr/>
              <a:t>2/07/2020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E16E7-B416-4404-90A8-FF44DFC6633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760FE-F3BA-404F-838F-C1027C06323D}" type="datetimeFigureOut">
              <a:rPr lang="es-PE" smtClean="0"/>
              <a:pPr/>
              <a:t>2/07/2020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E16E7-B416-4404-90A8-FF44DFC6633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6760FE-F3BA-404F-838F-C1027C06323D}" type="datetimeFigureOut">
              <a:rPr lang="es-PE" smtClean="0"/>
              <a:pPr/>
              <a:t>2/07/2020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E16E7-B416-4404-90A8-FF44DFC6633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Click="0"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6760FE-F3BA-404F-838F-C1027C06323D}" type="datetimeFigureOut">
              <a:rPr lang="es-PE" smtClean="0"/>
              <a:pPr/>
              <a:t>2/07/2020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8E16E7-B416-4404-90A8-FF44DFC6633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Click="0" advTm="1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56.png"/><Relationship Id="rId18" Type="http://schemas.openxmlformats.org/officeDocument/2006/relationships/image" Target="../media/image5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2.png"/><Relationship Id="rId11" Type="http://schemas.openxmlformats.org/officeDocument/2006/relationships/image" Target="../media/image5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1.png"/><Relationship Id="rId9" Type="http://schemas.openxmlformats.org/officeDocument/2006/relationships/image" Target="../media/image5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4821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stock-photo-5470479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1986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571472" y="4042965"/>
            <a:ext cx="2214546" cy="329020"/>
          </a:xfrm>
          <a:prstGeom prst="rect">
            <a:avLst/>
          </a:prstGeom>
          <a:noFill/>
        </p:spPr>
      </p:pic>
      <p:pic>
        <p:nvPicPr>
          <p:cNvPr id="15" name="14 Imagen" descr="cooltext-357226190613436.png"/>
          <p:cNvPicPr>
            <a:picLocks noChangeAspect="1"/>
          </p:cNvPicPr>
          <p:nvPr/>
        </p:nvPicPr>
        <p:blipFill>
          <a:blip r:embed="rId5">
            <a:lum bright="20000" contrast="40000"/>
          </a:blip>
          <a:stretch>
            <a:fillRect/>
          </a:stretch>
        </p:blipFill>
        <p:spPr>
          <a:xfrm>
            <a:off x="5357818" y="1428742"/>
            <a:ext cx="2395172" cy="1018999"/>
          </a:xfrm>
          <a:prstGeom prst="rect">
            <a:avLst/>
          </a:prstGeom>
        </p:spPr>
      </p:pic>
      <p:pic>
        <p:nvPicPr>
          <p:cNvPr id="16" name="15 Imagen" descr="cooltext-357226133624073.png"/>
          <p:cNvPicPr>
            <a:picLocks noChangeAspect="1"/>
          </p:cNvPicPr>
          <p:nvPr/>
        </p:nvPicPr>
        <p:blipFill>
          <a:blip r:embed="rId6">
            <a:lum bright="20000" contrast="40000"/>
          </a:blip>
          <a:stretch>
            <a:fillRect/>
          </a:stretch>
        </p:blipFill>
        <p:spPr>
          <a:xfrm>
            <a:off x="6072198" y="2285998"/>
            <a:ext cx="1158674" cy="723012"/>
          </a:xfrm>
          <a:prstGeom prst="rect">
            <a:avLst/>
          </a:prstGeom>
        </p:spPr>
      </p:pic>
      <p:pic>
        <p:nvPicPr>
          <p:cNvPr id="17" name="16 Imagen" descr="cooltext-357226206396371.png"/>
          <p:cNvPicPr>
            <a:picLocks noChangeAspect="1"/>
          </p:cNvPicPr>
          <p:nvPr/>
        </p:nvPicPr>
        <p:blipFill>
          <a:blip r:embed="rId7">
            <a:lum bright="20000" contrast="40000"/>
          </a:blip>
          <a:stretch>
            <a:fillRect/>
          </a:stretch>
        </p:blipFill>
        <p:spPr>
          <a:xfrm>
            <a:off x="5000628" y="2928940"/>
            <a:ext cx="3126463" cy="830466"/>
          </a:xfrm>
          <a:prstGeom prst="rect">
            <a:avLst/>
          </a:prstGeom>
        </p:spPr>
      </p:pic>
      <p:pic>
        <p:nvPicPr>
          <p:cNvPr id="18" name="17 Imagen" descr="cooltext-357226109910555.png"/>
          <p:cNvPicPr>
            <a:picLocks noChangeAspect="1"/>
          </p:cNvPicPr>
          <p:nvPr/>
        </p:nvPicPr>
        <p:blipFill>
          <a:blip r:embed="rId8">
            <a:lum bright="20000" contrast="40000"/>
          </a:blip>
          <a:stretch>
            <a:fillRect/>
          </a:stretch>
        </p:blipFill>
        <p:spPr>
          <a:xfrm>
            <a:off x="5541835" y="3857634"/>
            <a:ext cx="795520" cy="785818"/>
          </a:xfrm>
          <a:prstGeom prst="rect">
            <a:avLst/>
          </a:prstGeom>
        </p:spPr>
      </p:pic>
      <p:pic>
        <p:nvPicPr>
          <p:cNvPr id="19" name="18 Imagen" descr="cooltext-357226098767929.png"/>
          <p:cNvPicPr>
            <a:picLocks noChangeAspect="1"/>
          </p:cNvPicPr>
          <p:nvPr/>
        </p:nvPicPr>
        <p:blipFill>
          <a:blip r:embed="rId9">
            <a:lum bright="20000" contrast="40000"/>
          </a:blip>
          <a:stretch>
            <a:fillRect/>
          </a:stretch>
        </p:blipFill>
        <p:spPr>
          <a:xfrm>
            <a:off x="6357950" y="3857634"/>
            <a:ext cx="1756535" cy="785818"/>
          </a:xfrm>
          <a:prstGeom prst="rect">
            <a:avLst/>
          </a:prstGeom>
        </p:spPr>
      </p:pic>
      <p:pic>
        <p:nvPicPr>
          <p:cNvPr id="20" name="19 Imagen" descr="stock-photo-5470479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3" y="0"/>
            <a:ext cx="9141767" cy="5143500"/>
          </a:xfrm>
          <a:prstGeom prst="rect">
            <a:avLst/>
          </a:prstGeom>
        </p:spPr>
      </p:pic>
    </p:spTree>
  </p:cSld>
  <p:clrMapOvr>
    <a:masterClrMapping/>
  </p:clrMapOvr>
  <p:transition advClick="0" advTm="27000">
    <p:sndAc>
      <p:stSnd loop="1">
        <p:snd r:embed="rId2" name="Allura_-_Chris_Spheeris_-_MP3_mp3cut_net_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00"/>
                            </p:stCondLst>
                            <p:childTnLst>
                              <p:par>
                                <p:cTn id="3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1000"/>
                            </p:stCondLst>
                            <p:childTnLst>
                              <p:par>
                                <p:cTn id="4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3000"/>
                            </p:stCondLst>
                            <p:childTnLst>
                              <p:par>
                                <p:cTn id="5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0"/>
                            </p:stCondLst>
                            <p:childTnLst>
                              <p:par>
                                <p:cTn id="5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61" dur="2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C00000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G5LT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8A00">
                  <a:shade val="67500"/>
                  <a:satMod val="115000"/>
                </a:srgbClr>
              </a:gs>
              <a:gs pos="100000">
                <a:srgbClr val="008A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428660" y="-214332"/>
            <a:ext cx="9858444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1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xresdefault.jpg"/>
          <p:cNvPicPr>
            <a:picLocks noChangeAspect="1"/>
          </p:cNvPicPr>
          <p:nvPr/>
        </p:nvPicPr>
        <p:blipFill>
          <a:blip r:embed="rId2"/>
          <a:srcRect l="1689" t="4688" r="2052" b="3125"/>
          <a:stretch>
            <a:fillRect/>
          </a:stretch>
        </p:blipFill>
        <p:spPr>
          <a:xfrm>
            <a:off x="357158" y="357172"/>
            <a:ext cx="8429684" cy="442915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3" name="2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620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857620" y="1643056"/>
            <a:ext cx="314327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/>
              <a:t>Definitivamente, los paisajes junto con todos sus elementos, no piden permiso para tocar tu cuerpo, tu espíritu, tu alma, tus emociones... Te hacen pasar de la más delicada caricia a una bofetada que puede dejarte atónito, embelesado, perplejo</a:t>
            </a:r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-428660" y="-214332"/>
            <a:ext cx="9858444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1A5A1D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761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5000">
                <a:srgbClr val="154B18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214332"/>
            <a:ext cx="9858444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2000">
              <a:srgbClr val="26862B"/>
            </a:gs>
            <a:gs pos="50000">
              <a:srgbClr val="004AB8">
                <a:shade val="67500"/>
                <a:satMod val="115000"/>
              </a:srgbClr>
            </a:gs>
            <a:gs pos="100000">
              <a:srgbClr val="004AB8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85336bdb4b63eecc5f68246f80a29e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428660" y="-214332"/>
            <a:ext cx="9858444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2" animBg="1"/>
      <p:bldP spid="5" grpId="0" animBg="1"/>
      <p:bldP spid="5" grpId="2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000">
              <a:srgbClr val="92D050"/>
            </a:gs>
            <a:gs pos="50000">
              <a:srgbClr val="990099">
                <a:shade val="67500"/>
                <a:satMod val="115000"/>
              </a:srgbClr>
            </a:gs>
            <a:gs pos="100000">
              <a:srgbClr val="990099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ulbs-park-flowers-thumbnai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6000">
                <a:srgbClr val="0066FF"/>
              </a:gs>
              <a:gs pos="50000">
                <a:srgbClr val="26862B">
                  <a:shade val="67500"/>
                  <a:satMod val="115000"/>
                </a:srgbClr>
              </a:gs>
              <a:gs pos="100000">
                <a:srgbClr val="26862B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9000">
                <a:srgbClr val="990099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428660" y="-214332"/>
            <a:ext cx="9858444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2000">
              <a:srgbClr val="321F14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0039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673105"/>
              </a:gs>
              <a:gs pos="50000">
                <a:srgbClr val="CCDA46">
                  <a:shade val="67500"/>
                  <a:satMod val="115000"/>
                </a:srgbClr>
              </a:gs>
              <a:gs pos="100000">
                <a:srgbClr val="CCDA4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214332"/>
            <a:ext cx="9858444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xresdefault.jpg"/>
          <p:cNvPicPr>
            <a:picLocks noChangeAspect="1"/>
          </p:cNvPicPr>
          <p:nvPr/>
        </p:nvPicPr>
        <p:blipFill>
          <a:blip r:embed="rId2"/>
          <a:srcRect l="1689" t="4688" r="2052" b="3125"/>
          <a:stretch>
            <a:fillRect/>
          </a:stretch>
        </p:blipFill>
        <p:spPr>
          <a:xfrm>
            <a:off x="357158" y="357172"/>
            <a:ext cx="8429684" cy="442915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3" name="2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620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857620" y="1643056"/>
            <a:ext cx="314327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/>
              <a:t>Y es que es así, su majestuosidad del paisaje te obliga a doblegarte y al mismo tiempo a no dejarte vencer y a saber que estás hecho de esa "misma tierra" que lo conforma, la de nuestro Planeta </a:t>
            </a:r>
            <a:endParaRPr lang="es-PE" dirty="0" smtClean="0"/>
          </a:p>
          <a:p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-428660" y="-214332"/>
            <a:ext cx="9858444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154B18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54c9d2838bdf08c07c737e4b003976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3000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214332"/>
            <a:ext cx="9858444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511BC">
                <a:shade val="67500"/>
                <a:satMod val="115000"/>
              </a:srgbClr>
            </a:gs>
            <a:gs pos="100000">
              <a:srgbClr val="C511BC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81457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0000">
                <a:schemeClr val="tx2">
                  <a:lumMod val="40000"/>
                  <a:lumOff val="60000"/>
                </a:schemeClr>
              </a:gs>
              <a:gs pos="50000">
                <a:srgbClr val="0000FF">
                  <a:shade val="67500"/>
                  <a:satMod val="115000"/>
                </a:srgbClr>
              </a:gs>
              <a:gs pos="100000">
                <a:srgbClr val="0000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428660" y="-214332"/>
            <a:ext cx="9858444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chemeClr val="accent6">
                <a:lumMod val="5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creen-1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428660" y="-214332"/>
            <a:ext cx="9858444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rgbClr val="0066FF"/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1l4StmsCdL._AC_SL1500_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214332"/>
            <a:ext cx="9858444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xresdefault.jpg"/>
          <p:cNvPicPr>
            <a:picLocks noChangeAspect="1"/>
          </p:cNvPicPr>
          <p:nvPr/>
        </p:nvPicPr>
        <p:blipFill>
          <a:blip r:embed="rId2"/>
          <a:srcRect l="1689" t="4688" r="2052" b="3125"/>
          <a:stretch>
            <a:fillRect/>
          </a:stretch>
        </p:blipFill>
        <p:spPr>
          <a:xfrm>
            <a:off x="357158" y="357172"/>
            <a:ext cx="8429684" cy="442915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3" name="2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620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214678" y="1643056"/>
            <a:ext cx="40005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/>
              <a:t>Cuando nos enfrentamos a un paisaje bello, sobre todo si es gigantesco, generalmente no sabemos cómo codificar lo que estamos viendo. Es todo tan inabarcable y majestuoso que tiramos algunas fotografías, pero en ellas no se reflejan esos atributos</a:t>
            </a:r>
            <a:endParaRPr lang="es-PE" dirty="0" smtClean="0"/>
          </a:p>
          <a:p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-428660" y="-214332"/>
            <a:ext cx="9858444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9167414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214332"/>
            <a:ext cx="9858444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-photos-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214332"/>
            <a:ext cx="9858444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A5A1D"/>
            </a:gs>
            <a:gs pos="50000">
              <a:srgbClr val="9CB86E"/>
            </a:gs>
            <a:gs pos="100000">
              <a:srgbClr val="156B13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ew-zealan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4000">
                <a:srgbClr val="92D050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214332"/>
            <a:ext cx="9858444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0000FF">
                <a:shade val="67500"/>
                <a:satMod val="115000"/>
              </a:srgbClr>
            </a:gs>
            <a:gs pos="100000">
              <a:srgbClr val="0000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9950394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2000">
                <a:srgbClr val="150D05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6000">
                <a:srgbClr val="0066FF"/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428660" y="-214332"/>
            <a:ext cx="9858444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xresdefault.jpg"/>
          <p:cNvPicPr>
            <a:picLocks noChangeAspect="1"/>
          </p:cNvPicPr>
          <p:nvPr/>
        </p:nvPicPr>
        <p:blipFill>
          <a:blip r:embed="rId2"/>
          <a:srcRect l="1689" t="4688" r="2052" b="3125"/>
          <a:stretch>
            <a:fillRect/>
          </a:stretch>
        </p:blipFill>
        <p:spPr>
          <a:xfrm>
            <a:off x="357158" y="357172"/>
            <a:ext cx="8429684" cy="442915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3" name="2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620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214678" y="2000246"/>
            <a:ext cx="40005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/>
              <a:t>También fijamos la vista en los detalles, pero hay tantos que a veces nos da la sensación de estar mirando en realidad un cuadro o algo irreal</a:t>
            </a:r>
            <a:endParaRPr lang="es-PE" dirty="0" smtClean="0"/>
          </a:p>
          <a:p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-428660" y="-214332"/>
            <a:ext cx="9858444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6">
                <a:lumMod val="75000"/>
                <a:shade val="67500"/>
                <a:satMod val="115000"/>
              </a:schemeClr>
            </a:gs>
            <a:gs pos="100000">
              <a:schemeClr val="accent6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79403819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rgbClr val="0000D0">
                  <a:shade val="67500"/>
                  <a:satMod val="115000"/>
                </a:srgbClr>
              </a:gs>
              <a:gs pos="100000">
                <a:srgbClr val="0000D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100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428660" y="-214332"/>
            <a:ext cx="9858444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40000"/>
                <a:lumOff val="60000"/>
              </a:schemeClr>
            </a:gs>
            <a:gs pos="50000">
              <a:srgbClr val="0000FF">
                <a:shade val="67500"/>
                <a:satMod val="115000"/>
              </a:srgbClr>
            </a:gs>
            <a:gs pos="100000">
              <a:srgbClr val="0000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065102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428660" y="-214332"/>
            <a:ext cx="9858444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96633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2220314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214332"/>
            <a:ext cx="9858444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881215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00D0"/>
              </a:gs>
              <a:gs pos="50000">
                <a:srgbClr val="53682A">
                  <a:shade val="67500"/>
                  <a:satMod val="115000"/>
                </a:srgbClr>
              </a:gs>
              <a:gs pos="100000">
                <a:srgbClr val="53682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428660" y="-214332"/>
            <a:ext cx="9858444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xresdefault.jpg"/>
          <p:cNvPicPr>
            <a:picLocks noChangeAspect="1"/>
          </p:cNvPicPr>
          <p:nvPr/>
        </p:nvPicPr>
        <p:blipFill>
          <a:blip r:embed="rId2"/>
          <a:srcRect l="1689" t="4688" r="2052" b="3125"/>
          <a:stretch>
            <a:fillRect/>
          </a:stretch>
        </p:blipFill>
        <p:spPr>
          <a:xfrm>
            <a:off x="357158" y="357172"/>
            <a:ext cx="8429684" cy="442915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3" name="2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620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214678" y="2000246"/>
            <a:ext cx="400052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/>
              <a:t>La interacción con cualquier paisaje natural exuberante de belleza genera improntas en el alma que perduran durante mucho tiempo, quizás toda la vida, aunque uno regrese a su existencia urbana</a:t>
            </a:r>
            <a:endParaRPr lang="es-PE" dirty="0" smtClean="0"/>
          </a:p>
          <a:p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-428660" y="-214332"/>
            <a:ext cx="9858444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60000"/>
                <a:lumOff val="40000"/>
              </a:schemeClr>
            </a:gs>
            <a:gs pos="50000">
              <a:schemeClr val="accent6">
                <a:lumMod val="50000"/>
                <a:shade val="67500"/>
                <a:satMod val="115000"/>
              </a:schemeClr>
            </a:gs>
            <a:gs pos="100000">
              <a:schemeClr val="accent6">
                <a:lumMod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209159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2C2016"/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428660" y="-214332"/>
            <a:ext cx="9858444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32341"/>
            </a:gs>
            <a:gs pos="50000">
              <a:srgbClr val="9999FF">
                <a:shade val="67500"/>
                <a:satMod val="115000"/>
              </a:srgbClr>
            </a:gs>
            <a:gs pos="100000">
              <a:srgbClr val="99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067730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</a:schemeClr>
              </a:gs>
              <a:gs pos="50000">
                <a:srgbClr val="666699">
                  <a:shade val="67500"/>
                  <a:satMod val="115000"/>
                </a:srgbClr>
              </a:gs>
              <a:gs pos="100000">
                <a:srgbClr val="66669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5000">
                <a:srgbClr val="9999FF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428660" y="-214332"/>
            <a:ext cx="9858444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000">
              <a:srgbClr val="00B050"/>
            </a:gs>
            <a:gs pos="50000">
              <a:srgbClr val="0000FF">
                <a:shade val="67500"/>
                <a:satMod val="115000"/>
              </a:srgbClr>
            </a:gs>
            <a:gs pos="100000">
              <a:srgbClr val="0000FF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488061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0000">
                <a:schemeClr val="tx1"/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700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428660" y="-214332"/>
            <a:ext cx="9858444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2">
                <a:lumMod val="75000"/>
                <a:shade val="67500"/>
                <a:satMod val="115000"/>
              </a:schemeClr>
            </a:gs>
            <a:gs pos="100000">
              <a:schemeClr val="accent2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128725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99CC">
                  <a:shade val="67500"/>
                  <a:satMod val="115000"/>
                </a:srgbClr>
              </a:gs>
              <a:gs pos="100000">
                <a:srgbClr val="0099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428660" y="-214332"/>
            <a:ext cx="9858444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xresdefault.jpg"/>
          <p:cNvPicPr>
            <a:picLocks noChangeAspect="1"/>
          </p:cNvPicPr>
          <p:nvPr/>
        </p:nvPicPr>
        <p:blipFill>
          <a:blip r:embed="rId2"/>
          <a:srcRect l="1689" t="4688" r="2052" b="3125"/>
          <a:stretch>
            <a:fillRect/>
          </a:stretch>
        </p:blipFill>
        <p:spPr>
          <a:xfrm>
            <a:off x="357158" y="357172"/>
            <a:ext cx="8429684" cy="442915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3" name="2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620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214678" y="2000246"/>
            <a:ext cx="400052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/>
              <a:t>A veces basta con sentarse a contemplar un paisaje durante mucho rato. Otras veces es necesario tratar de dibujar o bocetar lo que estamos viendo para escudriñar mejor los detalles.</a:t>
            </a:r>
            <a:endParaRPr lang="es-PE" dirty="0" smtClean="0"/>
          </a:p>
          <a:p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-428660" y="-214332"/>
            <a:ext cx="9858444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999FF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116689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92D050"/>
              </a:gs>
              <a:gs pos="50000">
                <a:srgbClr val="666699">
                  <a:shade val="67500"/>
                  <a:satMod val="115000"/>
                </a:srgbClr>
              </a:gs>
              <a:gs pos="100000">
                <a:srgbClr val="66669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428660" y="-214332"/>
            <a:ext cx="9858444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805322">
                <a:shade val="67500"/>
                <a:satMod val="115000"/>
              </a:srgbClr>
            </a:gs>
            <a:gs pos="100000">
              <a:srgbClr val="805322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16300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1000">
                <a:schemeClr val="accent6">
                  <a:lumMod val="50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1000">
                <a:schemeClr val="tx1"/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428660" y="-214332"/>
            <a:ext cx="9858444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40000"/>
                <a:lumOff val="60000"/>
              </a:schemeClr>
            </a:gs>
            <a:gs pos="50000">
              <a:srgbClr val="00863D">
                <a:shade val="67500"/>
                <a:satMod val="115000"/>
              </a:srgbClr>
            </a:gs>
            <a:gs pos="100000">
              <a:srgbClr val="00863D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949413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FF">
                  <a:shade val="67500"/>
                  <a:satMod val="115000"/>
                </a:srgbClr>
              </a:gs>
              <a:gs pos="100000">
                <a:srgbClr val="FF99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90099">
                  <a:shade val="67500"/>
                  <a:satMod val="115000"/>
                </a:srgbClr>
              </a:gs>
              <a:gs pos="100000">
                <a:srgbClr val="99009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428660" y="-214332"/>
            <a:ext cx="9858444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128831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0000">
                <a:srgbClr val="39250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214332"/>
            <a:ext cx="9858444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xresdefault.jpg"/>
          <p:cNvPicPr>
            <a:picLocks noChangeAspect="1"/>
          </p:cNvPicPr>
          <p:nvPr/>
        </p:nvPicPr>
        <p:blipFill>
          <a:blip r:embed="rId2"/>
          <a:srcRect l="1689" t="4688" r="2052" b="3125"/>
          <a:stretch>
            <a:fillRect/>
          </a:stretch>
        </p:blipFill>
        <p:spPr>
          <a:xfrm>
            <a:off x="357158" y="357172"/>
            <a:ext cx="8429684" cy="442915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3" name="2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620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214678" y="2000246"/>
            <a:ext cx="400052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/>
              <a:t>Sea como fuere, la sensación que nos invade frente a determinados paisajes es difícil de definir. Aunque hay muchos que lo han intentado</a:t>
            </a:r>
            <a:endParaRPr lang="es-PE" dirty="0" smtClean="0"/>
          </a:p>
          <a:p>
            <a:r>
              <a:rPr lang="es-PE" dirty="0" smtClean="0"/>
              <a:t> </a:t>
            </a:r>
          </a:p>
          <a:p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-714444" y="0"/>
            <a:ext cx="9858444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863D">
                <a:shade val="67500"/>
                <a:satMod val="115000"/>
              </a:srgbClr>
            </a:gs>
            <a:gs pos="100000">
              <a:srgbClr val="00863D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286595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3618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8A00">
                  <a:shade val="67500"/>
                  <a:satMod val="115000"/>
                </a:srgbClr>
              </a:gs>
              <a:gs pos="100000">
                <a:srgbClr val="008A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428660" y="-214332"/>
            <a:ext cx="9858444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76348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428660" y="-214332"/>
            <a:ext cx="9858444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00">
              <a:srgbClr val="39250F"/>
            </a:gs>
            <a:gs pos="50000">
              <a:srgbClr val="39250F">
                <a:tint val="44500"/>
                <a:satMod val="160000"/>
              </a:srgbClr>
            </a:gs>
            <a:gs pos="100000">
              <a:srgbClr val="39250F">
                <a:tint val="23500"/>
                <a:satMod val="160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192010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99FF">
                  <a:shade val="67500"/>
                  <a:satMod val="115000"/>
                </a:srgbClr>
              </a:gs>
              <a:gs pos="100000">
                <a:srgbClr val="FF99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2000">
                <a:srgbClr val="39250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428660" y="-214332"/>
            <a:ext cx="9858444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60000"/>
                <a:lumOff val="40000"/>
              </a:schemeClr>
            </a:gs>
            <a:gs pos="50000">
              <a:schemeClr val="accent6">
                <a:lumMod val="50000"/>
                <a:shade val="67500"/>
                <a:satMod val="115000"/>
              </a:schemeClr>
            </a:gs>
            <a:gs pos="100000">
              <a:schemeClr val="accent6">
                <a:lumMod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45339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428660" y="-214332"/>
            <a:ext cx="9858444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700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30740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00FF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0000">
                <a:srgbClr val="002060"/>
              </a:gs>
              <a:gs pos="50000">
                <a:schemeClr val="bg1">
                  <a:lumMod val="85000"/>
                  <a:shade val="67500"/>
                  <a:satMod val="115000"/>
                </a:schemeClr>
              </a:gs>
              <a:gs pos="100000">
                <a:schemeClr val="bg1">
                  <a:lumMod val="8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214332"/>
            <a:ext cx="9858444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50000">
              <a:srgbClr val="7171FF">
                <a:shade val="67500"/>
                <a:satMod val="115000"/>
              </a:srgbClr>
            </a:gs>
            <a:gs pos="100000">
              <a:srgbClr val="7171FF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325000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5000">
                <a:srgbClr val="7030A0"/>
              </a:gs>
              <a:gs pos="50000">
                <a:srgbClr val="D9D9FF">
                  <a:shade val="67500"/>
                  <a:satMod val="115000"/>
                </a:srgbClr>
              </a:gs>
              <a:gs pos="100000">
                <a:srgbClr val="D9D9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6666FF">
                  <a:shade val="67500"/>
                  <a:satMod val="115000"/>
                </a:srgbClr>
              </a:gs>
              <a:gs pos="100000">
                <a:srgbClr val="6666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428660" y="-214332"/>
            <a:ext cx="9858444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8A00">
                <a:shade val="67500"/>
                <a:satMod val="115000"/>
              </a:srgbClr>
            </a:gs>
            <a:gs pos="100000">
              <a:srgbClr val="008A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507451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863D">
                  <a:shade val="67500"/>
                  <a:satMod val="115000"/>
                </a:srgbClr>
              </a:gs>
              <a:gs pos="100000">
                <a:srgbClr val="00863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428660" y="-214332"/>
            <a:ext cx="9858444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rgbClr val="008DF6">
                <a:shade val="67500"/>
                <a:satMod val="115000"/>
              </a:srgbClr>
            </a:gs>
            <a:gs pos="100000">
              <a:srgbClr val="008DF6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386224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8A00">
                  <a:shade val="67500"/>
                  <a:satMod val="115000"/>
                </a:srgbClr>
              </a:gs>
              <a:gs pos="100000">
                <a:srgbClr val="008A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428660" y="-214332"/>
            <a:ext cx="9858444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70C0">
                <a:shade val="67500"/>
                <a:satMod val="115000"/>
              </a:srgbClr>
            </a:gs>
            <a:gs pos="100000">
              <a:srgbClr val="0070C0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951964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20000">
                <a:srgbClr val="4E3B06"/>
              </a:gs>
              <a:gs pos="50000">
                <a:srgbClr val="FFC82D">
                  <a:shade val="67500"/>
                  <a:satMod val="115000"/>
                </a:srgbClr>
              </a:gs>
              <a:gs pos="100000">
                <a:srgbClr val="FFC82D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E7A3"/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428660" y="-214332"/>
            <a:ext cx="9858444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60000"/>
                <a:lumOff val="40000"/>
              </a:schemeClr>
            </a:gs>
            <a:gs pos="50000">
              <a:schemeClr val="accent6">
                <a:lumMod val="50000"/>
                <a:shade val="67500"/>
                <a:satMod val="115000"/>
              </a:schemeClr>
            </a:gs>
            <a:gs pos="100000">
              <a:schemeClr val="accent6">
                <a:lumMod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347184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428660" y="-214332"/>
            <a:ext cx="9858444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8A00"/>
            </a:gs>
            <a:gs pos="50000">
              <a:schemeClr val="accent3">
                <a:lumMod val="50000"/>
                <a:shade val="67500"/>
                <a:satMod val="115000"/>
              </a:schemeClr>
            </a:gs>
            <a:gs pos="100000">
              <a:schemeClr val="accent3">
                <a:lumMod val="50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60177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9000">
                <a:srgbClr val="262F13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-428660" y="-214332"/>
            <a:ext cx="9858444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9000">
              <a:srgbClr val="00863D"/>
            </a:gs>
            <a:gs pos="64999">
              <a:srgbClr val="F0EBD5"/>
            </a:gs>
            <a:gs pos="100000">
              <a:srgbClr val="D1C39F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3907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8A00">
                  <a:shade val="67500"/>
                  <a:satMod val="115000"/>
                </a:srgbClr>
              </a:gs>
              <a:gs pos="100000">
                <a:srgbClr val="008A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82D">
                  <a:shade val="67500"/>
                  <a:satMod val="115000"/>
                </a:srgbClr>
              </a:gs>
              <a:gs pos="100000">
                <a:srgbClr val="FFC82D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214332"/>
            <a:ext cx="9858444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863D">
                <a:shade val="67500"/>
                <a:satMod val="115000"/>
              </a:srgbClr>
            </a:gs>
            <a:gs pos="100000">
              <a:srgbClr val="00863D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HJAx1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60000"/>
                  <a:lumOff val="40000"/>
                </a:schemeClr>
              </a:gs>
              <a:gs pos="50000">
                <a:srgbClr val="008A00">
                  <a:shade val="67500"/>
                  <a:satMod val="115000"/>
                </a:srgbClr>
              </a:gs>
              <a:gs pos="100000">
                <a:srgbClr val="008A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214332"/>
            <a:ext cx="9858444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3000">
              <a:srgbClr val="002060"/>
            </a:gs>
            <a:gs pos="50000">
              <a:schemeClr val="tx2">
                <a:lumMod val="40000"/>
                <a:lumOff val="60000"/>
                <a:shade val="67500"/>
                <a:satMod val="115000"/>
              </a:schemeClr>
            </a:gs>
            <a:gs pos="100000">
              <a:schemeClr val="tx2">
                <a:lumMod val="40000"/>
                <a:lumOff val="6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stock-photo-2295317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8DF6">
                  <a:shade val="67500"/>
                  <a:satMod val="115000"/>
                </a:srgbClr>
              </a:gs>
              <a:gs pos="100000">
                <a:srgbClr val="008DF6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14000">
                <a:srgbClr val="0066FF"/>
              </a:gs>
              <a:gs pos="50000">
                <a:srgbClr val="008A00">
                  <a:shade val="67500"/>
                  <a:satMod val="115000"/>
                </a:srgbClr>
              </a:gs>
              <a:gs pos="100000">
                <a:srgbClr val="008A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7" name="6 Imagen" descr="cooltext-357227157729245.pn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 rot="20611817">
            <a:off x="857224" y="3214692"/>
            <a:ext cx="1460318" cy="787302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-428660" y="-214332"/>
            <a:ext cx="9858444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1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8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AISAJES QUE ALIMENTAN EL AL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3">
      <a:majorFont>
        <a:latin typeface="Pristina"/>
        <a:ea typeface=""/>
        <a:cs typeface=""/>
      </a:majorFont>
      <a:minorFont>
        <a:latin typeface="Pristi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PAISAJES QUE ALIMENTAN EL ALMA</Template>
  <TotalTime>0</TotalTime>
  <Words>263</Words>
  <Application>Microsoft Office PowerPoint</Application>
  <PresentationFormat>Presentación en pantalla (16:9)</PresentationFormat>
  <Paragraphs>12</Paragraphs>
  <Slides>48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48</vt:i4>
      </vt:variant>
    </vt:vector>
  </HeadingPairs>
  <TitlesOfParts>
    <vt:vector size="50" baseType="lpstr">
      <vt:lpstr>PAISAJES QUE ALIMENTAN EL ALMA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12</cp:revision>
  <dcterms:created xsi:type="dcterms:W3CDTF">2020-07-02T15:48:34Z</dcterms:created>
  <dcterms:modified xsi:type="dcterms:W3CDTF">2020-07-02T21:30:05Z</dcterms:modified>
</cp:coreProperties>
</file>