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70" r:id="rId4"/>
    <p:sldId id="257" r:id="rId5"/>
    <p:sldId id="258" r:id="rId6"/>
    <p:sldId id="260" r:id="rId7"/>
    <p:sldId id="262" r:id="rId8"/>
    <p:sldId id="259" r:id="rId9"/>
    <p:sldId id="269" r:id="rId10"/>
    <p:sldId id="263" r:id="rId11"/>
    <p:sldId id="261" r:id="rId12"/>
    <p:sldId id="265" r:id="rId13"/>
    <p:sldId id="266" r:id="rId14"/>
    <p:sldId id="271" r:id="rId15"/>
    <p:sldId id="267" r:id="rId16"/>
    <p:sldId id="268" r:id="rId17"/>
    <p:sldId id="272" r:id="rId18"/>
    <p:sldId id="273" r:id="rId19"/>
    <p:sldId id="274" r:id="rId20"/>
    <p:sldId id="275" r:id="rId21"/>
    <p:sldId id="277" r:id="rId22"/>
    <p:sldId id="287" r:id="rId23"/>
    <p:sldId id="282" r:id="rId24"/>
    <p:sldId id="280" r:id="rId25"/>
    <p:sldId id="283" r:id="rId26"/>
    <p:sldId id="284" r:id="rId27"/>
    <p:sldId id="285" r:id="rId28"/>
    <p:sldId id="286" r:id="rId29"/>
    <p:sldId id="289" r:id="rId30"/>
    <p:sldId id="290" r:id="rId31"/>
    <p:sldId id="295" r:id="rId32"/>
    <p:sldId id="297" r:id="rId33"/>
    <p:sldId id="294" r:id="rId34"/>
    <p:sldId id="299" r:id="rId35"/>
    <p:sldId id="300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IjzZ77PumyUoNiCDavp5w" hashData="PdysGi6WwC342/xfb0E1VTFl8N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6D11"/>
    <a:srgbClr val="0E3208"/>
    <a:srgbClr val="17530D"/>
    <a:srgbClr val="1A58D4"/>
    <a:srgbClr val="CC9900"/>
    <a:srgbClr val="663300"/>
    <a:srgbClr val="3973E7"/>
    <a:srgbClr val="7A3D00"/>
    <a:srgbClr val="FF6E01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29668-8BA2-4045-817F-6D9FA6758C8E}" type="datetimeFigureOut">
              <a:rPr lang="es-PE" smtClean="0"/>
              <a:pPr/>
              <a:t>2/01/2017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87F33-9445-4261-A1B9-10B9F39B28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6ace23dec0da94cfa4bae2b1123a7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71670" y="1"/>
            <a:ext cx="5228985" cy="5143499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16200000">
            <a:off x="3805067" y="1552733"/>
            <a:ext cx="1857388" cy="1895158"/>
          </a:xfrm>
          <a:prstGeom prst="rect">
            <a:avLst/>
          </a:prstGeom>
        </p:spPr>
      </p:pic>
      <p:pic>
        <p:nvPicPr>
          <p:cNvPr id="24578" name="Picture 2" descr="imagen renderizada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285984" y="428610"/>
            <a:ext cx="3219450" cy="1190625"/>
          </a:xfrm>
          <a:prstGeom prst="rect">
            <a:avLst/>
          </a:prstGeom>
          <a:noFill/>
        </p:spPr>
      </p:pic>
      <p:pic>
        <p:nvPicPr>
          <p:cNvPr id="24580" name="Picture 4" descr="imagen renderizada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500694" y="500048"/>
            <a:ext cx="3228975" cy="1152526"/>
          </a:xfrm>
          <a:prstGeom prst="rect">
            <a:avLst/>
          </a:prstGeom>
          <a:noFill/>
        </p:spPr>
      </p:pic>
      <p:pic>
        <p:nvPicPr>
          <p:cNvPr id="24582" name="Picture 6" descr="imagen renderizada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714876" y="1428742"/>
            <a:ext cx="1552575" cy="885825"/>
          </a:xfrm>
          <a:prstGeom prst="rect">
            <a:avLst/>
          </a:prstGeom>
          <a:noFill/>
        </p:spPr>
      </p:pic>
      <p:pic>
        <p:nvPicPr>
          <p:cNvPr id="24584" name="Picture 8" descr="imagen renderizada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643306" y="2571750"/>
            <a:ext cx="3505200" cy="1104901"/>
          </a:xfrm>
          <a:prstGeom prst="rect">
            <a:avLst/>
          </a:prstGeom>
          <a:noFill/>
        </p:spPr>
      </p:pic>
      <p:pic>
        <p:nvPicPr>
          <p:cNvPr id="24588" name="Picture 12" descr="imagen renderizad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892" y="4214824"/>
            <a:ext cx="1814506" cy="277217"/>
          </a:xfrm>
          <a:prstGeom prst="rect">
            <a:avLst/>
          </a:prstGeom>
          <a:noFill/>
        </p:spPr>
      </p:pic>
      <p:pic>
        <p:nvPicPr>
          <p:cNvPr id="11" name="10 Imagen" descr="956ace23dec0da94cfa4bae2b1123a7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paisajes_y_f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2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c48005379869c6c3a44a5c5a920e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17530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17530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2BC36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2BC36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BCE292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BCE292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17530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17530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7" name="16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ec718da38383bb7abab352ba2dbf9a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a97eb7cd94ec4d771f5f75175039a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heurón"/>
          <p:cNvSpPr/>
          <p:nvPr/>
        </p:nvSpPr>
        <p:spPr>
          <a:xfrm rot="16200000">
            <a:off x="5286396" y="-1000148"/>
            <a:ext cx="3786182" cy="5786478"/>
          </a:xfrm>
          <a:prstGeom prst="chevron">
            <a:avLst>
              <a:gd name="adj" fmla="val 9541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321947" y="-1035839"/>
            <a:ext cx="3786214" cy="5857892"/>
          </a:xfrm>
          <a:prstGeom prst="chevron">
            <a:avLst>
              <a:gd name="adj" fmla="val 94584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321823" y="-1035839"/>
            <a:ext cx="3786214" cy="5857892"/>
          </a:xfrm>
          <a:prstGeom prst="chevron">
            <a:avLst>
              <a:gd name="adj" fmla="val 94168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2393129" y="-1035839"/>
            <a:ext cx="3786214" cy="5857892"/>
          </a:xfrm>
          <a:prstGeom prst="chevron">
            <a:avLst>
              <a:gd name="adj" fmla="val 9460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92997" y="-1035839"/>
            <a:ext cx="3786214" cy="5857892"/>
          </a:xfrm>
          <a:prstGeom prst="chevron">
            <a:avLst>
              <a:gd name="adj" fmla="val 9487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07179" y="-1035839"/>
            <a:ext cx="3786214" cy="5857892"/>
          </a:xfrm>
          <a:prstGeom prst="chevron">
            <a:avLst>
              <a:gd name="adj" fmla="val 9585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-392953" y="-1035839"/>
            <a:ext cx="3786214" cy="5857892"/>
          </a:xfrm>
          <a:prstGeom prst="chevron">
            <a:avLst>
              <a:gd name="adj" fmla="val 9498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1857420" y="-142894"/>
            <a:ext cx="12144460" cy="6715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01929"/>
            </a:gs>
            <a:gs pos="50000">
              <a:schemeClr val="accent4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4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9f1aeb3b9d6628d2920c2d7c4009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1000100" y="4429138"/>
            <a:ext cx="7500990" cy="785818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 rot="10800000">
            <a:off x="1071538" y="0"/>
            <a:ext cx="7429552" cy="714362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1000100" y="4071948"/>
            <a:ext cx="7500990" cy="785818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1000100" y="3643320"/>
            <a:ext cx="7500990" cy="785818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>
            <a:off x="1000100" y="3214692"/>
            <a:ext cx="7500990" cy="785818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1071538" y="285734"/>
            <a:ext cx="7429552" cy="714362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1071538" y="714362"/>
            <a:ext cx="7429552" cy="714362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1071538" y="1142990"/>
            <a:ext cx="7429552" cy="714362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 rot="10800000">
            <a:off x="1071538" y="1571618"/>
            <a:ext cx="7429552" cy="714362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Extracto"/>
          <p:cNvSpPr/>
          <p:nvPr/>
        </p:nvSpPr>
        <p:spPr>
          <a:xfrm>
            <a:off x="1000100" y="2786064"/>
            <a:ext cx="7500990" cy="785818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alpha val="12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19b77ceabe814c86d319ace3f3d9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928678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20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314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4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357702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35783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07221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07234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821532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142894"/>
            <a:ext cx="1028707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C369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7de149efb38f2bfb9b7b2e64a287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e59cacb480b3e5387312bed8b9a0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4111108">
            <a:off x="-180674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4111108">
            <a:off x="962335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1962468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296259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403416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5177177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6177310" y="127256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7168224" y="132614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105110" y="271918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1248086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2462534" y="277276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3534103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4748549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5820119" y="277276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6891688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4111108">
            <a:off x="7963259" y="282634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142894"/>
            <a:ext cx="10215634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7530D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77a092bcd6ab37495112eb50896f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57269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28169">
            <a:off x="3486574" y="3489187"/>
            <a:ext cx="1490656" cy="1824130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07693">
            <a:off x="5086544" y="3460560"/>
            <a:ext cx="1490656" cy="1824130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60367">
            <a:off x="6076416" y="2524769"/>
            <a:ext cx="1490656" cy="1824130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140546">
            <a:off x="5984126" y="1408178"/>
            <a:ext cx="1678319" cy="1720782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53789">
            <a:off x="5465467" y="34591"/>
            <a:ext cx="1490656" cy="1824130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742267">
            <a:off x="3984789" y="-396331"/>
            <a:ext cx="1612303" cy="1824130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64151">
            <a:off x="2651159" y="-137568"/>
            <a:ext cx="1612303" cy="1824130"/>
          </a:xfrm>
          <a:prstGeom prst="rect">
            <a:avLst/>
          </a:prstGeom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364907">
            <a:off x="1680798" y="1267549"/>
            <a:ext cx="1612303" cy="1824130"/>
          </a:xfrm>
          <a:prstGeom prst="rect">
            <a:avLst/>
          </a:prstGeom>
        </p:spPr>
      </p:pic>
      <p:pic>
        <p:nvPicPr>
          <p:cNvPr id="12" name="11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819808">
            <a:off x="2260985" y="2561574"/>
            <a:ext cx="1612303" cy="18241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C369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59c101a34577d658269dc50194fc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644130" cy="657229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83e4db8c5a518b505547bf9bb143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>
              <a:gd name="adj" fmla="val 8473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572000" y="0"/>
            <a:ext cx="4572000" cy="7010400"/>
          </a:xfrm>
          <a:prstGeom prst="diagStripe">
            <a:avLst>
              <a:gd name="adj" fmla="val 8473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3643306" cy="5357826"/>
          </a:xfrm>
          <a:prstGeom prst="diagStripe">
            <a:avLst>
              <a:gd name="adj" fmla="val 7998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5572132" y="0"/>
            <a:ext cx="3571868" cy="5572140"/>
          </a:xfrm>
          <a:prstGeom prst="diagStripe">
            <a:avLst>
              <a:gd name="adj" fmla="val 804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2571736" cy="3786166"/>
          </a:xfrm>
          <a:prstGeom prst="diagStripe">
            <a:avLst>
              <a:gd name="adj" fmla="val 7426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6500826" y="0"/>
            <a:ext cx="2643174" cy="4071942"/>
          </a:xfrm>
          <a:prstGeom prst="diagStripe">
            <a:avLst>
              <a:gd name="adj" fmla="val 7510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0"/>
            <a:ext cx="1643042" cy="2357382"/>
          </a:xfrm>
          <a:prstGeom prst="diagStripe">
            <a:avLst>
              <a:gd name="adj" fmla="val 681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7358082" y="0"/>
            <a:ext cx="1785918" cy="2714620"/>
          </a:xfrm>
          <a:prstGeom prst="diagStripe">
            <a:avLst>
              <a:gd name="adj" fmla="val 6737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142894"/>
            <a:ext cx="9644130" cy="707236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bfd825786b4c9104ba75bfdc9a6b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7" name="16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cd19b1333e54d019a89e676f32dd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1000100" y="4429138"/>
            <a:ext cx="7500990" cy="785818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 rot="10800000">
            <a:off x="1071538" y="0"/>
            <a:ext cx="7429552" cy="714362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1000100" y="4071948"/>
            <a:ext cx="7500990" cy="785818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1000100" y="3643320"/>
            <a:ext cx="7500990" cy="785818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>
            <a:off x="1000100" y="3214692"/>
            <a:ext cx="7500990" cy="785818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1071538" y="285734"/>
            <a:ext cx="7429552" cy="714362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1071538" y="714362"/>
            <a:ext cx="7429552" cy="714362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1071538" y="1142990"/>
            <a:ext cx="7429552" cy="714362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 rot="10800000">
            <a:off x="1071538" y="1571618"/>
            <a:ext cx="7429552" cy="714362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Extracto"/>
          <p:cNvSpPr/>
          <p:nvPr/>
        </p:nvSpPr>
        <p:spPr>
          <a:xfrm>
            <a:off x="1000100" y="2786064"/>
            <a:ext cx="7500990" cy="785818"/>
          </a:xfrm>
          <a:prstGeom prst="flowChartExtract">
            <a:avLst/>
          </a:prstGeom>
          <a:gradFill flip="none" rotWithShape="1">
            <a:gsLst>
              <a:gs pos="66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35d20bf6790104f751d967ed4101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a5ef38a71a5b83aab9aaeca253b4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3000">
                <a:schemeClr val="bg2">
                  <a:lumMod val="25000"/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43000">
                <a:schemeClr val="bg2">
                  <a:lumMod val="25000"/>
                  <a:alpha val="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d886b4b5a4589945cd855fd20ab3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500066" y="5357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143008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702" y="-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71834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929090" y="5357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929222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643602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643734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786710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1A58D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142894"/>
            <a:ext cx="9858444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ff163913d3683fc1fa667d2598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heurón"/>
          <p:cNvSpPr/>
          <p:nvPr/>
        </p:nvSpPr>
        <p:spPr>
          <a:xfrm rot="16200000">
            <a:off x="5286396" y="-1000148"/>
            <a:ext cx="3786182" cy="5786478"/>
          </a:xfrm>
          <a:prstGeom prst="chevron">
            <a:avLst>
              <a:gd name="adj" fmla="val 95416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321947" y="-1035839"/>
            <a:ext cx="3786214" cy="5857892"/>
          </a:xfrm>
          <a:prstGeom prst="chevron">
            <a:avLst>
              <a:gd name="adj" fmla="val 94584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321823" y="-1035839"/>
            <a:ext cx="3786214" cy="5857892"/>
          </a:xfrm>
          <a:prstGeom prst="chevron">
            <a:avLst>
              <a:gd name="adj" fmla="val 94168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2393129" y="-1035839"/>
            <a:ext cx="3786214" cy="5857892"/>
          </a:xfrm>
          <a:prstGeom prst="chevron">
            <a:avLst>
              <a:gd name="adj" fmla="val 94602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92997" y="-1035839"/>
            <a:ext cx="3786214" cy="5857892"/>
          </a:xfrm>
          <a:prstGeom prst="chevron">
            <a:avLst>
              <a:gd name="adj" fmla="val 94870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07179" y="-1035839"/>
            <a:ext cx="3786214" cy="5857892"/>
          </a:xfrm>
          <a:prstGeom prst="chevron">
            <a:avLst>
              <a:gd name="adj" fmla="val 95850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-392953" y="-1035839"/>
            <a:ext cx="3786214" cy="5857892"/>
          </a:xfrm>
          <a:prstGeom prst="chevron">
            <a:avLst>
              <a:gd name="adj" fmla="val 94982"/>
            </a:avLst>
          </a:prstGeom>
          <a:gradFill flip="none" rotWithShape="1">
            <a:gsLst>
              <a:gs pos="30000">
                <a:schemeClr val="bg1">
                  <a:lumMod val="9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1571668" y="-142894"/>
            <a:ext cx="11858708" cy="7715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1A58D4">
                <a:shade val="67500"/>
                <a:satMod val="115000"/>
              </a:srgbClr>
            </a:gs>
            <a:gs pos="100000">
              <a:srgbClr val="1A58D4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ed4308f47bb999e7b2a43e5e0d3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2028169">
            <a:off x="3200822" y="3703503"/>
            <a:ext cx="1490656" cy="1824130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807693">
            <a:off x="4800792" y="3674876"/>
            <a:ext cx="1490656" cy="1824130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860367">
            <a:off x="5576351" y="2810522"/>
            <a:ext cx="1490656" cy="1824130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140546">
            <a:off x="5698374" y="1622494"/>
            <a:ext cx="1678319" cy="1720782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6253789">
            <a:off x="5179715" y="248907"/>
            <a:ext cx="1490656" cy="1824130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2742267">
            <a:off x="3699037" y="-182015"/>
            <a:ext cx="1612303" cy="1824130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964151">
            <a:off x="2365407" y="76748"/>
            <a:ext cx="1612303" cy="1824130"/>
          </a:xfrm>
          <a:prstGeom prst="rect">
            <a:avLst/>
          </a:prstGeom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364907">
            <a:off x="1395046" y="1481865"/>
            <a:ext cx="1612303" cy="1824130"/>
          </a:xfrm>
          <a:prstGeom prst="rect">
            <a:avLst/>
          </a:prstGeom>
        </p:spPr>
      </p:pic>
      <p:pic>
        <p:nvPicPr>
          <p:cNvPr id="12" name="11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5819808">
            <a:off x="1975233" y="2775890"/>
            <a:ext cx="1612303" cy="18241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b1ce989e511b10b4b3665cf391a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4111108">
            <a:off x="-180674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4111108">
            <a:off x="962335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1962468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296259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4034169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5177177" y="1218990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6177310" y="127256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7168224" y="132614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105110" y="271918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1248086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2462534" y="2772766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3534103" y="2719188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4748549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5820119" y="2772767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6891688" y="277276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4111108">
            <a:off x="7963259" y="2826345"/>
            <a:ext cx="1870667" cy="1254655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599991" lon="299984" rev="0"/>
            </a:camera>
            <a:lightRig rig="threePt" dir="t"/>
          </a:scene3d>
          <a:sp3d extrusionH="241300" contourW="12700">
            <a:bevelT w="355600" prst="coolSlant"/>
            <a:bevelB w="19050"/>
            <a:extrusionClr>
              <a:srgbClr val="A36029"/>
            </a:extrusionClr>
            <a:contourClr>
              <a:srgbClr val="A36029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142894"/>
            <a:ext cx="10144196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1E6D11">
                <a:shade val="67500"/>
                <a:satMod val="115000"/>
              </a:srgbClr>
            </a:gs>
            <a:gs pos="100000">
              <a:srgbClr val="1E6D11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7d53e4ab0887403bbdddddab4ed2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644130" cy="6929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973E7">
                <a:shade val="67500"/>
                <a:satMod val="115000"/>
              </a:srgbClr>
            </a:gs>
            <a:gs pos="100000">
              <a:srgbClr val="3973E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b11f53c43e133cd0474c79d8aac9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>
              <a:gd name="adj" fmla="val 8473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572000" y="0"/>
            <a:ext cx="4572000" cy="7010400"/>
          </a:xfrm>
          <a:prstGeom prst="diagStripe">
            <a:avLst>
              <a:gd name="adj" fmla="val 8473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3643306" cy="5357826"/>
          </a:xfrm>
          <a:prstGeom prst="diagStripe">
            <a:avLst>
              <a:gd name="adj" fmla="val 7998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5572132" y="0"/>
            <a:ext cx="3571868" cy="5572140"/>
          </a:xfrm>
          <a:prstGeom prst="diagStripe">
            <a:avLst>
              <a:gd name="adj" fmla="val 804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2571736" cy="3786166"/>
          </a:xfrm>
          <a:prstGeom prst="diagStripe">
            <a:avLst>
              <a:gd name="adj" fmla="val 7426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6500826" y="0"/>
            <a:ext cx="2643174" cy="4071942"/>
          </a:xfrm>
          <a:prstGeom prst="diagStripe">
            <a:avLst>
              <a:gd name="adj" fmla="val 7510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0"/>
            <a:ext cx="1643042" cy="2357382"/>
          </a:xfrm>
          <a:prstGeom prst="diagStripe">
            <a:avLst>
              <a:gd name="adj" fmla="val 681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7358082" y="0"/>
            <a:ext cx="1785918" cy="2714620"/>
          </a:xfrm>
          <a:prstGeom prst="diagStripe">
            <a:avLst>
              <a:gd name="adj" fmla="val 6737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644130" cy="70009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E01"/>
            </a:gs>
            <a:gs pos="50000">
              <a:srgbClr val="7A3D00">
                <a:shade val="67500"/>
                <a:satMod val="115000"/>
              </a:srgbClr>
            </a:gs>
            <a:gs pos="100000">
              <a:srgbClr val="7A3D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44687adf98a319d4e5e6854003c4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71670" y="1"/>
            <a:ext cx="5228985" cy="5143499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16200000">
            <a:off x="3805067" y="1552733"/>
            <a:ext cx="1857388" cy="18951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7530D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53e5bc24fb500f42d4bf36d9791d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1000100" y="4429138"/>
            <a:ext cx="7500990" cy="785818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 rot="10800000">
            <a:off x="1071538" y="0"/>
            <a:ext cx="7429552" cy="714362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1000100" y="4071948"/>
            <a:ext cx="7500990" cy="785818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1000100" y="3643320"/>
            <a:ext cx="7500990" cy="785818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>
            <a:off x="1000100" y="3214692"/>
            <a:ext cx="7500990" cy="785818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1071538" y="285734"/>
            <a:ext cx="7429552" cy="714362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1071538" y="714362"/>
            <a:ext cx="7429552" cy="714362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1071538" y="1142990"/>
            <a:ext cx="7429552" cy="714362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 rot="10800000">
            <a:off x="1071538" y="1571618"/>
            <a:ext cx="7429552" cy="714362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Extracto"/>
          <p:cNvSpPr/>
          <p:nvPr/>
        </p:nvSpPr>
        <p:spPr>
          <a:xfrm>
            <a:off x="1000100" y="2786064"/>
            <a:ext cx="7500990" cy="785818"/>
          </a:xfrm>
          <a:prstGeom prst="flowChartExtract">
            <a:avLst/>
          </a:prstGeom>
          <a:gradFill flip="none" rotWithShape="1">
            <a:gsLst>
              <a:gs pos="61000">
                <a:srgbClr val="92D050">
                  <a:alpha val="2000"/>
                </a:srgbClr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7A3D00">
                <a:shade val="67500"/>
                <a:satMod val="115000"/>
              </a:srgbClr>
            </a:gs>
            <a:gs pos="100000">
              <a:srgbClr val="7A3D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597867f527cf0ed855b31c96d607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7A3D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rgbClr val="7A3D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7" name="16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46690006a1d9b90df326f8f589e7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C00000">
                  <a:alpha val="64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0ed2aac976ede6d118e85929257a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b1e562e67ed3622d45cd255df2b1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500034" y="-3572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3008" y="50007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128587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786578" y="-428640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215074" y="21430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643570" y="107155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357454" y="1928838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2714632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192881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500562" y="257175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3357574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14810" y="3286136"/>
            <a:ext cx="1857356" cy="1785926"/>
          </a:xfrm>
          <a:prstGeom prst="donut">
            <a:avLst>
              <a:gd name="adj" fmla="val 19272"/>
            </a:avLst>
          </a:prstGeom>
          <a:gradFill>
            <a:gsLst>
              <a:gs pos="16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571522"/>
            <a:ext cx="9644130" cy="71438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a73fba33f872e1013bb464f4cc00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5400000">
            <a:off x="-753701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317837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1317969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2460977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532579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604117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604249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747257" y="1360874"/>
            <a:ext cx="2471750" cy="2321735"/>
          </a:xfrm>
          <a:prstGeom prst="flowChartMerge">
            <a:avLst/>
          </a:prstGeom>
          <a:gradFill flip="none" rotWithShape="1">
            <a:gsLst>
              <a:gs pos="58000">
                <a:schemeClr val="bg1">
                  <a:alpha val="19000"/>
                </a:schemeClr>
              </a:gs>
              <a:gs pos="50000">
                <a:srgbClr val="3973E7">
                  <a:shade val="67500"/>
                  <a:satMod val="115000"/>
                </a:srgbClr>
              </a:gs>
              <a:gs pos="100000">
                <a:srgbClr val="3973E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714412" y="-142894"/>
            <a:ext cx="10072758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1A58D4">
                <a:shade val="67500"/>
                <a:satMod val="115000"/>
              </a:srgbClr>
            </a:gs>
            <a:gs pos="100000">
              <a:srgbClr val="1A58D4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c493113269a9a0edfcfbf92b71d0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8628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6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84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512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71768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00396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24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57652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628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908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143536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64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000792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42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858016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86644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715272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14390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01090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858248" y="107155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28628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57256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285884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714512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14314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571768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000396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429024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857652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28628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714908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36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572164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000792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42942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858016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286644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715272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14390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01090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858248" y="2357436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3973E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7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3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9" fill="hold">
                            <p:stCondLst>
                              <p:cond delay="2000"/>
                            </p:stCondLst>
                            <p:childTnLst>
                              <p:par>
                                <p:cTn id="5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d11716dfa13b2f2ae07f5e7d21c0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52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42872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71487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864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834214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834346" y="1214428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52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42872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71487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864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834214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decoration-152886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834346" y="2428874"/>
            <a:ext cx="1047736" cy="104773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4bfce2084b4d57e8cef7bed281f1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2028169">
            <a:off x="3200822" y="3703503"/>
            <a:ext cx="1490656" cy="1824130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807693">
            <a:off x="4800792" y="3674876"/>
            <a:ext cx="1490656" cy="1824130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860367">
            <a:off x="5576351" y="2810522"/>
            <a:ext cx="1490656" cy="1824130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9140546">
            <a:off x="5698374" y="1622494"/>
            <a:ext cx="1678319" cy="1720782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6253789">
            <a:off x="5179715" y="248907"/>
            <a:ext cx="1490656" cy="1824130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2742267">
            <a:off x="3699037" y="-182015"/>
            <a:ext cx="1612303" cy="1824130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964151">
            <a:off x="2365407" y="76748"/>
            <a:ext cx="1612303" cy="1824130"/>
          </a:xfrm>
          <a:prstGeom prst="rect">
            <a:avLst/>
          </a:prstGeom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364907">
            <a:off x="1395046" y="1481865"/>
            <a:ext cx="1612303" cy="1824130"/>
          </a:xfrm>
          <a:prstGeom prst="rect">
            <a:avLst/>
          </a:prstGeom>
        </p:spPr>
      </p:pic>
      <p:pic>
        <p:nvPicPr>
          <p:cNvPr id="12" name="11 Imagen" descr="curly-158671_640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5819808">
            <a:off x="1975233" y="2775890"/>
            <a:ext cx="1612303" cy="18241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5309ab524a2dfaa78ad961f162a3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5286396" y="-1000148"/>
            <a:ext cx="3786182" cy="5786478"/>
          </a:xfrm>
          <a:prstGeom prst="chevron">
            <a:avLst>
              <a:gd name="adj" fmla="val 95416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4321947" y="-1035839"/>
            <a:ext cx="3786214" cy="5857892"/>
          </a:xfrm>
          <a:prstGeom prst="chevron">
            <a:avLst>
              <a:gd name="adj" fmla="val 94584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321823" y="-1035839"/>
            <a:ext cx="3786214" cy="5857892"/>
          </a:xfrm>
          <a:prstGeom prst="chevron">
            <a:avLst>
              <a:gd name="adj" fmla="val 94168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393129" y="-1035839"/>
            <a:ext cx="3786214" cy="5857892"/>
          </a:xfrm>
          <a:prstGeom prst="chevron">
            <a:avLst>
              <a:gd name="adj" fmla="val 94602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392997" y="-1035839"/>
            <a:ext cx="3786214" cy="5857892"/>
          </a:xfrm>
          <a:prstGeom prst="chevron">
            <a:avLst>
              <a:gd name="adj" fmla="val 94870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07179" y="-1035839"/>
            <a:ext cx="3786214" cy="5857892"/>
          </a:xfrm>
          <a:prstGeom prst="chevron">
            <a:avLst>
              <a:gd name="adj" fmla="val 95850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392953" y="-1035839"/>
            <a:ext cx="3786214" cy="5857892"/>
          </a:xfrm>
          <a:prstGeom prst="chevron">
            <a:avLst>
              <a:gd name="adj" fmla="val 94982"/>
            </a:avLst>
          </a:prstGeom>
          <a:gradFill flip="none" rotWithShape="1">
            <a:gsLst>
              <a:gs pos="30000">
                <a:srgbClr val="CC99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571668" y="-142894"/>
            <a:ext cx="11787270" cy="70009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razki_n_251111_jezioro-gory-las-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71670" y="1"/>
            <a:ext cx="5228985" cy="5143499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3805067" y="1552733"/>
            <a:ext cx="1857388" cy="1895158"/>
          </a:xfrm>
          <a:prstGeom prst="rect">
            <a:avLst/>
          </a:prstGeom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62879">
            <a:off x="500034" y="2214560"/>
            <a:ext cx="20764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1E6D11">
                  <a:shade val="67500"/>
                  <a:satMod val="115000"/>
                </a:srgbClr>
              </a:gs>
              <a:gs pos="100000">
                <a:srgbClr val="1E6D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233</cp:revision>
  <dcterms:created xsi:type="dcterms:W3CDTF">2016-11-29T22:52:15Z</dcterms:created>
  <dcterms:modified xsi:type="dcterms:W3CDTF">2017-01-02T20:41:23Z</dcterms:modified>
</cp:coreProperties>
</file>