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58" r:id="rId4"/>
    <p:sldId id="262" r:id="rId5"/>
    <p:sldId id="259" r:id="rId6"/>
    <p:sldId id="264" r:id="rId7"/>
    <p:sldId id="266" r:id="rId8"/>
    <p:sldId id="257" r:id="rId9"/>
    <p:sldId id="268" r:id="rId10"/>
    <p:sldId id="267" r:id="rId11"/>
    <p:sldId id="269" r:id="rId12"/>
    <p:sldId id="272" r:id="rId13"/>
    <p:sldId id="271" r:id="rId14"/>
    <p:sldId id="261" r:id="rId15"/>
    <p:sldId id="275" r:id="rId16"/>
    <p:sldId id="285" r:id="rId17"/>
    <p:sldId id="273" r:id="rId18"/>
    <p:sldId id="295" r:id="rId19"/>
    <p:sldId id="263" r:id="rId20"/>
    <p:sldId id="274" r:id="rId21"/>
    <p:sldId id="281" r:id="rId22"/>
    <p:sldId id="270" r:id="rId23"/>
    <p:sldId id="287" r:id="rId24"/>
    <p:sldId id="276" r:id="rId25"/>
    <p:sldId id="279" r:id="rId26"/>
    <p:sldId id="284" r:id="rId27"/>
    <p:sldId id="286" r:id="rId28"/>
    <p:sldId id="283" r:id="rId29"/>
    <p:sldId id="290" r:id="rId30"/>
    <p:sldId id="301" r:id="rId31"/>
    <p:sldId id="291" r:id="rId32"/>
    <p:sldId id="288" r:id="rId33"/>
    <p:sldId id="313" r:id="rId34"/>
    <p:sldId id="280" r:id="rId35"/>
    <p:sldId id="296" r:id="rId36"/>
    <p:sldId id="297" r:id="rId37"/>
    <p:sldId id="308" r:id="rId38"/>
    <p:sldId id="298" r:id="rId39"/>
    <p:sldId id="299" r:id="rId40"/>
    <p:sldId id="302" r:id="rId41"/>
    <p:sldId id="304" r:id="rId42"/>
    <p:sldId id="305" r:id="rId43"/>
    <p:sldId id="307" r:id="rId44"/>
    <p:sldId id="312" r:id="rId45"/>
    <p:sldId id="315" r:id="rId46"/>
    <p:sldId id="316" r:id="rId4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Vv/O3X7VfQRMD5IThKwsg" hashData="1W7nX4qMO7OuQ4kn57is4rXLv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35D7"/>
    <a:srgbClr val="FFCC66"/>
    <a:srgbClr val="0000FF"/>
    <a:srgbClr val="007033"/>
    <a:srgbClr val="FF6600"/>
    <a:srgbClr val="CC6600"/>
    <a:srgbClr val="FF3300"/>
    <a:srgbClr val="8F2EA2"/>
    <a:srgbClr val="007CA8"/>
    <a:srgbClr val="007A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78" y="13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CA590-6FFF-4B7C-9CB9-F6B14CD4E15D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0331A-DB5F-4E5D-BB26-AC742A25C8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32404_woda_mgla_drzewa-1024x768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32404_woda_mgla_drzewa-1024x768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88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428728" y="2620978"/>
            <a:ext cx="2533648" cy="1069953"/>
          </a:xfrm>
          <a:prstGeom prst="rect">
            <a:avLst/>
          </a:prstGeom>
          <a:noFill/>
        </p:spPr>
      </p:pic>
      <p:pic>
        <p:nvPicPr>
          <p:cNvPr id="41990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83090" y="3929066"/>
            <a:ext cx="2150581" cy="866774"/>
          </a:xfrm>
          <a:prstGeom prst="rect">
            <a:avLst/>
          </a:prstGeom>
          <a:noFill/>
        </p:spPr>
      </p:pic>
      <p:pic>
        <p:nvPicPr>
          <p:cNvPr id="41992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428992" y="4071942"/>
            <a:ext cx="1066268" cy="742949"/>
          </a:xfrm>
          <a:prstGeom prst="rect">
            <a:avLst/>
          </a:prstGeom>
          <a:noFill/>
        </p:spPr>
      </p:pic>
      <p:pic>
        <p:nvPicPr>
          <p:cNvPr id="41994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714480" y="5286388"/>
            <a:ext cx="1966909" cy="949280"/>
          </a:xfrm>
          <a:prstGeom prst="rect">
            <a:avLst/>
          </a:prstGeom>
          <a:noFill/>
        </p:spPr>
      </p:pic>
      <p:pic>
        <p:nvPicPr>
          <p:cNvPr id="41998" name="Picture 14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5867400" y="5572140"/>
            <a:ext cx="327660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sndAc>
      <p:stSnd loop="1">
        <p:snd r:embed="rId2" name="DIA DE CAMPO _ BEBÚ SILVE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35D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20137_drzewa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20137_drzewa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35D7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39585_jesienny_krajobraz_gory_las_promienie_slonc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39585_jesienny_krajobraz_gory_las_promienie_slonc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25277_chmury_zachod_slonca_promienie_sloneczne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25277_chmury_zachod_slonca_promienie_sloneczne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1364_gory_zachod_slonca_rododendrony_miniatur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009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41364_gory_zachod_slonca_rododendrony_miniatur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8110_jezioro_jesien_dwa_labedz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48110_jezioro_jesien_dwa_labedz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35D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96765_plaza_morze_zachod_slonca_lajb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96765_plaza_morze_zachod_slonca_lajb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54847_jesien_jezioro_wierzb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54847_jesien_jezioro_wierzb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9345_gory_jezioro_kwiaty_fioletowe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49345_gory_jezioro_kwiaty_fioletowe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57425_zatoka_wysepka_morze_drze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A3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57425_zatoka_wysepka_morze_drze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5792_gory_chmury_lasy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65792_gory_chmury_lasy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A3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5012_jezioro_kamienie_gory_las_tahoe_kaliforn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65012_jezioro_kamienie_gory_las_tahoe_kaliforn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38859_zachod_slonca_chmury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38859_zachod_slonca_chmury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2828_jezioro_gory_lasy_jesien_slowen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8078" y="0"/>
            <a:ext cx="9095922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42828_jezioro_gory_lasy_jesien_slowen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F2EA2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673_wodospad_purpurowe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2EA2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673_wodospad_purpurowe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6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4243_zolte_liscie_drzewa_woda_odbi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84243_zolte_liscie_drzewa_woda_odbi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648_louis_lake_kanada_jezioro_gory_odbi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648_louis_lake_kanada_jezioro_gory_odbi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0438_morze_plaza_skaly_zachod_slonc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40438_morze_plaza_skaly_zachod_slonc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5236_jezioro_zachod_slonca_pochylone_drzew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185236_jezioro_zachod_slonca_pochylone_drzew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831_lodki_jezioro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2831_lodki_jezioro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0517_gory_pomaranczowe_drzewa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(tapeciarnia.pl)160517_gory_pomaranczowe_drzewa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907_wschod_slonca_morze_molo_kamie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907_wschod_slonca_morze_molo_kamie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3856_jesien_mgla_droga_drzewa_szro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43856_jesien_mgla_droga_drzewa_szro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1859_lodki_jezioro_drzewa_gor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1859_lodki_jezioro_drzewa_gor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585_kanada_etobicoke_park_jesien_most_droga_drze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585_kanada_etobicoke_park_jesien_most_droga_drze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773_zachod_slonca_drzewo_austral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773_zachod_slonca_drzewo_austral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385_jesien_gory_lasy_jezioro_skal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385_jesien_gory_lasy_jezioro_skal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481_kanion_wodospad_havasu_roslinnnosc_arizo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481_kanion_wodospad_havasu_roslinnnosc_arizo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904_jezioro_zachod_slonc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2EA2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904_jezioro_zachod_slonc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487_rzeka_lasy_gory_wios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487_rzeka_lasy_gory_wios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908_morze_skaly_chmury_zachod_slonca_latarnia_mors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3908_morze_skaly_chmury_zachod_slonca_latarnia_mors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619_gory_las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619_gory_las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459_mostek_jezioro_wschod_slonca_kalifornia_hd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2459_mostek_jezioro_wschod_slonca_kalifornia_hd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760_las_potok_moste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760_las_potok_moste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35D7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26_las_rzeka_chmury_slonc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535D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826_las_rzeka_chmury_slonc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315_drzewo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315_drzewo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27_rzeka_gory_lasy_roslinnosc_wios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827_rzeka_gory_lasy_roslinnosc_wios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85_jesien_droga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885_jesien_droga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952_gory_drzewa_kamienie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4952_gory_drzewa_kamienie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120_morze_skaly_fal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120_morze_skaly_fal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175_jesien_las_droga_sciete_pnie_drzew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175_jesien_las_droga_sciete_pnie_drzew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240_rzeka_gory_drzew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240_rzeka_gory_drzew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549_las_rzeka_island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549_las_rzeka_island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669_jezioro_drzewa_woda_niebo_chmur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(tapeciarnia.pl)255669_jezioro_drzewa_woda_niebo_chmur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66495">
            <a:off x="4643438" y="4857760"/>
            <a:ext cx="2400300" cy="155257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PAISAJES LLENOS DE MAGI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PAISAJES LLENOS DE MAGIA -</Template>
  <TotalTime>0</TotalTime>
  <Words>29</Words>
  <Application>Microsoft Office PowerPoint</Application>
  <PresentationFormat>Presentación en pantalla (4:3)</PresentationFormat>
  <Paragraphs>3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 PAISAJES LLENOS DE MAGIA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2016-03-30T16:21:32Z</dcterms:created>
  <dcterms:modified xsi:type="dcterms:W3CDTF">2016-03-30T16:23:44Z</dcterms:modified>
</cp:coreProperties>
</file>