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87" r:id="rId3"/>
    <p:sldId id="263" r:id="rId4"/>
    <p:sldId id="257" r:id="rId5"/>
    <p:sldId id="258" r:id="rId6"/>
    <p:sldId id="260" r:id="rId7"/>
    <p:sldId id="259" r:id="rId8"/>
    <p:sldId id="262" r:id="rId9"/>
    <p:sldId id="267" r:id="rId10"/>
    <p:sldId id="264" r:id="rId11"/>
    <p:sldId id="265" r:id="rId12"/>
    <p:sldId id="270" r:id="rId13"/>
    <p:sldId id="268" r:id="rId14"/>
    <p:sldId id="273" r:id="rId15"/>
    <p:sldId id="269" r:id="rId16"/>
    <p:sldId id="266" r:id="rId17"/>
    <p:sldId id="271" r:id="rId18"/>
    <p:sldId id="272" r:id="rId19"/>
    <p:sldId id="275" r:id="rId20"/>
    <p:sldId id="276" r:id="rId21"/>
    <p:sldId id="285" r:id="rId22"/>
    <p:sldId id="282" r:id="rId23"/>
    <p:sldId id="277" r:id="rId24"/>
    <p:sldId id="279" r:id="rId25"/>
    <p:sldId id="281" r:id="rId26"/>
    <p:sldId id="280" r:id="rId27"/>
    <p:sldId id="284" r:id="rId28"/>
    <p:sldId id="286" r:id="rId29"/>
    <p:sldId id="289" r:id="rId30"/>
    <p:sldId id="290" r:id="rId31"/>
    <p:sldId id="292" r:id="rId32"/>
    <p:sldId id="294" r:id="rId33"/>
    <p:sldId id="301" r:id="rId34"/>
    <p:sldId id="299" r:id="rId35"/>
    <p:sldId id="297" r:id="rId36"/>
    <p:sldId id="302" r:id="rId37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nviFkTGqI3s5G/XHnzdlHQ" hashData="gY8WKVpk3HK6d0KxnWkT/hlh2M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0093"/>
    <a:srgbClr val="663300"/>
    <a:srgbClr val="CC6600"/>
    <a:srgbClr val="FF6600"/>
    <a:srgbClr val="F63B00"/>
    <a:srgbClr val="CC3300"/>
    <a:srgbClr val="0000FF"/>
    <a:srgbClr val="0038A8"/>
    <a:srgbClr val="C02500"/>
    <a:srgbClr val="9720A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>
    <p:restoredLeft sz="14890" autoAdjust="0"/>
    <p:restoredTop sz="94660"/>
  </p:normalViewPr>
  <p:slideViewPr>
    <p:cSldViewPr>
      <p:cViewPr>
        <p:scale>
          <a:sx n="400" d="100"/>
          <a:sy n="400" d="100"/>
        </p:scale>
        <p:origin x="5826" y="405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20452-F89F-485A-B44E-7048A7AD0C6C}" type="datetimeFigureOut">
              <a:rPr lang="es-PE" smtClean="0"/>
              <a:pPr/>
              <a:t>19/07/2018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0AD82-5AF2-491C-A852-A60DC2F9EB1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20452-F89F-485A-B44E-7048A7AD0C6C}" type="datetimeFigureOut">
              <a:rPr lang="es-PE" smtClean="0"/>
              <a:pPr/>
              <a:t>19/07/2018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0AD82-5AF2-491C-A852-A60DC2F9EB1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20452-F89F-485A-B44E-7048A7AD0C6C}" type="datetimeFigureOut">
              <a:rPr lang="es-PE" smtClean="0"/>
              <a:pPr/>
              <a:t>19/07/2018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0AD82-5AF2-491C-A852-A60DC2F9EB1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20452-F89F-485A-B44E-7048A7AD0C6C}" type="datetimeFigureOut">
              <a:rPr lang="es-PE" smtClean="0"/>
              <a:pPr/>
              <a:t>19/07/2018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0AD82-5AF2-491C-A852-A60DC2F9EB1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20452-F89F-485A-B44E-7048A7AD0C6C}" type="datetimeFigureOut">
              <a:rPr lang="es-PE" smtClean="0"/>
              <a:pPr/>
              <a:t>19/07/2018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0AD82-5AF2-491C-A852-A60DC2F9EB1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20452-F89F-485A-B44E-7048A7AD0C6C}" type="datetimeFigureOut">
              <a:rPr lang="es-PE" smtClean="0"/>
              <a:pPr/>
              <a:t>19/07/2018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0AD82-5AF2-491C-A852-A60DC2F9EB1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20452-F89F-485A-B44E-7048A7AD0C6C}" type="datetimeFigureOut">
              <a:rPr lang="es-PE" smtClean="0"/>
              <a:pPr/>
              <a:t>19/07/2018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0AD82-5AF2-491C-A852-A60DC2F9EB1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20452-F89F-485A-B44E-7048A7AD0C6C}" type="datetimeFigureOut">
              <a:rPr lang="es-PE" smtClean="0"/>
              <a:pPr/>
              <a:t>19/07/2018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0AD82-5AF2-491C-A852-A60DC2F9EB1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20452-F89F-485A-B44E-7048A7AD0C6C}" type="datetimeFigureOut">
              <a:rPr lang="es-PE" smtClean="0"/>
              <a:pPr/>
              <a:t>19/07/2018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0AD82-5AF2-491C-A852-A60DC2F9EB1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20452-F89F-485A-B44E-7048A7AD0C6C}" type="datetimeFigureOut">
              <a:rPr lang="es-PE" smtClean="0"/>
              <a:pPr/>
              <a:t>19/07/2018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0AD82-5AF2-491C-A852-A60DC2F9EB1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20452-F89F-485A-B44E-7048A7AD0C6C}" type="datetimeFigureOut">
              <a:rPr lang="es-PE" smtClean="0"/>
              <a:pPr/>
              <a:t>19/07/2018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0AD82-5AF2-491C-A852-A60DC2F9EB1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220452-F89F-485A-B44E-7048A7AD0C6C}" type="datetimeFigureOut">
              <a:rPr lang="es-PE" smtClean="0"/>
              <a:pPr/>
              <a:t>19/07/2018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60AD82-5AF2-491C-A852-A60DC2F9EB1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image" Target="../media/image56.png"/><Relationship Id="rId18" Type="http://schemas.openxmlformats.org/officeDocument/2006/relationships/image" Target="../media/image5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2.png"/><Relationship Id="rId11" Type="http://schemas.openxmlformats.org/officeDocument/2006/relationships/image" Target="../media/image5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1.png"/><Relationship Id="rId9" Type="http://schemas.openxmlformats.org/officeDocument/2006/relationships/image" Target="../media/image5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6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57977399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4000496" y="1035815"/>
            <a:ext cx="1428760" cy="1357322"/>
          </a:xfrm>
          <a:prstGeom prst="rect">
            <a:avLst/>
          </a:prstGeom>
        </p:spPr>
      </p:pic>
      <p:pic>
        <p:nvPicPr>
          <p:cNvPr id="4" name="3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4000496" y="2536013"/>
            <a:ext cx="1428760" cy="1357322"/>
          </a:xfrm>
          <a:prstGeom prst="rect">
            <a:avLst/>
          </a:prstGeom>
        </p:spPr>
      </p:pic>
      <p:pic>
        <p:nvPicPr>
          <p:cNvPr id="5" name="4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5214942" y="1893071"/>
            <a:ext cx="1428760" cy="1357322"/>
          </a:xfrm>
          <a:prstGeom prst="rect">
            <a:avLst/>
          </a:prstGeom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2714612" y="1750195"/>
            <a:ext cx="1428760" cy="1357322"/>
          </a:xfrm>
          <a:prstGeom prst="rect">
            <a:avLst/>
          </a:prstGeom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4214810" y="107121"/>
            <a:ext cx="977573" cy="928694"/>
          </a:xfrm>
          <a:prstGeom prst="rect">
            <a:avLst/>
          </a:prstGeom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6572264" y="2178823"/>
            <a:ext cx="977573" cy="928694"/>
          </a:xfrm>
          <a:prstGeom prst="rect">
            <a:avLst/>
          </a:prstGeom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4143372" y="3893335"/>
            <a:ext cx="977573" cy="928694"/>
          </a:xfrm>
          <a:prstGeom prst="rect">
            <a:avLst/>
          </a:prstGeom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1785918" y="2107385"/>
            <a:ext cx="977573" cy="928694"/>
          </a:xfrm>
          <a:prstGeom prst="rect">
            <a:avLst/>
          </a:prstGeom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4357686" y="-607259"/>
            <a:ext cx="714380" cy="678661"/>
          </a:xfrm>
          <a:prstGeom prst="rect">
            <a:avLst/>
          </a:prstGeom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4286248" y="4822029"/>
            <a:ext cx="714380" cy="642942"/>
          </a:xfrm>
          <a:prstGeom prst="rect">
            <a:avLst/>
          </a:prstGeom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7500958" y="2393137"/>
            <a:ext cx="714380" cy="678661"/>
          </a:xfrm>
          <a:prstGeom prst="rect">
            <a:avLst/>
          </a:prstGeom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1071538" y="2250261"/>
            <a:ext cx="714380" cy="678661"/>
          </a:xfrm>
          <a:prstGeom prst="rect">
            <a:avLst/>
          </a:prstGeom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500034" y="2321699"/>
            <a:ext cx="526385" cy="500066"/>
          </a:xfrm>
          <a:prstGeom prst="rect">
            <a:avLst/>
          </a:prstGeom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8215338" y="2536013"/>
            <a:ext cx="526385" cy="500066"/>
          </a:xfrm>
          <a:prstGeom prst="rect">
            <a:avLst/>
          </a:prstGeom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357818" y="678625"/>
            <a:ext cx="1428760" cy="1357322"/>
          </a:xfrm>
          <a:prstGeom prst="rect">
            <a:avLst/>
          </a:prstGeom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6500826" y="178559"/>
            <a:ext cx="977573" cy="928694"/>
          </a:xfrm>
          <a:prstGeom prst="rect">
            <a:avLst/>
          </a:prstGeom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7358082" y="-178631"/>
            <a:ext cx="714380" cy="678661"/>
          </a:xfrm>
          <a:prstGeom prst="rect">
            <a:avLst/>
          </a:prstGeom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7929586" y="-464383"/>
            <a:ext cx="526385" cy="500066"/>
          </a:xfrm>
          <a:prstGeom prst="rect">
            <a:avLst/>
          </a:prstGeom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2714612" y="2964641"/>
            <a:ext cx="1428760" cy="1357322"/>
          </a:xfrm>
          <a:prstGeom prst="rect">
            <a:avLst/>
          </a:prstGeom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1928794" y="3750459"/>
            <a:ext cx="977573" cy="928694"/>
          </a:xfrm>
          <a:prstGeom prst="rect">
            <a:avLst/>
          </a:prstGeom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1357290" y="4321963"/>
            <a:ext cx="714380" cy="678661"/>
          </a:xfrm>
          <a:prstGeom prst="rect">
            <a:avLst/>
          </a:prstGeom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928662" y="4750591"/>
            <a:ext cx="526385" cy="500066"/>
          </a:xfrm>
          <a:prstGeom prst="rect">
            <a:avLst/>
          </a:prstGeom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2786050" y="535749"/>
            <a:ext cx="1428760" cy="1357322"/>
          </a:xfrm>
          <a:prstGeom prst="rect">
            <a:avLst/>
          </a:prstGeom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2000232" y="249997"/>
            <a:ext cx="977573" cy="928694"/>
          </a:xfrm>
          <a:prstGeom prst="rect">
            <a:avLst/>
          </a:prstGeom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1428728" y="35683"/>
            <a:ext cx="714380" cy="678661"/>
          </a:xfrm>
          <a:prstGeom prst="rect">
            <a:avLst/>
          </a:prstGeom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1000100" y="-178631"/>
            <a:ext cx="526385" cy="500066"/>
          </a:xfrm>
          <a:prstGeom prst="rect">
            <a:avLst/>
          </a:prstGeom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143504" y="3107517"/>
            <a:ext cx="1428760" cy="1357322"/>
          </a:xfrm>
          <a:prstGeom prst="rect">
            <a:avLst/>
          </a:prstGeom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6357950" y="3821897"/>
            <a:ext cx="977573" cy="928694"/>
          </a:xfrm>
          <a:prstGeom prst="rect">
            <a:avLst/>
          </a:prstGeom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7143768" y="4393401"/>
            <a:ext cx="714380" cy="678661"/>
          </a:xfrm>
          <a:prstGeom prst="rect">
            <a:avLst/>
          </a:prstGeom>
        </p:spPr>
      </p:pic>
      <p:pic>
        <p:nvPicPr>
          <p:cNvPr id="32" name="31 Imagen" descr="20110219001326892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7715272" y="4822029"/>
            <a:ext cx="526385" cy="500066"/>
          </a:xfrm>
          <a:prstGeom prst="rect">
            <a:avLst/>
          </a:prstGeom>
        </p:spPr>
      </p:pic>
      <p:pic>
        <p:nvPicPr>
          <p:cNvPr id="7170" name="Picture 2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6858016" y="4022532"/>
            <a:ext cx="2143140" cy="330404"/>
          </a:xfrm>
          <a:prstGeom prst="rect">
            <a:avLst/>
          </a:prstGeom>
          <a:noFill/>
        </p:spPr>
      </p:pic>
      <p:pic>
        <p:nvPicPr>
          <p:cNvPr id="37" name="36 Imagen" descr="cooltext293386368025592.png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857488" y="1000114"/>
            <a:ext cx="3714776" cy="752360"/>
          </a:xfrm>
          <a:prstGeom prst="rect">
            <a:avLst/>
          </a:prstGeom>
        </p:spPr>
      </p:pic>
      <p:pic>
        <p:nvPicPr>
          <p:cNvPr id="38" name="37 Imagen" descr="cooltext293386384634054.png"/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000232" y="1857370"/>
            <a:ext cx="5341902" cy="740645"/>
          </a:xfrm>
          <a:prstGeom prst="rect">
            <a:avLst/>
          </a:prstGeom>
        </p:spPr>
      </p:pic>
      <p:pic>
        <p:nvPicPr>
          <p:cNvPr id="36" name="35 Imagen" descr="stock-photo-257977399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-500098" y="-571522"/>
            <a:ext cx="10287072" cy="614366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0">
    <p:sndAc>
      <p:stSnd loop="1">
        <p:snd r:embed="rId2" name="And_When_I_Touched_You_-_Ernesto_Cortazar_-_MP3_mp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4" fill="hold">
                            <p:stCondLst>
                              <p:cond delay="3000"/>
                            </p:stCondLst>
                            <p:childTnLst>
                              <p:par>
                                <p:cTn id="615" presetID="31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0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1" fill="hold">
                            <p:stCondLst>
                              <p:cond delay="8000"/>
                            </p:stCondLst>
                            <p:childTnLst>
                              <p:par>
                                <p:cTn id="622" presetID="31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7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8" fill="hold">
                            <p:stCondLst>
                              <p:cond delay="13000"/>
                            </p:stCondLst>
                            <p:childTnLst>
                              <p:par>
                                <p:cTn id="629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1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2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33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DA8EB4">
                <a:shade val="67500"/>
                <a:satMod val="115000"/>
              </a:srgbClr>
            </a:gs>
            <a:gs pos="100000">
              <a:srgbClr val="DA8EB4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uik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rot="19643323">
            <a:off x="2990299" y="731140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DA8EB4">
                  <a:shade val="67500"/>
                  <a:satMod val="115000"/>
                </a:srgbClr>
              </a:gs>
              <a:gs pos="100000">
                <a:srgbClr val="DA8EB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Luna"/>
          <p:cNvSpPr/>
          <p:nvPr/>
        </p:nvSpPr>
        <p:spPr>
          <a:xfrm rot="1976176">
            <a:off x="2994519" y="2301057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DA8EB4">
                  <a:shade val="67500"/>
                  <a:satMod val="115000"/>
                </a:srgbClr>
              </a:gs>
              <a:gs pos="100000">
                <a:srgbClr val="DA8EB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una"/>
          <p:cNvSpPr/>
          <p:nvPr/>
        </p:nvSpPr>
        <p:spPr>
          <a:xfrm rot="12970497">
            <a:off x="5392376" y="781751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DA8EB4">
                  <a:shade val="67500"/>
                  <a:satMod val="115000"/>
                </a:srgbClr>
              </a:gs>
              <a:gs pos="100000">
                <a:srgbClr val="DA8EB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una"/>
          <p:cNvSpPr/>
          <p:nvPr/>
        </p:nvSpPr>
        <p:spPr>
          <a:xfrm rot="8660290">
            <a:off x="5315259" y="2283570"/>
            <a:ext cx="708734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DA8EB4">
                  <a:shade val="67500"/>
                  <a:satMod val="115000"/>
                </a:srgbClr>
              </a:gs>
              <a:gs pos="100000">
                <a:srgbClr val="DA8EB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una"/>
          <p:cNvSpPr/>
          <p:nvPr/>
        </p:nvSpPr>
        <p:spPr>
          <a:xfrm rot="19643323">
            <a:off x="2275920" y="731141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DA8EB4">
                  <a:shade val="67500"/>
                  <a:satMod val="115000"/>
                </a:srgbClr>
              </a:gs>
              <a:gs pos="100000">
                <a:srgbClr val="DA8EB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una"/>
          <p:cNvSpPr/>
          <p:nvPr/>
        </p:nvSpPr>
        <p:spPr>
          <a:xfrm rot="1976176">
            <a:off x="2280140" y="2301058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DA8EB4">
                  <a:shade val="67500"/>
                  <a:satMod val="115000"/>
                </a:srgbClr>
              </a:gs>
              <a:gs pos="100000">
                <a:srgbClr val="DA8EB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una"/>
          <p:cNvSpPr/>
          <p:nvPr/>
        </p:nvSpPr>
        <p:spPr>
          <a:xfrm rot="19643323">
            <a:off x="1490100" y="731141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DA8EB4">
                  <a:shade val="67500"/>
                  <a:satMod val="115000"/>
                </a:srgbClr>
              </a:gs>
              <a:gs pos="100000">
                <a:srgbClr val="DA8EB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una"/>
          <p:cNvSpPr/>
          <p:nvPr/>
        </p:nvSpPr>
        <p:spPr>
          <a:xfrm rot="1976176">
            <a:off x="1494320" y="2301058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DA8EB4">
                  <a:shade val="67500"/>
                  <a:satMod val="115000"/>
                </a:srgbClr>
              </a:gs>
              <a:gs pos="100000">
                <a:srgbClr val="DA8EB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Luna"/>
          <p:cNvSpPr/>
          <p:nvPr/>
        </p:nvSpPr>
        <p:spPr>
          <a:xfrm rot="19643323">
            <a:off x="632847" y="731140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DA8EB4">
                  <a:shade val="67500"/>
                  <a:satMod val="115000"/>
                </a:srgbClr>
              </a:gs>
              <a:gs pos="100000">
                <a:srgbClr val="DA8EB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Luna"/>
          <p:cNvSpPr/>
          <p:nvPr/>
        </p:nvSpPr>
        <p:spPr>
          <a:xfrm rot="1976176">
            <a:off x="637067" y="2301057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DA8EB4">
                  <a:shade val="67500"/>
                  <a:satMod val="115000"/>
                </a:srgbClr>
              </a:gs>
              <a:gs pos="100000">
                <a:srgbClr val="DA8EB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Luna"/>
          <p:cNvSpPr/>
          <p:nvPr/>
        </p:nvSpPr>
        <p:spPr>
          <a:xfrm rot="12970497">
            <a:off x="6178195" y="781748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DA8EB4">
                  <a:shade val="67500"/>
                  <a:satMod val="115000"/>
                </a:srgbClr>
              </a:gs>
              <a:gs pos="100000">
                <a:srgbClr val="DA8EB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Luna"/>
          <p:cNvSpPr/>
          <p:nvPr/>
        </p:nvSpPr>
        <p:spPr>
          <a:xfrm rot="8660290">
            <a:off x="6101078" y="2283567"/>
            <a:ext cx="708734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DA8EB4">
                  <a:shade val="67500"/>
                  <a:satMod val="115000"/>
                </a:srgbClr>
              </a:gs>
              <a:gs pos="100000">
                <a:srgbClr val="DA8EB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Luna"/>
          <p:cNvSpPr/>
          <p:nvPr/>
        </p:nvSpPr>
        <p:spPr>
          <a:xfrm rot="12970497">
            <a:off x="7143184" y="781752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DA8EB4">
                  <a:shade val="67500"/>
                  <a:satMod val="115000"/>
                </a:srgbClr>
              </a:gs>
              <a:gs pos="100000">
                <a:srgbClr val="DA8EB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Luna"/>
          <p:cNvSpPr/>
          <p:nvPr/>
        </p:nvSpPr>
        <p:spPr>
          <a:xfrm rot="8660290">
            <a:off x="7066067" y="2283571"/>
            <a:ext cx="708734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DA8EB4">
                  <a:shade val="67500"/>
                  <a:satMod val="115000"/>
                </a:srgbClr>
              </a:gs>
              <a:gs pos="100000">
                <a:srgbClr val="DA8EB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Luna"/>
          <p:cNvSpPr/>
          <p:nvPr/>
        </p:nvSpPr>
        <p:spPr>
          <a:xfrm rot="12970497">
            <a:off x="7929003" y="781749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DA8EB4">
                  <a:shade val="67500"/>
                  <a:satMod val="115000"/>
                </a:srgbClr>
              </a:gs>
              <a:gs pos="100000">
                <a:srgbClr val="DA8EB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Luna"/>
          <p:cNvSpPr/>
          <p:nvPr/>
        </p:nvSpPr>
        <p:spPr>
          <a:xfrm rot="8660290">
            <a:off x="7851886" y="2283568"/>
            <a:ext cx="708734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DA8EB4">
                  <a:shade val="67500"/>
                  <a:satMod val="115000"/>
                </a:srgbClr>
              </a:gs>
              <a:gs pos="100000">
                <a:srgbClr val="DA8EB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>
            <a:off x="0" y="-142894"/>
            <a:ext cx="9858444" cy="5572164"/>
          </a:xfrm>
          <a:prstGeom prst="rect">
            <a:avLst/>
          </a:prstGeom>
          <a:gradFill flip="none" rotWithShape="1">
            <a:gsLst>
              <a:gs pos="82000">
                <a:srgbClr val="D60093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000"/>
                            </p:stCondLst>
                            <p:childTnLst>
                              <p:par>
                                <p:cTn id="152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accent6">
                <a:lumMod val="75000"/>
                <a:shade val="67500"/>
                <a:satMod val="115000"/>
              </a:schemeClr>
            </a:gs>
            <a:gs pos="100000">
              <a:schemeClr val="accent6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t90p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30000"/>
          </a:blip>
          <a:stretch>
            <a:fillRect/>
          </a:stretch>
        </p:blipFill>
        <p:spPr>
          <a:xfrm>
            <a:off x="2714612" y="0"/>
            <a:ext cx="1928826" cy="1928826"/>
          </a:xfrm>
          <a:prstGeom prst="rect">
            <a:avLst/>
          </a:prstGeom>
        </p:spPr>
      </p:pic>
      <p:pic>
        <p:nvPicPr>
          <p:cNvPr id="5" name="4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30000"/>
          </a:blip>
          <a:stretch>
            <a:fillRect/>
          </a:stretch>
        </p:blipFill>
        <p:spPr>
          <a:xfrm flipH="1">
            <a:off x="4357686" y="0"/>
            <a:ext cx="2056794" cy="1974522"/>
          </a:xfrm>
          <a:prstGeom prst="rect">
            <a:avLst/>
          </a:prstGeom>
        </p:spPr>
      </p:pic>
      <p:pic>
        <p:nvPicPr>
          <p:cNvPr id="6" name="5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30000"/>
          </a:blip>
          <a:stretch>
            <a:fillRect/>
          </a:stretch>
        </p:blipFill>
        <p:spPr>
          <a:xfrm>
            <a:off x="2714612" y="1285860"/>
            <a:ext cx="1928826" cy="1928826"/>
          </a:xfrm>
          <a:prstGeom prst="rect">
            <a:avLst/>
          </a:prstGeom>
        </p:spPr>
      </p:pic>
      <p:pic>
        <p:nvPicPr>
          <p:cNvPr id="7" name="6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30000"/>
          </a:blip>
          <a:stretch>
            <a:fillRect/>
          </a:stretch>
        </p:blipFill>
        <p:spPr>
          <a:xfrm flipH="1">
            <a:off x="4357686" y="1285860"/>
            <a:ext cx="2056794" cy="1974522"/>
          </a:xfrm>
          <a:prstGeom prst="rect">
            <a:avLst/>
          </a:prstGeom>
        </p:spPr>
      </p:pic>
      <p:pic>
        <p:nvPicPr>
          <p:cNvPr id="8" name="7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30000"/>
          </a:blip>
          <a:stretch>
            <a:fillRect/>
          </a:stretch>
        </p:blipFill>
        <p:spPr>
          <a:xfrm>
            <a:off x="2714612" y="2428892"/>
            <a:ext cx="1928826" cy="1928826"/>
          </a:xfrm>
          <a:prstGeom prst="rect">
            <a:avLst/>
          </a:prstGeom>
        </p:spPr>
      </p:pic>
      <p:pic>
        <p:nvPicPr>
          <p:cNvPr id="9" name="8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30000"/>
          </a:blip>
          <a:stretch>
            <a:fillRect/>
          </a:stretch>
        </p:blipFill>
        <p:spPr>
          <a:xfrm flipH="1">
            <a:off x="4357686" y="2428892"/>
            <a:ext cx="2056794" cy="1974522"/>
          </a:xfrm>
          <a:prstGeom prst="rect">
            <a:avLst/>
          </a:prstGeom>
        </p:spPr>
      </p:pic>
      <p:pic>
        <p:nvPicPr>
          <p:cNvPr id="10" name="9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30000"/>
          </a:blip>
          <a:stretch>
            <a:fillRect/>
          </a:stretch>
        </p:blipFill>
        <p:spPr>
          <a:xfrm>
            <a:off x="2714612" y="3714752"/>
            <a:ext cx="1928826" cy="1928826"/>
          </a:xfrm>
          <a:prstGeom prst="rect">
            <a:avLst/>
          </a:prstGeom>
        </p:spPr>
      </p:pic>
      <p:pic>
        <p:nvPicPr>
          <p:cNvPr id="11" name="10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30000"/>
          </a:blip>
          <a:stretch>
            <a:fillRect/>
          </a:stretch>
        </p:blipFill>
        <p:spPr>
          <a:xfrm flipH="1">
            <a:off x="4357686" y="3714752"/>
            <a:ext cx="2056794" cy="1974522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428660" y="-214332"/>
            <a:ext cx="9858444" cy="5929354"/>
          </a:xfrm>
          <a:prstGeom prst="rect">
            <a:avLst/>
          </a:prstGeom>
          <a:gradFill flip="none" rotWithShape="1">
            <a:gsLst>
              <a:gs pos="82000">
                <a:srgbClr val="D60093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6666FF">
                <a:shade val="67500"/>
                <a:satMod val="115000"/>
              </a:srgbClr>
            </a:gs>
            <a:gs pos="100000">
              <a:srgbClr val="6666FF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por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3357554" y="2590800"/>
            <a:ext cx="2857500" cy="2552700"/>
          </a:xfrm>
          <a:prstGeom prst="rect">
            <a:avLst/>
          </a:prstGeom>
        </p:spPr>
      </p:pic>
      <p:pic>
        <p:nvPicPr>
          <p:cNvPr id="5" name="4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0800000">
            <a:off x="3357554" y="161908"/>
            <a:ext cx="2857500" cy="2552700"/>
          </a:xfrm>
          <a:prstGeom prst="rect">
            <a:avLst/>
          </a:prstGeom>
        </p:spPr>
      </p:pic>
      <p:pic>
        <p:nvPicPr>
          <p:cNvPr id="6" name="5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5400000">
            <a:off x="1347766" y="1457316"/>
            <a:ext cx="2857500" cy="2552700"/>
          </a:xfrm>
          <a:prstGeom prst="rect">
            <a:avLst/>
          </a:prstGeom>
        </p:spPr>
      </p:pic>
      <p:pic>
        <p:nvPicPr>
          <p:cNvPr id="7" name="6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6200000">
            <a:off x="5036357" y="1412063"/>
            <a:ext cx="2857500" cy="2500330"/>
          </a:xfrm>
          <a:prstGeom prst="rect">
            <a:avLst/>
          </a:prstGeom>
        </p:spPr>
      </p:pic>
      <p:pic>
        <p:nvPicPr>
          <p:cNvPr id="8" name="7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2503783">
            <a:off x="2058682" y="2432164"/>
            <a:ext cx="2857500" cy="2552700"/>
          </a:xfrm>
          <a:prstGeom prst="rect">
            <a:avLst/>
          </a:prstGeom>
        </p:spPr>
      </p:pic>
      <p:pic>
        <p:nvPicPr>
          <p:cNvPr id="9" name="8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8713623">
            <a:off x="4475891" y="2373017"/>
            <a:ext cx="2857500" cy="2552700"/>
          </a:xfrm>
          <a:prstGeom prst="rect">
            <a:avLst/>
          </a:prstGeom>
        </p:spPr>
      </p:pic>
      <p:pic>
        <p:nvPicPr>
          <p:cNvPr id="10" name="9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8988365">
            <a:off x="2162552" y="278674"/>
            <a:ext cx="2857500" cy="2552700"/>
          </a:xfrm>
          <a:prstGeom prst="rect">
            <a:avLst/>
          </a:prstGeom>
        </p:spPr>
      </p:pic>
      <p:pic>
        <p:nvPicPr>
          <p:cNvPr id="11" name="10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3782935">
            <a:off x="4612083" y="586423"/>
            <a:ext cx="2857500" cy="2552700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428660" y="-214332"/>
            <a:ext cx="9858444" cy="5572164"/>
          </a:xfrm>
          <a:prstGeom prst="rect">
            <a:avLst/>
          </a:prstGeom>
          <a:gradFill flip="none" rotWithShape="1">
            <a:gsLst>
              <a:gs pos="82000">
                <a:srgbClr val="D60093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89t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decoration-152886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166943" y="528623"/>
            <a:ext cx="4548198" cy="4548198"/>
          </a:xfrm>
          <a:prstGeom prst="rect">
            <a:avLst/>
          </a:prstGeom>
        </p:spPr>
      </p:pic>
      <p:pic>
        <p:nvPicPr>
          <p:cNvPr id="5" name="4 Imagen" descr="decoration-152886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F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274380">
            <a:off x="2119215" y="493008"/>
            <a:ext cx="4548198" cy="4507363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428660" y="-214332"/>
            <a:ext cx="9858444" cy="5572164"/>
          </a:xfrm>
          <a:prstGeom prst="rect">
            <a:avLst/>
          </a:prstGeom>
          <a:gradFill flip="none" rotWithShape="1">
            <a:gsLst>
              <a:gs pos="82000">
                <a:srgbClr val="D60093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00"/>
            </a:gs>
            <a:gs pos="50000">
              <a:srgbClr val="007635">
                <a:shade val="67500"/>
                <a:satMod val="115000"/>
              </a:srgbClr>
            </a:gs>
            <a:gs pos="100000">
              <a:srgbClr val="007635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89t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Paralelogramo"/>
          <p:cNvSpPr/>
          <p:nvPr/>
        </p:nvSpPr>
        <p:spPr>
          <a:xfrm>
            <a:off x="2214546" y="0"/>
            <a:ext cx="2428892" cy="571504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22000">
                <a:srgbClr val="007635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Paralelogramo"/>
          <p:cNvSpPr/>
          <p:nvPr/>
        </p:nvSpPr>
        <p:spPr>
          <a:xfrm flipH="1">
            <a:off x="4500562" y="0"/>
            <a:ext cx="2428892" cy="571504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22000">
                <a:srgbClr val="007635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Paralelogramo"/>
          <p:cNvSpPr/>
          <p:nvPr/>
        </p:nvSpPr>
        <p:spPr>
          <a:xfrm flipH="1">
            <a:off x="2214546" y="571480"/>
            <a:ext cx="2428892" cy="642948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22000">
                <a:srgbClr val="007635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Paralelogramo"/>
          <p:cNvSpPr/>
          <p:nvPr/>
        </p:nvSpPr>
        <p:spPr>
          <a:xfrm>
            <a:off x="4500562" y="571480"/>
            <a:ext cx="2428892" cy="642948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22000">
                <a:srgbClr val="007635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Paralelogramo"/>
          <p:cNvSpPr/>
          <p:nvPr/>
        </p:nvSpPr>
        <p:spPr>
          <a:xfrm>
            <a:off x="2214546" y="1143008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22000">
                <a:srgbClr val="007635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Paralelogramo"/>
          <p:cNvSpPr/>
          <p:nvPr/>
        </p:nvSpPr>
        <p:spPr>
          <a:xfrm flipH="1">
            <a:off x="4500562" y="1143008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22000">
                <a:srgbClr val="007635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Paralelogramo"/>
          <p:cNvSpPr/>
          <p:nvPr/>
        </p:nvSpPr>
        <p:spPr>
          <a:xfrm flipH="1">
            <a:off x="2214546" y="1714488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22000">
                <a:srgbClr val="007635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Paralelogramo"/>
          <p:cNvSpPr/>
          <p:nvPr/>
        </p:nvSpPr>
        <p:spPr>
          <a:xfrm>
            <a:off x="4500562" y="1714488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22000">
                <a:srgbClr val="007635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Paralelogramo"/>
          <p:cNvSpPr/>
          <p:nvPr/>
        </p:nvSpPr>
        <p:spPr>
          <a:xfrm>
            <a:off x="2143108" y="2286016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22000">
                <a:srgbClr val="007635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Paralelogramo"/>
          <p:cNvSpPr/>
          <p:nvPr/>
        </p:nvSpPr>
        <p:spPr>
          <a:xfrm flipH="1">
            <a:off x="4429124" y="2286016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22000">
                <a:srgbClr val="007635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Paralelogramo"/>
          <p:cNvSpPr/>
          <p:nvPr/>
        </p:nvSpPr>
        <p:spPr>
          <a:xfrm flipH="1">
            <a:off x="2143108" y="2857496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22000">
                <a:srgbClr val="007635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Paralelogramo"/>
          <p:cNvSpPr/>
          <p:nvPr/>
        </p:nvSpPr>
        <p:spPr>
          <a:xfrm>
            <a:off x="4429124" y="2857496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22000">
                <a:srgbClr val="007635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Paralelogramo"/>
          <p:cNvSpPr/>
          <p:nvPr/>
        </p:nvSpPr>
        <p:spPr>
          <a:xfrm>
            <a:off x="2143108" y="3429024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22000">
                <a:srgbClr val="007635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Paralelogramo"/>
          <p:cNvSpPr/>
          <p:nvPr/>
        </p:nvSpPr>
        <p:spPr>
          <a:xfrm flipH="1">
            <a:off x="4429124" y="3429024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22000">
                <a:srgbClr val="007635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Paralelogramo"/>
          <p:cNvSpPr/>
          <p:nvPr/>
        </p:nvSpPr>
        <p:spPr>
          <a:xfrm flipH="1">
            <a:off x="2143108" y="4000504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22000">
                <a:srgbClr val="007635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Paralelogramo"/>
          <p:cNvSpPr/>
          <p:nvPr/>
        </p:nvSpPr>
        <p:spPr>
          <a:xfrm>
            <a:off x="4429124" y="4000504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22000">
                <a:srgbClr val="007635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Paralelogramo"/>
          <p:cNvSpPr/>
          <p:nvPr/>
        </p:nvSpPr>
        <p:spPr>
          <a:xfrm>
            <a:off x="2143108" y="4572032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22000">
                <a:srgbClr val="007635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Paralelogramo"/>
          <p:cNvSpPr/>
          <p:nvPr/>
        </p:nvSpPr>
        <p:spPr>
          <a:xfrm flipH="1">
            <a:off x="4429124" y="4572032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22000">
                <a:srgbClr val="007635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Rectángulo"/>
          <p:cNvSpPr/>
          <p:nvPr/>
        </p:nvSpPr>
        <p:spPr>
          <a:xfrm>
            <a:off x="-428660" y="-214332"/>
            <a:ext cx="9858444" cy="6072230"/>
          </a:xfrm>
          <a:prstGeom prst="rect">
            <a:avLst/>
          </a:prstGeom>
          <a:gradFill flip="none" rotWithShape="1">
            <a:gsLst>
              <a:gs pos="82000">
                <a:srgbClr val="D60093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">
              <a:schemeClr val="accent6">
                <a:lumMod val="50000"/>
              </a:schemeClr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yt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10000" contrast="40000"/>
          </a:blip>
          <a:srcRect l="10000" t="15000" r="20000" b="20000"/>
          <a:stretch>
            <a:fillRect/>
          </a:stretch>
        </p:blipFill>
        <p:spPr>
          <a:xfrm>
            <a:off x="4071934" y="1357304"/>
            <a:ext cx="1000132" cy="928694"/>
          </a:xfrm>
          <a:prstGeom prst="rect">
            <a:avLst/>
          </a:prstGeom>
        </p:spPr>
      </p:pic>
      <p:pic>
        <p:nvPicPr>
          <p:cNvPr id="5" name="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10000" contrast="40000"/>
          </a:blip>
          <a:srcRect l="10000" t="15000" r="20000" b="20000"/>
          <a:stretch>
            <a:fillRect/>
          </a:stretch>
        </p:blipFill>
        <p:spPr>
          <a:xfrm>
            <a:off x="4000496" y="2857502"/>
            <a:ext cx="1000132" cy="928694"/>
          </a:xfrm>
          <a:prstGeom prst="rect">
            <a:avLst/>
          </a:prstGeom>
        </p:spPr>
      </p:pic>
      <p:pic>
        <p:nvPicPr>
          <p:cNvPr id="6" name="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10000" contrast="40000"/>
          </a:blip>
          <a:srcRect l="10000" t="15000" r="15000" b="15000"/>
          <a:stretch>
            <a:fillRect/>
          </a:stretch>
        </p:blipFill>
        <p:spPr>
          <a:xfrm>
            <a:off x="3071802" y="2071684"/>
            <a:ext cx="1071570" cy="1000132"/>
          </a:xfrm>
          <a:prstGeom prst="rect">
            <a:avLst/>
          </a:prstGeom>
        </p:spPr>
      </p:pic>
      <p:pic>
        <p:nvPicPr>
          <p:cNvPr id="7" name="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10000" contrast="40000"/>
          </a:blip>
          <a:srcRect l="15000" t="10000" r="15000" b="15000"/>
          <a:stretch>
            <a:fillRect/>
          </a:stretch>
        </p:blipFill>
        <p:spPr>
          <a:xfrm>
            <a:off x="5072066" y="2000246"/>
            <a:ext cx="1000132" cy="1071570"/>
          </a:xfrm>
          <a:prstGeom prst="rect">
            <a:avLst/>
          </a:prstGeom>
        </p:spPr>
      </p:pic>
      <p:pic>
        <p:nvPicPr>
          <p:cNvPr id="8" name="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rcRect l="15000" t="20000" r="20000" b="15000"/>
          <a:stretch>
            <a:fillRect/>
          </a:stretch>
        </p:blipFill>
        <p:spPr>
          <a:xfrm>
            <a:off x="4714876" y="1571618"/>
            <a:ext cx="928694" cy="928694"/>
          </a:xfrm>
          <a:prstGeom prst="rect">
            <a:avLst/>
          </a:prstGeom>
        </p:spPr>
      </p:pic>
      <p:pic>
        <p:nvPicPr>
          <p:cNvPr id="9" name="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rcRect l="15000" t="20000" r="20000" b="15000"/>
          <a:stretch>
            <a:fillRect/>
          </a:stretch>
        </p:blipFill>
        <p:spPr>
          <a:xfrm>
            <a:off x="4714876" y="2786064"/>
            <a:ext cx="928694" cy="928694"/>
          </a:xfrm>
          <a:prstGeom prst="rect">
            <a:avLst/>
          </a:prstGeom>
        </p:spPr>
      </p:pic>
      <p:pic>
        <p:nvPicPr>
          <p:cNvPr id="10" name="9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rcRect l="15000" t="15000" r="20000" b="20000"/>
          <a:stretch>
            <a:fillRect/>
          </a:stretch>
        </p:blipFill>
        <p:spPr>
          <a:xfrm>
            <a:off x="3500430" y="1500180"/>
            <a:ext cx="928694" cy="928694"/>
          </a:xfrm>
          <a:prstGeom prst="rect">
            <a:avLst/>
          </a:prstGeom>
        </p:spPr>
      </p:pic>
      <p:pic>
        <p:nvPicPr>
          <p:cNvPr id="11" name="10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rcRect l="15000" t="15000" r="20000" b="20000"/>
          <a:stretch>
            <a:fillRect/>
          </a:stretch>
        </p:blipFill>
        <p:spPr>
          <a:xfrm>
            <a:off x="3428992" y="2643188"/>
            <a:ext cx="928694" cy="928694"/>
          </a:xfrm>
          <a:prstGeom prst="rect">
            <a:avLst/>
          </a:prstGeom>
        </p:spPr>
      </p:pic>
      <p:pic>
        <p:nvPicPr>
          <p:cNvPr id="12" name="11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10000" contrast="40000"/>
          </a:blip>
          <a:srcRect l="15000" t="15000" r="20000" b="20000"/>
          <a:stretch>
            <a:fillRect/>
          </a:stretch>
        </p:blipFill>
        <p:spPr>
          <a:xfrm>
            <a:off x="4214810" y="714362"/>
            <a:ext cx="714380" cy="714380"/>
          </a:xfrm>
          <a:prstGeom prst="rect">
            <a:avLst/>
          </a:prstGeom>
        </p:spPr>
      </p:pic>
      <p:pic>
        <p:nvPicPr>
          <p:cNvPr id="13" name="1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rcRect l="15000" t="15000" r="20000" b="20000"/>
          <a:stretch>
            <a:fillRect/>
          </a:stretch>
        </p:blipFill>
        <p:spPr>
          <a:xfrm>
            <a:off x="5286380" y="928676"/>
            <a:ext cx="714380" cy="714380"/>
          </a:xfrm>
          <a:prstGeom prst="rect">
            <a:avLst/>
          </a:prstGeom>
        </p:spPr>
      </p:pic>
      <p:pic>
        <p:nvPicPr>
          <p:cNvPr id="14" name="1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10000" contrast="40000"/>
          </a:blip>
          <a:srcRect l="15000" t="15000" r="20000" b="20000"/>
          <a:stretch>
            <a:fillRect/>
          </a:stretch>
        </p:blipFill>
        <p:spPr>
          <a:xfrm>
            <a:off x="5929322" y="2214560"/>
            <a:ext cx="714380" cy="714380"/>
          </a:xfrm>
          <a:prstGeom prst="rect">
            <a:avLst/>
          </a:prstGeom>
        </p:spPr>
      </p:pic>
      <p:pic>
        <p:nvPicPr>
          <p:cNvPr id="15" name="1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rcRect l="15000" t="15000" r="20000" b="20000"/>
          <a:stretch>
            <a:fillRect/>
          </a:stretch>
        </p:blipFill>
        <p:spPr>
          <a:xfrm>
            <a:off x="5429256" y="3429006"/>
            <a:ext cx="714380" cy="714380"/>
          </a:xfrm>
          <a:prstGeom prst="rect">
            <a:avLst/>
          </a:prstGeom>
        </p:spPr>
      </p:pic>
      <p:pic>
        <p:nvPicPr>
          <p:cNvPr id="16" name="1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10000" contrast="40000"/>
          </a:blip>
          <a:srcRect l="15000" t="15000" r="20000" b="20000"/>
          <a:stretch>
            <a:fillRect/>
          </a:stretch>
        </p:blipFill>
        <p:spPr>
          <a:xfrm>
            <a:off x="4143372" y="3786196"/>
            <a:ext cx="714380" cy="714380"/>
          </a:xfrm>
          <a:prstGeom prst="rect">
            <a:avLst/>
          </a:prstGeom>
        </p:spPr>
      </p:pic>
      <p:pic>
        <p:nvPicPr>
          <p:cNvPr id="17" name="1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rcRect l="15000" t="15000" r="20000" b="20000"/>
          <a:stretch>
            <a:fillRect/>
          </a:stretch>
        </p:blipFill>
        <p:spPr>
          <a:xfrm>
            <a:off x="2928926" y="3357568"/>
            <a:ext cx="714380" cy="714380"/>
          </a:xfrm>
          <a:prstGeom prst="rect">
            <a:avLst/>
          </a:prstGeom>
        </p:spPr>
      </p:pic>
      <p:pic>
        <p:nvPicPr>
          <p:cNvPr id="18" name="1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10000" contrast="40000"/>
          </a:blip>
          <a:srcRect l="15000" t="15000" r="20000" b="20000"/>
          <a:stretch>
            <a:fillRect/>
          </a:stretch>
        </p:blipFill>
        <p:spPr>
          <a:xfrm>
            <a:off x="2500298" y="2214560"/>
            <a:ext cx="714380" cy="714380"/>
          </a:xfrm>
          <a:prstGeom prst="rect">
            <a:avLst/>
          </a:prstGeom>
        </p:spPr>
      </p:pic>
      <p:pic>
        <p:nvPicPr>
          <p:cNvPr id="19" name="1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rcRect l="15000" t="15000" r="20000" b="20000"/>
          <a:stretch>
            <a:fillRect/>
          </a:stretch>
        </p:blipFill>
        <p:spPr>
          <a:xfrm>
            <a:off x="3071802" y="1000114"/>
            <a:ext cx="714380" cy="714380"/>
          </a:xfrm>
          <a:prstGeom prst="rect">
            <a:avLst/>
          </a:prstGeom>
        </p:spPr>
      </p:pic>
      <p:pic>
        <p:nvPicPr>
          <p:cNvPr id="20" name="19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rcRect l="15000" t="15000" r="20000" b="20000"/>
          <a:stretch>
            <a:fillRect/>
          </a:stretch>
        </p:blipFill>
        <p:spPr>
          <a:xfrm>
            <a:off x="5715008" y="500048"/>
            <a:ext cx="571504" cy="571504"/>
          </a:xfrm>
          <a:prstGeom prst="rect">
            <a:avLst/>
          </a:prstGeom>
        </p:spPr>
      </p:pic>
      <p:pic>
        <p:nvPicPr>
          <p:cNvPr id="21" name="20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10000" contrast="40000"/>
          </a:blip>
          <a:srcRect l="15000" t="15000" r="20000" b="20000"/>
          <a:stretch>
            <a:fillRect/>
          </a:stretch>
        </p:blipFill>
        <p:spPr>
          <a:xfrm>
            <a:off x="6572264" y="2285998"/>
            <a:ext cx="571504" cy="571504"/>
          </a:xfrm>
          <a:prstGeom prst="rect">
            <a:avLst/>
          </a:prstGeom>
        </p:spPr>
      </p:pic>
      <p:pic>
        <p:nvPicPr>
          <p:cNvPr id="22" name="21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10000" contrast="40000"/>
          </a:blip>
          <a:srcRect l="15000" t="15000" r="20000" b="20000"/>
          <a:stretch>
            <a:fillRect/>
          </a:stretch>
        </p:blipFill>
        <p:spPr>
          <a:xfrm>
            <a:off x="4286248" y="214296"/>
            <a:ext cx="571504" cy="571504"/>
          </a:xfrm>
          <a:prstGeom prst="rect">
            <a:avLst/>
          </a:prstGeom>
        </p:spPr>
      </p:pic>
      <p:pic>
        <p:nvPicPr>
          <p:cNvPr id="23" name="2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rcRect l="15000" t="15000" r="20000" b="20000"/>
          <a:stretch>
            <a:fillRect/>
          </a:stretch>
        </p:blipFill>
        <p:spPr>
          <a:xfrm>
            <a:off x="5929322" y="4000510"/>
            <a:ext cx="571504" cy="571504"/>
          </a:xfrm>
          <a:prstGeom prst="rect">
            <a:avLst/>
          </a:prstGeom>
        </p:spPr>
      </p:pic>
      <p:pic>
        <p:nvPicPr>
          <p:cNvPr id="24" name="2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10000" contrast="40000"/>
          </a:blip>
          <a:srcRect l="15000" t="15000" r="20000" b="20000"/>
          <a:stretch>
            <a:fillRect/>
          </a:stretch>
        </p:blipFill>
        <p:spPr>
          <a:xfrm>
            <a:off x="4214810" y="4500576"/>
            <a:ext cx="571504" cy="571504"/>
          </a:xfrm>
          <a:prstGeom prst="rect">
            <a:avLst/>
          </a:prstGeom>
        </p:spPr>
      </p:pic>
      <p:pic>
        <p:nvPicPr>
          <p:cNvPr id="25" name="2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rcRect l="15000" t="15000" r="20000" b="20000"/>
          <a:stretch>
            <a:fillRect/>
          </a:stretch>
        </p:blipFill>
        <p:spPr>
          <a:xfrm>
            <a:off x="2500298" y="3857634"/>
            <a:ext cx="571504" cy="571504"/>
          </a:xfrm>
          <a:prstGeom prst="rect">
            <a:avLst/>
          </a:prstGeom>
        </p:spPr>
      </p:pic>
      <p:pic>
        <p:nvPicPr>
          <p:cNvPr id="26" name="2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10000" contrast="40000"/>
          </a:blip>
          <a:srcRect l="15000" t="15000" r="20000" b="20000"/>
          <a:stretch>
            <a:fillRect/>
          </a:stretch>
        </p:blipFill>
        <p:spPr>
          <a:xfrm>
            <a:off x="1928794" y="2285998"/>
            <a:ext cx="571504" cy="571504"/>
          </a:xfrm>
          <a:prstGeom prst="rect">
            <a:avLst/>
          </a:prstGeom>
        </p:spPr>
      </p:pic>
      <p:pic>
        <p:nvPicPr>
          <p:cNvPr id="27" name="2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rcRect l="15000" t="15000" r="20000" b="20000"/>
          <a:stretch>
            <a:fillRect/>
          </a:stretch>
        </p:blipFill>
        <p:spPr>
          <a:xfrm>
            <a:off x="2714612" y="571486"/>
            <a:ext cx="571504" cy="571504"/>
          </a:xfrm>
          <a:prstGeom prst="rect">
            <a:avLst/>
          </a:prstGeom>
        </p:spPr>
      </p:pic>
      <p:pic>
        <p:nvPicPr>
          <p:cNvPr id="28" name="27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-10000" contrast="40000"/>
          </a:blip>
          <a:srcRect l="15000" t="15000" r="20000" b="20000"/>
          <a:stretch>
            <a:fillRect/>
          </a:stretch>
        </p:blipFill>
        <p:spPr>
          <a:xfrm>
            <a:off x="4357686" y="-214332"/>
            <a:ext cx="428628" cy="428628"/>
          </a:xfrm>
          <a:prstGeom prst="rect">
            <a:avLst/>
          </a:prstGeom>
        </p:spPr>
      </p:pic>
      <p:pic>
        <p:nvPicPr>
          <p:cNvPr id="29" name="28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rcRect l="15000" t="15000" r="20000" b="20000"/>
          <a:stretch>
            <a:fillRect/>
          </a:stretch>
        </p:blipFill>
        <p:spPr>
          <a:xfrm>
            <a:off x="6143636" y="142858"/>
            <a:ext cx="428628" cy="428628"/>
          </a:xfrm>
          <a:prstGeom prst="rect">
            <a:avLst/>
          </a:prstGeom>
        </p:spPr>
      </p:pic>
      <p:pic>
        <p:nvPicPr>
          <p:cNvPr id="30" name="29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-10000" contrast="40000"/>
          </a:blip>
          <a:srcRect l="15000" t="15000" r="20000" b="20000"/>
          <a:stretch>
            <a:fillRect/>
          </a:stretch>
        </p:blipFill>
        <p:spPr>
          <a:xfrm>
            <a:off x="7143768" y="2357436"/>
            <a:ext cx="428628" cy="428628"/>
          </a:xfrm>
          <a:prstGeom prst="rect">
            <a:avLst/>
          </a:prstGeom>
        </p:spPr>
      </p:pic>
      <p:pic>
        <p:nvPicPr>
          <p:cNvPr id="31" name="30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rcRect l="15000" t="15000" r="20000" b="20000"/>
          <a:stretch>
            <a:fillRect/>
          </a:stretch>
        </p:blipFill>
        <p:spPr>
          <a:xfrm>
            <a:off x="6357950" y="4500576"/>
            <a:ext cx="428628" cy="428628"/>
          </a:xfrm>
          <a:prstGeom prst="rect">
            <a:avLst/>
          </a:prstGeom>
        </p:spPr>
      </p:pic>
      <p:pic>
        <p:nvPicPr>
          <p:cNvPr id="32" name="31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-10000" contrast="40000"/>
          </a:blip>
          <a:srcRect l="15000" t="15000" r="20000" b="20000"/>
          <a:stretch>
            <a:fillRect/>
          </a:stretch>
        </p:blipFill>
        <p:spPr>
          <a:xfrm>
            <a:off x="4286248" y="5072080"/>
            <a:ext cx="428628" cy="428628"/>
          </a:xfrm>
          <a:prstGeom prst="rect">
            <a:avLst/>
          </a:prstGeom>
        </p:spPr>
      </p:pic>
      <p:pic>
        <p:nvPicPr>
          <p:cNvPr id="33" name="32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rcRect l="15000" t="15000" r="20000" b="20000"/>
          <a:stretch>
            <a:fillRect/>
          </a:stretch>
        </p:blipFill>
        <p:spPr>
          <a:xfrm>
            <a:off x="2143108" y="4214824"/>
            <a:ext cx="428628" cy="428628"/>
          </a:xfrm>
          <a:prstGeom prst="rect">
            <a:avLst/>
          </a:prstGeom>
        </p:spPr>
      </p:pic>
      <p:pic>
        <p:nvPicPr>
          <p:cNvPr id="34" name="33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-10000" contrast="40000"/>
          </a:blip>
          <a:srcRect l="15000" t="15000" r="20000" b="20000"/>
          <a:stretch>
            <a:fillRect/>
          </a:stretch>
        </p:blipFill>
        <p:spPr>
          <a:xfrm>
            <a:off x="1428728" y="2357436"/>
            <a:ext cx="428628" cy="428628"/>
          </a:xfrm>
          <a:prstGeom prst="rect">
            <a:avLst/>
          </a:prstGeom>
        </p:spPr>
      </p:pic>
      <p:pic>
        <p:nvPicPr>
          <p:cNvPr id="35" name="34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rcRect l="15000" t="15000" r="20000" b="20000"/>
          <a:stretch>
            <a:fillRect/>
          </a:stretch>
        </p:blipFill>
        <p:spPr>
          <a:xfrm>
            <a:off x="2428860" y="214296"/>
            <a:ext cx="428628" cy="428628"/>
          </a:xfrm>
          <a:prstGeom prst="rect">
            <a:avLst/>
          </a:prstGeom>
        </p:spPr>
      </p:pic>
      <p:sp>
        <p:nvSpPr>
          <p:cNvPr id="36" name="35 Rectángulo"/>
          <p:cNvSpPr/>
          <p:nvPr/>
        </p:nvSpPr>
        <p:spPr>
          <a:xfrm>
            <a:off x="-428660" y="-214332"/>
            <a:ext cx="9858444" cy="5715040"/>
          </a:xfrm>
          <a:prstGeom prst="rect">
            <a:avLst/>
          </a:prstGeom>
          <a:gradFill flip="none" rotWithShape="1">
            <a:gsLst>
              <a:gs pos="82000">
                <a:srgbClr val="D60093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7" fill="hold">
                            <p:stCondLst>
                              <p:cond delay="2000"/>
                            </p:stCondLst>
                            <p:childTnLst>
                              <p:par>
                                <p:cTn id="328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9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rgbClr val="DA8EB4">
                <a:shade val="67500"/>
                <a:satMod val="115000"/>
              </a:srgbClr>
            </a:gs>
            <a:gs pos="100000">
              <a:srgbClr val="DA8EB4">
                <a:shade val="100000"/>
                <a:satMod val="115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ory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Onda"/>
          <p:cNvSpPr/>
          <p:nvPr/>
        </p:nvSpPr>
        <p:spPr>
          <a:xfrm rot="5400000">
            <a:off x="-2286014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3000">
                <a:schemeClr val="bg1">
                  <a:alpha val="47000"/>
                </a:schemeClr>
              </a:gs>
              <a:gs pos="50000">
                <a:srgbClr val="DA8EB4">
                  <a:shade val="67500"/>
                  <a:satMod val="115000"/>
                </a:srgbClr>
              </a:gs>
              <a:gs pos="100000">
                <a:srgbClr val="DA8EB4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Onda"/>
          <p:cNvSpPr/>
          <p:nvPr/>
        </p:nvSpPr>
        <p:spPr>
          <a:xfrm rot="5400000">
            <a:off x="-1785980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3000">
                <a:schemeClr val="bg1">
                  <a:alpha val="47000"/>
                </a:schemeClr>
              </a:gs>
              <a:gs pos="50000">
                <a:srgbClr val="DA8EB4">
                  <a:shade val="67500"/>
                  <a:satMod val="115000"/>
                </a:srgbClr>
              </a:gs>
              <a:gs pos="100000">
                <a:srgbClr val="DA8EB4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Onda"/>
          <p:cNvSpPr/>
          <p:nvPr/>
        </p:nvSpPr>
        <p:spPr>
          <a:xfrm rot="5400000">
            <a:off x="-1285914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3000">
                <a:schemeClr val="bg1">
                  <a:alpha val="47000"/>
                </a:schemeClr>
              </a:gs>
              <a:gs pos="50000">
                <a:srgbClr val="DA8EB4">
                  <a:shade val="67500"/>
                  <a:satMod val="115000"/>
                </a:srgbClr>
              </a:gs>
              <a:gs pos="100000">
                <a:srgbClr val="DA8EB4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Onda"/>
          <p:cNvSpPr/>
          <p:nvPr/>
        </p:nvSpPr>
        <p:spPr>
          <a:xfrm rot="5400000">
            <a:off x="-785848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3000">
                <a:schemeClr val="bg1">
                  <a:alpha val="47000"/>
                </a:schemeClr>
              </a:gs>
              <a:gs pos="50000">
                <a:srgbClr val="DA8EB4">
                  <a:shade val="67500"/>
                  <a:satMod val="115000"/>
                </a:srgbClr>
              </a:gs>
              <a:gs pos="100000">
                <a:srgbClr val="DA8EB4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Onda"/>
          <p:cNvSpPr/>
          <p:nvPr/>
        </p:nvSpPr>
        <p:spPr>
          <a:xfrm rot="5400000">
            <a:off x="-285750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3000">
                <a:schemeClr val="bg1">
                  <a:alpha val="47000"/>
                </a:schemeClr>
              </a:gs>
              <a:gs pos="50000">
                <a:srgbClr val="DA8EB4">
                  <a:shade val="67500"/>
                  <a:satMod val="115000"/>
                </a:srgbClr>
              </a:gs>
              <a:gs pos="100000">
                <a:srgbClr val="DA8EB4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Onda"/>
          <p:cNvSpPr/>
          <p:nvPr/>
        </p:nvSpPr>
        <p:spPr>
          <a:xfrm rot="5400000">
            <a:off x="214284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3000">
                <a:schemeClr val="bg1">
                  <a:alpha val="47000"/>
                </a:schemeClr>
              </a:gs>
              <a:gs pos="50000">
                <a:srgbClr val="DA8EB4">
                  <a:shade val="67500"/>
                  <a:satMod val="115000"/>
                </a:srgbClr>
              </a:gs>
              <a:gs pos="100000">
                <a:srgbClr val="DA8EB4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Onda"/>
          <p:cNvSpPr/>
          <p:nvPr/>
        </p:nvSpPr>
        <p:spPr>
          <a:xfrm rot="5400000">
            <a:off x="714350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3000">
                <a:schemeClr val="bg1">
                  <a:alpha val="47000"/>
                </a:schemeClr>
              </a:gs>
              <a:gs pos="50000">
                <a:srgbClr val="DA8EB4">
                  <a:shade val="67500"/>
                  <a:satMod val="115000"/>
                </a:srgbClr>
              </a:gs>
              <a:gs pos="100000">
                <a:srgbClr val="DA8EB4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Onda"/>
          <p:cNvSpPr/>
          <p:nvPr/>
        </p:nvSpPr>
        <p:spPr>
          <a:xfrm rot="5400000">
            <a:off x="1214416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3000">
                <a:schemeClr val="bg1">
                  <a:alpha val="47000"/>
                </a:schemeClr>
              </a:gs>
              <a:gs pos="50000">
                <a:srgbClr val="DA8EB4">
                  <a:shade val="67500"/>
                  <a:satMod val="115000"/>
                </a:srgbClr>
              </a:gs>
              <a:gs pos="100000">
                <a:srgbClr val="DA8EB4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Onda"/>
          <p:cNvSpPr/>
          <p:nvPr/>
        </p:nvSpPr>
        <p:spPr>
          <a:xfrm rot="5400000">
            <a:off x="1714514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3000">
                <a:schemeClr val="bg1">
                  <a:alpha val="47000"/>
                </a:schemeClr>
              </a:gs>
              <a:gs pos="50000">
                <a:srgbClr val="DA8EB4">
                  <a:shade val="67500"/>
                  <a:satMod val="115000"/>
                </a:srgbClr>
              </a:gs>
              <a:gs pos="100000">
                <a:srgbClr val="DA8EB4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Onda"/>
          <p:cNvSpPr/>
          <p:nvPr/>
        </p:nvSpPr>
        <p:spPr>
          <a:xfrm rot="5400000">
            <a:off x="2214548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3000">
                <a:schemeClr val="bg1">
                  <a:alpha val="47000"/>
                </a:schemeClr>
              </a:gs>
              <a:gs pos="50000">
                <a:srgbClr val="DA8EB4">
                  <a:shade val="67500"/>
                  <a:satMod val="115000"/>
                </a:srgbClr>
              </a:gs>
              <a:gs pos="100000">
                <a:srgbClr val="DA8EB4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Onda"/>
          <p:cNvSpPr/>
          <p:nvPr/>
        </p:nvSpPr>
        <p:spPr>
          <a:xfrm rot="5400000">
            <a:off x="2714614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3000">
                <a:schemeClr val="bg1">
                  <a:alpha val="47000"/>
                </a:schemeClr>
              </a:gs>
              <a:gs pos="50000">
                <a:srgbClr val="DA8EB4">
                  <a:shade val="67500"/>
                  <a:satMod val="115000"/>
                </a:srgbClr>
              </a:gs>
              <a:gs pos="100000">
                <a:srgbClr val="DA8EB4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Onda"/>
          <p:cNvSpPr/>
          <p:nvPr/>
        </p:nvSpPr>
        <p:spPr>
          <a:xfrm rot="5400000">
            <a:off x="3214680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3000">
                <a:schemeClr val="bg1">
                  <a:alpha val="47000"/>
                </a:schemeClr>
              </a:gs>
              <a:gs pos="50000">
                <a:srgbClr val="DA8EB4">
                  <a:shade val="67500"/>
                  <a:satMod val="115000"/>
                </a:srgbClr>
              </a:gs>
              <a:gs pos="100000">
                <a:srgbClr val="DA8EB4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Onda"/>
          <p:cNvSpPr/>
          <p:nvPr/>
        </p:nvSpPr>
        <p:spPr>
          <a:xfrm rot="5400000">
            <a:off x="3714778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3000">
                <a:schemeClr val="bg1">
                  <a:alpha val="47000"/>
                </a:schemeClr>
              </a:gs>
              <a:gs pos="50000">
                <a:srgbClr val="DA8EB4">
                  <a:shade val="67500"/>
                  <a:satMod val="115000"/>
                </a:srgbClr>
              </a:gs>
              <a:gs pos="100000">
                <a:srgbClr val="DA8EB4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Onda"/>
          <p:cNvSpPr/>
          <p:nvPr/>
        </p:nvSpPr>
        <p:spPr>
          <a:xfrm rot="5400000">
            <a:off x="4214812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3000">
                <a:schemeClr val="bg1">
                  <a:alpha val="47000"/>
                </a:schemeClr>
              </a:gs>
              <a:gs pos="50000">
                <a:srgbClr val="DA8EB4">
                  <a:shade val="67500"/>
                  <a:satMod val="115000"/>
                </a:srgbClr>
              </a:gs>
              <a:gs pos="100000">
                <a:srgbClr val="DA8EB4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Onda"/>
          <p:cNvSpPr/>
          <p:nvPr/>
        </p:nvSpPr>
        <p:spPr>
          <a:xfrm rot="5400000">
            <a:off x="4714878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3000">
                <a:schemeClr val="bg1">
                  <a:alpha val="47000"/>
                </a:schemeClr>
              </a:gs>
              <a:gs pos="50000">
                <a:srgbClr val="DA8EB4">
                  <a:shade val="67500"/>
                  <a:satMod val="115000"/>
                </a:srgbClr>
              </a:gs>
              <a:gs pos="100000">
                <a:srgbClr val="DA8EB4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Onda"/>
          <p:cNvSpPr/>
          <p:nvPr/>
        </p:nvSpPr>
        <p:spPr>
          <a:xfrm rot="5400000">
            <a:off x="5214944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3000">
                <a:schemeClr val="bg1">
                  <a:alpha val="47000"/>
                </a:schemeClr>
              </a:gs>
              <a:gs pos="50000">
                <a:srgbClr val="DA8EB4">
                  <a:shade val="67500"/>
                  <a:satMod val="115000"/>
                </a:srgbClr>
              </a:gs>
              <a:gs pos="100000">
                <a:srgbClr val="DA8EB4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Onda"/>
          <p:cNvSpPr/>
          <p:nvPr/>
        </p:nvSpPr>
        <p:spPr>
          <a:xfrm rot="5400000">
            <a:off x="5786448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3000">
                <a:schemeClr val="bg1">
                  <a:alpha val="47000"/>
                </a:schemeClr>
              </a:gs>
              <a:gs pos="50000">
                <a:srgbClr val="DA8EB4">
                  <a:shade val="67500"/>
                  <a:satMod val="115000"/>
                </a:srgbClr>
              </a:gs>
              <a:gs pos="100000">
                <a:srgbClr val="DA8EB4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Onda"/>
          <p:cNvSpPr/>
          <p:nvPr/>
        </p:nvSpPr>
        <p:spPr>
          <a:xfrm rot="5400000">
            <a:off x="6357952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3000">
                <a:schemeClr val="bg1">
                  <a:alpha val="37000"/>
                </a:schemeClr>
              </a:gs>
              <a:gs pos="50000">
                <a:srgbClr val="DA8EB4">
                  <a:shade val="67500"/>
                  <a:satMod val="115000"/>
                </a:srgbClr>
              </a:gs>
              <a:gs pos="100000">
                <a:srgbClr val="DA8EB4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Rectángulo"/>
          <p:cNvSpPr/>
          <p:nvPr/>
        </p:nvSpPr>
        <p:spPr>
          <a:xfrm>
            <a:off x="-428660" y="-214332"/>
            <a:ext cx="9858444" cy="5572164"/>
          </a:xfrm>
          <a:prstGeom prst="rect">
            <a:avLst/>
          </a:prstGeom>
          <a:gradFill flip="none" rotWithShape="1">
            <a:gsLst>
              <a:gs pos="82000">
                <a:srgbClr val="D60093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16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50000">
              <a:srgbClr val="007635">
                <a:shade val="67500"/>
                <a:satMod val="115000"/>
              </a:srgbClr>
            </a:gs>
            <a:gs pos="100000">
              <a:srgbClr val="007635">
                <a:shade val="100000"/>
                <a:satMod val="115000"/>
              </a:srgb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u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Luna"/>
          <p:cNvSpPr/>
          <p:nvPr/>
        </p:nvSpPr>
        <p:spPr>
          <a:xfrm>
            <a:off x="148262" y="0"/>
            <a:ext cx="2709257" cy="4857766"/>
          </a:xfrm>
          <a:prstGeom prst="moon">
            <a:avLst>
              <a:gd name="adj" fmla="val 7724"/>
            </a:avLst>
          </a:prstGeom>
          <a:gradFill flip="none" rotWithShape="1">
            <a:gsLst>
              <a:gs pos="55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una"/>
          <p:cNvSpPr/>
          <p:nvPr/>
        </p:nvSpPr>
        <p:spPr>
          <a:xfrm flipH="1">
            <a:off x="6429388" y="0"/>
            <a:ext cx="2643206" cy="4857766"/>
          </a:xfrm>
          <a:prstGeom prst="moon">
            <a:avLst>
              <a:gd name="adj" fmla="val 7448"/>
            </a:avLst>
          </a:prstGeom>
          <a:gradFill flip="none" rotWithShape="1">
            <a:gsLst>
              <a:gs pos="55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una"/>
          <p:cNvSpPr/>
          <p:nvPr/>
        </p:nvSpPr>
        <p:spPr>
          <a:xfrm flipH="1">
            <a:off x="5715040" y="0"/>
            <a:ext cx="2643206" cy="4857766"/>
          </a:xfrm>
          <a:prstGeom prst="moon">
            <a:avLst>
              <a:gd name="adj" fmla="val 8114"/>
            </a:avLst>
          </a:prstGeom>
          <a:gradFill flip="none" rotWithShape="1">
            <a:gsLst>
              <a:gs pos="55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una"/>
          <p:cNvSpPr/>
          <p:nvPr/>
        </p:nvSpPr>
        <p:spPr>
          <a:xfrm>
            <a:off x="862610" y="0"/>
            <a:ext cx="2709257" cy="4857766"/>
          </a:xfrm>
          <a:prstGeom prst="moon">
            <a:avLst>
              <a:gd name="adj" fmla="val 10326"/>
            </a:avLst>
          </a:prstGeom>
          <a:gradFill flip="none" rotWithShape="1">
            <a:gsLst>
              <a:gs pos="55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una"/>
          <p:cNvSpPr/>
          <p:nvPr/>
        </p:nvSpPr>
        <p:spPr>
          <a:xfrm>
            <a:off x="1576990" y="0"/>
            <a:ext cx="2709257" cy="4857766"/>
          </a:xfrm>
          <a:prstGeom prst="moon">
            <a:avLst>
              <a:gd name="adj" fmla="val 9025"/>
            </a:avLst>
          </a:prstGeom>
          <a:gradFill flip="none" rotWithShape="1">
            <a:gsLst>
              <a:gs pos="55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una"/>
          <p:cNvSpPr/>
          <p:nvPr/>
        </p:nvSpPr>
        <p:spPr>
          <a:xfrm flipH="1">
            <a:off x="5072098" y="0"/>
            <a:ext cx="2643206" cy="4857766"/>
          </a:xfrm>
          <a:prstGeom prst="moon">
            <a:avLst>
              <a:gd name="adj" fmla="val 10114"/>
            </a:avLst>
          </a:prstGeom>
          <a:gradFill flip="none" rotWithShape="1">
            <a:gsLst>
              <a:gs pos="55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una"/>
          <p:cNvSpPr/>
          <p:nvPr/>
        </p:nvSpPr>
        <p:spPr>
          <a:xfrm>
            <a:off x="2291370" y="0"/>
            <a:ext cx="2709257" cy="4857766"/>
          </a:xfrm>
          <a:prstGeom prst="moon">
            <a:avLst>
              <a:gd name="adj" fmla="val 8374"/>
            </a:avLst>
          </a:prstGeom>
          <a:gradFill flip="none" rotWithShape="1">
            <a:gsLst>
              <a:gs pos="55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Luna"/>
          <p:cNvSpPr/>
          <p:nvPr/>
        </p:nvSpPr>
        <p:spPr>
          <a:xfrm flipH="1">
            <a:off x="4429156" y="0"/>
            <a:ext cx="2643206" cy="4857766"/>
          </a:xfrm>
          <a:prstGeom prst="moon">
            <a:avLst>
              <a:gd name="adj" fmla="val 8781"/>
            </a:avLst>
          </a:prstGeom>
          <a:gradFill flip="none" rotWithShape="1">
            <a:gsLst>
              <a:gs pos="55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>
            <a:off x="-428660" y="-214332"/>
            <a:ext cx="9858444" cy="5572164"/>
          </a:xfrm>
          <a:prstGeom prst="rect">
            <a:avLst/>
          </a:prstGeom>
          <a:gradFill flip="none" rotWithShape="1">
            <a:gsLst>
              <a:gs pos="82000">
                <a:srgbClr val="D60093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12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6600"/>
            </a:gs>
            <a:gs pos="50000">
              <a:srgbClr val="0070C0">
                <a:shade val="67500"/>
                <a:satMod val="115000"/>
              </a:srgbClr>
            </a:gs>
            <a:gs pos="100000">
              <a:srgbClr val="0070C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iu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857224" y="-71456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2786050" y="-71456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5715008" y="-18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7500958" y="-214332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1428728" y="1000114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7072330" y="992994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3071802" y="1142990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5715008" y="1142990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1928794" y="2000246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3286116" y="2214560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5643570" y="2214560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6730148" y="2000270"/>
            <a:ext cx="627902" cy="5965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2357422" y="3000378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6429388" y="2714650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3500430" y="3000378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5572132" y="2928940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2714612" y="3643320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3643306" y="3714758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5500694" y="3714758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20110219001326892.png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6143636" y="3421886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3000364" y="4204108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3786182" y="4286262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5" name="34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5500694" y="4286262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6" name="35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6000760" y="4071948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7" name="36 Imagen" descr="20110219001326892.png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3214678" y="4786328"/>
            <a:ext cx="281992" cy="26789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8" name="37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5429256" y="4714890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9" name="38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5857884" y="4643452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0" name="39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3857620" y="4714890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1" name="40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3428992" y="5157781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2" name="41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3929058" y="5157781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3" name="42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5357818" y="5157781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4" name="43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5643570" y="5157781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45" name="44 Rectángulo"/>
          <p:cNvSpPr/>
          <p:nvPr/>
        </p:nvSpPr>
        <p:spPr>
          <a:xfrm>
            <a:off x="-428660" y="-214332"/>
            <a:ext cx="9858444" cy="5857916"/>
          </a:xfrm>
          <a:prstGeom prst="rect">
            <a:avLst/>
          </a:prstGeom>
          <a:gradFill flip="none" rotWithShape="1">
            <a:gsLst>
              <a:gs pos="82000">
                <a:srgbClr val="D60093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9720A0">
                <a:shade val="67500"/>
                <a:satMod val="115000"/>
              </a:srgbClr>
            </a:gs>
            <a:gs pos="100000">
              <a:srgbClr val="9720A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dgj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</p:pic>
      <p:sp>
        <p:nvSpPr>
          <p:cNvPr id="4" name="3 Paralelogramo"/>
          <p:cNvSpPr/>
          <p:nvPr/>
        </p:nvSpPr>
        <p:spPr>
          <a:xfrm>
            <a:off x="3143240" y="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Paralelogramo"/>
          <p:cNvSpPr/>
          <p:nvPr/>
        </p:nvSpPr>
        <p:spPr>
          <a:xfrm flipH="1">
            <a:off x="4572000" y="0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Paralelogramo"/>
          <p:cNvSpPr/>
          <p:nvPr/>
        </p:nvSpPr>
        <p:spPr>
          <a:xfrm>
            <a:off x="357158" y="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Paralelogramo"/>
          <p:cNvSpPr/>
          <p:nvPr/>
        </p:nvSpPr>
        <p:spPr>
          <a:xfrm flipH="1">
            <a:off x="1785918" y="0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Paralelogramo"/>
          <p:cNvSpPr/>
          <p:nvPr/>
        </p:nvSpPr>
        <p:spPr>
          <a:xfrm>
            <a:off x="5929322" y="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Paralelogramo"/>
          <p:cNvSpPr/>
          <p:nvPr/>
        </p:nvSpPr>
        <p:spPr>
          <a:xfrm flipH="1">
            <a:off x="7358082" y="0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Paralelogramo"/>
          <p:cNvSpPr/>
          <p:nvPr/>
        </p:nvSpPr>
        <p:spPr>
          <a:xfrm>
            <a:off x="3143240" y="785794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Paralelogramo"/>
          <p:cNvSpPr/>
          <p:nvPr/>
        </p:nvSpPr>
        <p:spPr>
          <a:xfrm flipH="1">
            <a:off x="4572000" y="785794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Paralelogramo"/>
          <p:cNvSpPr/>
          <p:nvPr/>
        </p:nvSpPr>
        <p:spPr>
          <a:xfrm>
            <a:off x="357158" y="785794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Paralelogramo"/>
          <p:cNvSpPr/>
          <p:nvPr/>
        </p:nvSpPr>
        <p:spPr>
          <a:xfrm flipH="1">
            <a:off x="1785918" y="785794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Paralelogramo"/>
          <p:cNvSpPr/>
          <p:nvPr/>
        </p:nvSpPr>
        <p:spPr>
          <a:xfrm>
            <a:off x="5929322" y="785794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Paralelogramo"/>
          <p:cNvSpPr/>
          <p:nvPr/>
        </p:nvSpPr>
        <p:spPr>
          <a:xfrm flipH="1">
            <a:off x="7358082" y="785794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Paralelogramo"/>
          <p:cNvSpPr/>
          <p:nvPr/>
        </p:nvSpPr>
        <p:spPr>
          <a:xfrm>
            <a:off x="3143240" y="157161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Paralelogramo"/>
          <p:cNvSpPr/>
          <p:nvPr/>
        </p:nvSpPr>
        <p:spPr>
          <a:xfrm flipH="1">
            <a:off x="4572000" y="157161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Paralelogramo"/>
          <p:cNvSpPr/>
          <p:nvPr/>
        </p:nvSpPr>
        <p:spPr>
          <a:xfrm>
            <a:off x="357158" y="157161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Paralelogramo"/>
          <p:cNvSpPr/>
          <p:nvPr/>
        </p:nvSpPr>
        <p:spPr>
          <a:xfrm flipH="1">
            <a:off x="1785918" y="157161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Paralelogramo"/>
          <p:cNvSpPr/>
          <p:nvPr/>
        </p:nvSpPr>
        <p:spPr>
          <a:xfrm>
            <a:off x="5929322" y="157161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Paralelogramo"/>
          <p:cNvSpPr/>
          <p:nvPr/>
        </p:nvSpPr>
        <p:spPr>
          <a:xfrm flipH="1">
            <a:off x="7358082" y="157161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Paralelogramo"/>
          <p:cNvSpPr/>
          <p:nvPr/>
        </p:nvSpPr>
        <p:spPr>
          <a:xfrm>
            <a:off x="3143240" y="235743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Paralelogramo"/>
          <p:cNvSpPr/>
          <p:nvPr/>
        </p:nvSpPr>
        <p:spPr>
          <a:xfrm flipH="1">
            <a:off x="4572000" y="2357430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Paralelogramo"/>
          <p:cNvSpPr/>
          <p:nvPr/>
        </p:nvSpPr>
        <p:spPr>
          <a:xfrm>
            <a:off x="357158" y="235743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24 Paralelogramo"/>
          <p:cNvSpPr/>
          <p:nvPr/>
        </p:nvSpPr>
        <p:spPr>
          <a:xfrm flipH="1">
            <a:off x="1785918" y="2357430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6" name="25 Paralelogramo"/>
          <p:cNvSpPr/>
          <p:nvPr/>
        </p:nvSpPr>
        <p:spPr>
          <a:xfrm>
            <a:off x="5929322" y="235743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7" name="26 Paralelogramo"/>
          <p:cNvSpPr/>
          <p:nvPr/>
        </p:nvSpPr>
        <p:spPr>
          <a:xfrm flipH="1">
            <a:off x="7358082" y="2357430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8" name="27 Paralelogramo"/>
          <p:cNvSpPr/>
          <p:nvPr/>
        </p:nvSpPr>
        <p:spPr>
          <a:xfrm>
            <a:off x="3214678" y="314327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9" name="28 Paralelogramo"/>
          <p:cNvSpPr/>
          <p:nvPr/>
        </p:nvSpPr>
        <p:spPr>
          <a:xfrm flipH="1">
            <a:off x="4643438" y="314327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0" name="29 Paralelogramo"/>
          <p:cNvSpPr/>
          <p:nvPr/>
        </p:nvSpPr>
        <p:spPr>
          <a:xfrm>
            <a:off x="428596" y="314327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1" name="30 Paralelogramo"/>
          <p:cNvSpPr/>
          <p:nvPr/>
        </p:nvSpPr>
        <p:spPr>
          <a:xfrm flipH="1">
            <a:off x="1857356" y="314327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2" name="31 Paralelogramo"/>
          <p:cNvSpPr/>
          <p:nvPr/>
        </p:nvSpPr>
        <p:spPr>
          <a:xfrm>
            <a:off x="6000760" y="314327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3" name="32 Paralelogramo"/>
          <p:cNvSpPr/>
          <p:nvPr/>
        </p:nvSpPr>
        <p:spPr>
          <a:xfrm flipH="1">
            <a:off x="7429520" y="314327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4" name="33 Paralelogramo"/>
          <p:cNvSpPr/>
          <p:nvPr/>
        </p:nvSpPr>
        <p:spPr>
          <a:xfrm>
            <a:off x="3214678" y="3929066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5" name="34 Paralelogramo"/>
          <p:cNvSpPr/>
          <p:nvPr/>
        </p:nvSpPr>
        <p:spPr>
          <a:xfrm flipH="1">
            <a:off x="4643438" y="3929066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6" name="35 Paralelogramo"/>
          <p:cNvSpPr/>
          <p:nvPr/>
        </p:nvSpPr>
        <p:spPr>
          <a:xfrm>
            <a:off x="428596" y="3929066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7" name="36 Paralelogramo"/>
          <p:cNvSpPr/>
          <p:nvPr/>
        </p:nvSpPr>
        <p:spPr>
          <a:xfrm flipH="1">
            <a:off x="1857356" y="3929066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8" name="37 Paralelogramo"/>
          <p:cNvSpPr/>
          <p:nvPr/>
        </p:nvSpPr>
        <p:spPr>
          <a:xfrm>
            <a:off x="6000760" y="3929066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9" name="38 Paralelogramo"/>
          <p:cNvSpPr/>
          <p:nvPr/>
        </p:nvSpPr>
        <p:spPr>
          <a:xfrm flipH="1">
            <a:off x="7429520" y="3929066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0" name="39 Rectángulo"/>
          <p:cNvSpPr/>
          <p:nvPr/>
        </p:nvSpPr>
        <p:spPr>
          <a:xfrm>
            <a:off x="-428660" y="-214332"/>
            <a:ext cx="9858444" cy="5572164"/>
          </a:xfrm>
          <a:prstGeom prst="rect">
            <a:avLst/>
          </a:prstGeom>
          <a:gradFill flip="none" rotWithShape="1">
            <a:gsLst>
              <a:gs pos="82000">
                <a:srgbClr val="D60093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9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5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8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1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4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7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0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0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4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8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8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0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3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9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2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5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8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1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50000">
              <a:srgbClr val="0070C0">
                <a:shade val="67500"/>
                <a:satMod val="115000"/>
              </a:srgbClr>
            </a:gs>
            <a:gs pos="100000">
              <a:srgbClr val="0070C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reikl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2740298">
            <a:off x="1342005" y="971186"/>
            <a:ext cx="2214677" cy="2131216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FF00">
                  <a:alpha val="0"/>
                </a:srgbClr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Lágrima"/>
          <p:cNvSpPr/>
          <p:nvPr/>
        </p:nvSpPr>
        <p:spPr>
          <a:xfrm rot="18847091">
            <a:off x="3328142" y="3535882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FF00">
                  <a:alpha val="0"/>
                </a:srgbClr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Lágrima"/>
          <p:cNvSpPr/>
          <p:nvPr/>
        </p:nvSpPr>
        <p:spPr>
          <a:xfrm rot="8160681">
            <a:off x="3326681" y="-751359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FF00">
                  <a:alpha val="0"/>
                </a:srgbClr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ágrima"/>
          <p:cNvSpPr/>
          <p:nvPr/>
        </p:nvSpPr>
        <p:spPr>
          <a:xfrm rot="2740298">
            <a:off x="1256515" y="1392850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FF00">
                  <a:alpha val="0"/>
                </a:srgbClr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ágrima"/>
          <p:cNvSpPr/>
          <p:nvPr/>
        </p:nvSpPr>
        <p:spPr>
          <a:xfrm rot="13485969">
            <a:off x="5328521" y="1393033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FF00">
                  <a:alpha val="0"/>
                </a:srgbClr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ágrima"/>
          <p:cNvSpPr/>
          <p:nvPr/>
        </p:nvSpPr>
        <p:spPr>
          <a:xfrm rot="10989797">
            <a:off x="4856321" y="69624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FF00">
                  <a:alpha val="0"/>
                </a:srgbClr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ágrima"/>
          <p:cNvSpPr/>
          <p:nvPr/>
        </p:nvSpPr>
        <p:spPr>
          <a:xfrm rot="5668819">
            <a:off x="2032657" y="-122844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FF00">
                  <a:alpha val="0"/>
                </a:srgbClr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ágrima"/>
          <p:cNvSpPr/>
          <p:nvPr/>
        </p:nvSpPr>
        <p:spPr>
          <a:xfrm rot="16200000">
            <a:off x="4792762" y="2851052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FF00">
                  <a:alpha val="0"/>
                </a:srgbClr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ágrima"/>
          <p:cNvSpPr/>
          <p:nvPr/>
        </p:nvSpPr>
        <p:spPr>
          <a:xfrm rot="21427674">
            <a:off x="1992527" y="2920905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FF00">
                  <a:alpha val="0"/>
                </a:srgbClr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>
            <a:off x="-428660" y="-785836"/>
            <a:ext cx="9858444" cy="7000924"/>
          </a:xfrm>
          <a:prstGeom prst="rect">
            <a:avLst/>
          </a:prstGeom>
          <a:gradFill flip="none" rotWithShape="1">
            <a:gsLst>
              <a:gs pos="82000">
                <a:srgbClr val="D60093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il9ii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6667" t="16667" r="16667" b="20000"/>
          <a:stretch>
            <a:fillRect/>
          </a:stretch>
        </p:blipFill>
        <p:spPr>
          <a:xfrm>
            <a:off x="4000496" y="1035815"/>
            <a:ext cx="1428760" cy="1357322"/>
          </a:xfrm>
          <a:prstGeom prst="rect">
            <a:avLst/>
          </a:prstGeom>
        </p:spPr>
      </p:pic>
      <p:pic>
        <p:nvPicPr>
          <p:cNvPr id="4" name="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6667" t="16667" r="16667" b="20000"/>
          <a:stretch>
            <a:fillRect/>
          </a:stretch>
        </p:blipFill>
        <p:spPr>
          <a:xfrm>
            <a:off x="4000496" y="2536013"/>
            <a:ext cx="1428760" cy="1357322"/>
          </a:xfrm>
          <a:prstGeom prst="rect">
            <a:avLst/>
          </a:prstGeom>
        </p:spPr>
      </p:pic>
      <p:pic>
        <p:nvPicPr>
          <p:cNvPr id="5" name="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6667" t="16667" r="16667" b="20000"/>
          <a:stretch>
            <a:fillRect/>
          </a:stretch>
        </p:blipFill>
        <p:spPr>
          <a:xfrm>
            <a:off x="5214942" y="1893071"/>
            <a:ext cx="1428760" cy="1357322"/>
          </a:xfrm>
          <a:prstGeom prst="rect">
            <a:avLst/>
          </a:prstGeom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6667" t="16667" r="16667" b="20000"/>
          <a:stretch>
            <a:fillRect/>
          </a:stretch>
        </p:blipFill>
        <p:spPr>
          <a:xfrm>
            <a:off x="2714612" y="1750195"/>
            <a:ext cx="1428760" cy="1357322"/>
          </a:xfrm>
          <a:prstGeom prst="rect">
            <a:avLst/>
          </a:prstGeom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6667" t="16667" r="16667" b="20000"/>
          <a:stretch>
            <a:fillRect/>
          </a:stretch>
        </p:blipFill>
        <p:spPr>
          <a:xfrm>
            <a:off x="4214810" y="107121"/>
            <a:ext cx="977573" cy="928694"/>
          </a:xfrm>
          <a:prstGeom prst="rect">
            <a:avLst/>
          </a:prstGeom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6667" t="16667" r="16667" b="20000"/>
          <a:stretch>
            <a:fillRect/>
          </a:stretch>
        </p:blipFill>
        <p:spPr>
          <a:xfrm>
            <a:off x="6572264" y="2178823"/>
            <a:ext cx="977573" cy="928694"/>
          </a:xfrm>
          <a:prstGeom prst="rect">
            <a:avLst/>
          </a:prstGeom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6667" t="16667" r="16667" b="20000"/>
          <a:stretch>
            <a:fillRect/>
          </a:stretch>
        </p:blipFill>
        <p:spPr>
          <a:xfrm>
            <a:off x="4143372" y="3893335"/>
            <a:ext cx="977573" cy="928694"/>
          </a:xfrm>
          <a:prstGeom prst="rect">
            <a:avLst/>
          </a:prstGeom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6667" t="16667" r="16667" b="20000"/>
          <a:stretch>
            <a:fillRect/>
          </a:stretch>
        </p:blipFill>
        <p:spPr>
          <a:xfrm>
            <a:off x="1785918" y="2107385"/>
            <a:ext cx="977573" cy="928694"/>
          </a:xfrm>
          <a:prstGeom prst="rect">
            <a:avLst/>
          </a:prstGeom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6667" t="16667" r="16667" b="20000"/>
          <a:stretch>
            <a:fillRect/>
          </a:stretch>
        </p:blipFill>
        <p:spPr>
          <a:xfrm>
            <a:off x="4357686" y="-607259"/>
            <a:ext cx="714380" cy="678661"/>
          </a:xfrm>
          <a:prstGeom prst="rect">
            <a:avLst/>
          </a:prstGeom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6667" t="16667" r="16667" b="20000"/>
          <a:stretch>
            <a:fillRect/>
          </a:stretch>
        </p:blipFill>
        <p:spPr>
          <a:xfrm>
            <a:off x="4286248" y="4822029"/>
            <a:ext cx="714380" cy="642942"/>
          </a:xfrm>
          <a:prstGeom prst="rect">
            <a:avLst/>
          </a:prstGeom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6667" t="16667" r="16667" b="20000"/>
          <a:stretch>
            <a:fillRect/>
          </a:stretch>
        </p:blipFill>
        <p:spPr>
          <a:xfrm>
            <a:off x="7500958" y="2393137"/>
            <a:ext cx="714380" cy="678661"/>
          </a:xfrm>
          <a:prstGeom prst="rect">
            <a:avLst/>
          </a:prstGeom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6667" t="16667" r="16667" b="20000"/>
          <a:stretch>
            <a:fillRect/>
          </a:stretch>
        </p:blipFill>
        <p:spPr>
          <a:xfrm>
            <a:off x="1071538" y="2250261"/>
            <a:ext cx="714380" cy="678661"/>
          </a:xfrm>
          <a:prstGeom prst="rect">
            <a:avLst/>
          </a:prstGeom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6667" t="16667" r="16667" b="20000"/>
          <a:stretch>
            <a:fillRect/>
          </a:stretch>
        </p:blipFill>
        <p:spPr>
          <a:xfrm>
            <a:off x="500034" y="2321699"/>
            <a:ext cx="526385" cy="500066"/>
          </a:xfrm>
          <a:prstGeom prst="rect">
            <a:avLst/>
          </a:prstGeom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 l="16667" t="16667" r="16667" b="20000"/>
          <a:stretch>
            <a:fillRect/>
          </a:stretch>
        </p:blipFill>
        <p:spPr>
          <a:xfrm>
            <a:off x="8215338" y="2536013"/>
            <a:ext cx="526385" cy="500066"/>
          </a:xfrm>
          <a:prstGeom prst="rect">
            <a:avLst/>
          </a:prstGeom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357818" y="678625"/>
            <a:ext cx="1428760" cy="1357322"/>
          </a:xfrm>
          <a:prstGeom prst="rect">
            <a:avLst/>
          </a:prstGeom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6500826" y="178559"/>
            <a:ext cx="977573" cy="928694"/>
          </a:xfrm>
          <a:prstGeom prst="rect">
            <a:avLst/>
          </a:prstGeom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7358082" y="-178631"/>
            <a:ext cx="714380" cy="678661"/>
          </a:xfrm>
          <a:prstGeom prst="rect">
            <a:avLst/>
          </a:prstGeom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7929586" y="-464383"/>
            <a:ext cx="526385" cy="500066"/>
          </a:xfrm>
          <a:prstGeom prst="rect">
            <a:avLst/>
          </a:prstGeom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2714612" y="2964641"/>
            <a:ext cx="1428760" cy="1357322"/>
          </a:xfrm>
          <a:prstGeom prst="rect">
            <a:avLst/>
          </a:prstGeom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1928794" y="3750459"/>
            <a:ext cx="977573" cy="928694"/>
          </a:xfrm>
          <a:prstGeom prst="rect">
            <a:avLst/>
          </a:prstGeom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1357290" y="4321963"/>
            <a:ext cx="714380" cy="678661"/>
          </a:xfrm>
          <a:prstGeom prst="rect">
            <a:avLst/>
          </a:prstGeom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928662" y="4750591"/>
            <a:ext cx="526385" cy="500066"/>
          </a:xfrm>
          <a:prstGeom prst="rect">
            <a:avLst/>
          </a:prstGeom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2786050" y="535749"/>
            <a:ext cx="1428760" cy="1357322"/>
          </a:xfrm>
          <a:prstGeom prst="rect">
            <a:avLst/>
          </a:prstGeom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2000232" y="249997"/>
            <a:ext cx="977573" cy="928694"/>
          </a:xfrm>
          <a:prstGeom prst="rect">
            <a:avLst/>
          </a:prstGeom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1428728" y="35683"/>
            <a:ext cx="714380" cy="678661"/>
          </a:xfrm>
          <a:prstGeom prst="rect">
            <a:avLst/>
          </a:prstGeom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1000100" y="-178631"/>
            <a:ext cx="526385" cy="500066"/>
          </a:xfrm>
          <a:prstGeom prst="rect">
            <a:avLst/>
          </a:prstGeom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143504" y="3107517"/>
            <a:ext cx="1428760" cy="1357322"/>
          </a:xfrm>
          <a:prstGeom prst="rect">
            <a:avLst/>
          </a:prstGeom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6357950" y="3821897"/>
            <a:ext cx="977573" cy="928694"/>
          </a:xfrm>
          <a:prstGeom prst="rect">
            <a:avLst/>
          </a:prstGeom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7143768" y="4393401"/>
            <a:ext cx="714380" cy="678661"/>
          </a:xfrm>
          <a:prstGeom prst="rect">
            <a:avLst/>
          </a:prstGeom>
        </p:spPr>
      </p:pic>
      <p:pic>
        <p:nvPicPr>
          <p:cNvPr id="32" name="3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7715272" y="4822029"/>
            <a:ext cx="526385" cy="500066"/>
          </a:xfrm>
          <a:prstGeom prst="rect">
            <a:avLst/>
          </a:prstGeom>
        </p:spPr>
      </p:pic>
      <p:sp>
        <p:nvSpPr>
          <p:cNvPr id="33" name="32 Rectángulo"/>
          <p:cNvSpPr/>
          <p:nvPr/>
        </p:nvSpPr>
        <p:spPr>
          <a:xfrm>
            <a:off x="-428660" y="-785836"/>
            <a:ext cx="9858444" cy="6429420"/>
          </a:xfrm>
          <a:prstGeom prst="rect">
            <a:avLst/>
          </a:prstGeom>
          <a:gradFill flip="none" rotWithShape="1">
            <a:gsLst>
              <a:gs pos="82000">
                <a:srgbClr val="D60093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50000">
              <a:srgbClr val="0070C0">
                <a:shade val="67500"/>
                <a:satMod val="115000"/>
              </a:srgbClr>
            </a:gs>
            <a:gs pos="100000">
              <a:srgbClr val="0070C0">
                <a:shade val="100000"/>
                <a:satMod val="115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dyjd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rot="19401781">
            <a:off x="4664849" y="1018039"/>
            <a:ext cx="1345987" cy="1714512"/>
          </a:xfrm>
          <a:prstGeom prst="moon">
            <a:avLst>
              <a:gd name="adj" fmla="val 27883"/>
            </a:avLst>
          </a:prstGeom>
          <a:gradFill>
            <a:gsLst>
              <a:gs pos="5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Luna"/>
          <p:cNvSpPr/>
          <p:nvPr/>
        </p:nvSpPr>
        <p:spPr>
          <a:xfrm rot="13094648">
            <a:off x="3315142" y="946971"/>
            <a:ext cx="1345987" cy="1714512"/>
          </a:xfrm>
          <a:prstGeom prst="moon">
            <a:avLst>
              <a:gd name="adj" fmla="val 27883"/>
            </a:avLst>
          </a:prstGeom>
          <a:gradFill>
            <a:gsLst>
              <a:gs pos="5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una"/>
          <p:cNvSpPr/>
          <p:nvPr/>
        </p:nvSpPr>
        <p:spPr>
          <a:xfrm rot="1883957">
            <a:off x="4491448" y="2368213"/>
            <a:ext cx="1345987" cy="1714512"/>
          </a:xfrm>
          <a:prstGeom prst="moon">
            <a:avLst>
              <a:gd name="adj" fmla="val 27883"/>
            </a:avLst>
          </a:prstGeom>
          <a:gradFill>
            <a:gsLst>
              <a:gs pos="5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una"/>
          <p:cNvSpPr/>
          <p:nvPr/>
        </p:nvSpPr>
        <p:spPr>
          <a:xfrm rot="8484281">
            <a:off x="3173819" y="2232822"/>
            <a:ext cx="1345987" cy="1714512"/>
          </a:xfrm>
          <a:prstGeom prst="moon">
            <a:avLst>
              <a:gd name="adj" fmla="val 28905"/>
            </a:avLst>
          </a:prstGeom>
          <a:gradFill>
            <a:gsLst>
              <a:gs pos="5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una"/>
          <p:cNvSpPr/>
          <p:nvPr/>
        </p:nvSpPr>
        <p:spPr>
          <a:xfrm rot="19278119">
            <a:off x="5074386" y="944767"/>
            <a:ext cx="1209809" cy="1346338"/>
          </a:xfrm>
          <a:prstGeom prst="moon">
            <a:avLst>
              <a:gd name="adj" fmla="val 27883"/>
            </a:avLst>
          </a:prstGeom>
          <a:gradFill>
            <a:gsLst>
              <a:gs pos="5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una"/>
          <p:cNvSpPr/>
          <p:nvPr/>
        </p:nvSpPr>
        <p:spPr>
          <a:xfrm rot="2632224">
            <a:off x="4941141" y="2660216"/>
            <a:ext cx="1209809" cy="1346338"/>
          </a:xfrm>
          <a:prstGeom prst="moon">
            <a:avLst>
              <a:gd name="adj" fmla="val 27883"/>
            </a:avLst>
          </a:prstGeom>
          <a:gradFill>
            <a:gsLst>
              <a:gs pos="5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una"/>
          <p:cNvSpPr/>
          <p:nvPr/>
        </p:nvSpPr>
        <p:spPr>
          <a:xfrm rot="8673209">
            <a:off x="2921460" y="2654917"/>
            <a:ext cx="1209809" cy="1346338"/>
          </a:xfrm>
          <a:prstGeom prst="moon">
            <a:avLst>
              <a:gd name="adj" fmla="val 27883"/>
            </a:avLst>
          </a:prstGeom>
          <a:gradFill>
            <a:gsLst>
              <a:gs pos="5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una"/>
          <p:cNvSpPr/>
          <p:nvPr/>
        </p:nvSpPr>
        <p:spPr>
          <a:xfrm rot="13367335">
            <a:off x="3082346" y="874679"/>
            <a:ext cx="1209809" cy="1346338"/>
          </a:xfrm>
          <a:prstGeom prst="moon">
            <a:avLst>
              <a:gd name="adj" fmla="val 27883"/>
            </a:avLst>
          </a:prstGeom>
          <a:gradFill>
            <a:gsLst>
              <a:gs pos="5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Luna"/>
          <p:cNvSpPr/>
          <p:nvPr/>
        </p:nvSpPr>
        <p:spPr>
          <a:xfrm rot="2632224">
            <a:off x="5310715" y="3037623"/>
            <a:ext cx="951464" cy="1071875"/>
          </a:xfrm>
          <a:prstGeom prst="moon">
            <a:avLst>
              <a:gd name="adj" fmla="val 27883"/>
            </a:avLst>
          </a:prstGeom>
          <a:gradFill>
            <a:gsLst>
              <a:gs pos="5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Luna"/>
          <p:cNvSpPr/>
          <p:nvPr/>
        </p:nvSpPr>
        <p:spPr>
          <a:xfrm rot="18994542">
            <a:off x="5455801" y="890772"/>
            <a:ext cx="951464" cy="1071875"/>
          </a:xfrm>
          <a:prstGeom prst="moon">
            <a:avLst>
              <a:gd name="adj" fmla="val 27883"/>
            </a:avLst>
          </a:prstGeom>
          <a:gradFill>
            <a:gsLst>
              <a:gs pos="5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Luna"/>
          <p:cNvSpPr/>
          <p:nvPr/>
        </p:nvSpPr>
        <p:spPr>
          <a:xfrm rot="13709470">
            <a:off x="2955504" y="818426"/>
            <a:ext cx="951464" cy="1071875"/>
          </a:xfrm>
          <a:prstGeom prst="moon">
            <a:avLst>
              <a:gd name="adj" fmla="val 27883"/>
            </a:avLst>
          </a:prstGeom>
          <a:gradFill>
            <a:gsLst>
              <a:gs pos="5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Luna"/>
          <p:cNvSpPr/>
          <p:nvPr/>
        </p:nvSpPr>
        <p:spPr>
          <a:xfrm rot="8308952">
            <a:off x="2807457" y="2966750"/>
            <a:ext cx="951464" cy="1071875"/>
          </a:xfrm>
          <a:prstGeom prst="moon">
            <a:avLst>
              <a:gd name="adj" fmla="val 27883"/>
            </a:avLst>
          </a:prstGeom>
          <a:gradFill>
            <a:gsLst>
              <a:gs pos="5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Luna"/>
          <p:cNvSpPr/>
          <p:nvPr/>
        </p:nvSpPr>
        <p:spPr>
          <a:xfrm rot="8308952">
            <a:off x="2689382" y="3286191"/>
            <a:ext cx="756168" cy="857137"/>
          </a:xfrm>
          <a:prstGeom prst="moon">
            <a:avLst>
              <a:gd name="adj" fmla="val 27883"/>
            </a:avLst>
          </a:prstGeom>
          <a:gradFill>
            <a:gsLst>
              <a:gs pos="5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Luna"/>
          <p:cNvSpPr/>
          <p:nvPr/>
        </p:nvSpPr>
        <p:spPr>
          <a:xfrm rot="2709942">
            <a:off x="5621663" y="3356407"/>
            <a:ext cx="756168" cy="857137"/>
          </a:xfrm>
          <a:prstGeom prst="moon">
            <a:avLst>
              <a:gd name="adj" fmla="val 27883"/>
            </a:avLst>
          </a:prstGeom>
          <a:gradFill>
            <a:gsLst>
              <a:gs pos="5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Luna"/>
          <p:cNvSpPr/>
          <p:nvPr/>
        </p:nvSpPr>
        <p:spPr>
          <a:xfrm rot="19183918">
            <a:off x="5750276" y="782607"/>
            <a:ext cx="756168" cy="857137"/>
          </a:xfrm>
          <a:prstGeom prst="moon">
            <a:avLst>
              <a:gd name="adj" fmla="val 27883"/>
            </a:avLst>
          </a:prstGeom>
          <a:gradFill>
            <a:gsLst>
              <a:gs pos="5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Luna"/>
          <p:cNvSpPr/>
          <p:nvPr/>
        </p:nvSpPr>
        <p:spPr>
          <a:xfrm rot="13684536">
            <a:off x="2908013" y="710571"/>
            <a:ext cx="756168" cy="857137"/>
          </a:xfrm>
          <a:prstGeom prst="moon">
            <a:avLst>
              <a:gd name="adj" fmla="val 27883"/>
            </a:avLst>
          </a:prstGeom>
          <a:gradFill>
            <a:gsLst>
              <a:gs pos="5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Luna"/>
          <p:cNvSpPr/>
          <p:nvPr/>
        </p:nvSpPr>
        <p:spPr>
          <a:xfrm rot="13684536">
            <a:off x="2874282" y="661219"/>
            <a:ext cx="540080" cy="670088"/>
          </a:xfrm>
          <a:prstGeom prst="moon">
            <a:avLst>
              <a:gd name="adj" fmla="val 27883"/>
            </a:avLst>
          </a:prstGeom>
          <a:gradFill>
            <a:gsLst>
              <a:gs pos="5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Luna"/>
          <p:cNvSpPr/>
          <p:nvPr/>
        </p:nvSpPr>
        <p:spPr>
          <a:xfrm rot="8649991">
            <a:off x="2645332" y="3523680"/>
            <a:ext cx="540080" cy="670088"/>
          </a:xfrm>
          <a:prstGeom prst="moon">
            <a:avLst>
              <a:gd name="adj" fmla="val 27883"/>
            </a:avLst>
          </a:prstGeom>
          <a:gradFill>
            <a:gsLst>
              <a:gs pos="5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Luna"/>
          <p:cNvSpPr/>
          <p:nvPr/>
        </p:nvSpPr>
        <p:spPr>
          <a:xfrm rot="19389628">
            <a:off x="6004847" y="737933"/>
            <a:ext cx="540080" cy="670088"/>
          </a:xfrm>
          <a:prstGeom prst="moon">
            <a:avLst>
              <a:gd name="adj" fmla="val 27883"/>
            </a:avLst>
          </a:prstGeom>
          <a:gradFill>
            <a:gsLst>
              <a:gs pos="5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Luna"/>
          <p:cNvSpPr/>
          <p:nvPr/>
        </p:nvSpPr>
        <p:spPr>
          <a:xfrm rot="3036710">
            <a:off x="5875273" y="3586715"/>
            <a:ext cx="540080" cy="670088"/>
          </a:xfrm>
          <a:prstGeom prst="moon">
            <a:avLst>
              <a:gd name="adj" fmla="val 27883"/>
            </a:avLst>
          </a:prstGeom>
          <a:gradFill>
            <a:gsLst>
              <a:gs pos="5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Luna"/>
          <p:cNvSpPr/>
          <p:nvPr/>
        </p:nvSpPr>
        <p:spPr>
          <a:xfrm rot="3036710">
            <a:off x="6103650" y="3808641"/>
            <a:ext cx="404812" cy="567814"/>
          </a:xfrm>
          <a:prstGeom prst="moon">
            <a:avLst>
              <a:gd name="adj" fmla="val 33130"/>
            </a:avLst>
          </a:prstGeom>
          <a:gradFill>
            <a:gsLst>
              <a:gs pos="5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24 Luna"/>
          <p:cNvSpPr/>
          <p:nvPr/>
        </p:nvSpPr>
        <p:spPr>
          <a:xfrm rot="19299816">
            <a:off x="6276097" y="635821"/>
            <a:ext cx="404812" cy="567814"/>
          </a:xfrm>
          <a:prstGeom prst="moon">
            <a:avLst>
              <a:gd name="adj" fmla="val 33130"/>
            </a:avLst>
          </a:prstGeom>
          <a:gradFill>
            <a:gsLst>
              <a:gs pos="5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6" name="25 Luna"/>
          <p:cNvSpPr/>
          <p:nvPr/>
        </p:nvSpPr>
        <p:spPr>
          <a:xfrm rot="13610802">
            <a:off x="2857761" y="557981"/>
            <a:ext cx="404812" cy="567814"/>
          </a:xfrm>
          <a:prstGeom prst="moon">
            <a:avLst>
              <a:gd name="adj" fmla="val 33130"/>
            </a:avLst>
          </a:prstGeom>
          <a:gradFill>
            <a:gsLst>
              <a:gs pos="5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7" name="26 Luna"/>
          <p:cNvSpPr/>
          <p:nvPr/>
        </p:nvSpPr>
        <p:spPr>
          <a:xfrm rot="8621136">
            <a:off x="2543303" y="3700326"/>
            <a:ext cx="459496" cy="515179"/>
          </a:xfrm>
          <a:prstGeom prst="moon">
            <a:avLst>
              <a:gd name="adj" fmla="val 33130"/>
            </a:avLst>
          </a:prstGeom>
          <a:gradFill>
            <a:gsLst>
              <a:gs pos="5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8" name="27 Luna"/>
          <p:cNvSpPr/>
          <p:nvPr/>
        </p:nvSpPr>
        <p:spPr>
          <a:xfrm rot="2898414">
            <a:off x="6298388" y="4059257"/>
            <a:ext cx="360943" cy="454012"/>
          </a:xfrm>
          <a:prstGeom prst="moon">
            <a:avLst>
              <a:gd name="adj" fmla="val 33130"/>
            </a:avLst>
          </a:prstGeom>
          <a:gradFill>
            <a:gsLst>
              <a:gs pos="5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9" name="28 Luna"/>
          <p:cNvSpPr/>
          <p:nvPr/>
        </p:nvSpPr>
        <p:spPr>
          <a:xfrm rot="19214123">
            <a:off x="6454252" y="524051"/>
            <a:ext cx="468604" cy="470583"/>
          </a:xfrm>
          <a:prstGeom prst="moon">
            <a:avLst>
              <a:gd name="adj" fmla="val 33130"/>
            </a:avLst>
          </a:prstGeom>
          <a:gradFill>
            <a:gsLst>
              <a:gs pos="5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0" name="29 Luna"/>
          <p:cNvSpPr/>
          <p:nvPr/>
        </p:nvSpPr>
        <p:spPr>
          <a:xfrm rot="13530883">
            <a:off x="2669482" y="382477"/>
            <a:ext cx="468604" cy="470583"/>
          </a:xfrm>
          <a:prstGeom prst="moon">
            <a:avLst>
              <a:gd name="adj" fmla="val 33130"/>
            </a:avLst>
          </a:prstGeom>
          <a:gradFill>
            <a:gsLst>
              <a:gs pos="5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1" name="30 Luna"/>
          <p:cNvSpPr/>
          <p:nvPr/>
        </p:nvSpPr>
        <p:spPr>
          <a:xfrm rot="8487903">
            <a:off x="2310106" y="3880926"/>
            <a:ext cx="468604" cy="470583"/>
          </a:xfrm>
          <a:prstGeom prst="moon">
            <a:avLst>
              <a:gd name="adj" fmla="val 33130"/>
            </a:avLst>
          </a:prstGeom>
          <a:gradFill>
            <a:gsLst>
              <a:gs pos="5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2" name="31 Rectángulo"/>
          <p:cNvSpPr/>
          <p:nvPr/>
        </p:nvSpPr>
        <p:spPr>
          <a:xfrm>
            <a:off x="-428660" y="-214332"/>
            <a:ext cx="9858444" cy="5572164"/>
          </a:xfrm>
          <a:prstGeom prst="rect">
            <a:avLst/>
          </a:prstGeom>
          <a:gradFill flip="none" rotWithShape="1">
            <a:gsLst>
              <a:gs pos="82000">
                <a:srgbClr val="D60093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8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4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6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8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0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2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4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6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8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9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opñ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>
            <a:off x="0" y="1285866"/>
            <a:ext cx="2071670" cy="1214446"/>
          </a:xfrm>
          <a:prstGeom prst="rect">
            <a:avLst/>
          </a:prstGeom>
        </p:spPr>
      </p:pic>
      <p:pic>
        <p:nvPicPr>
          <p:cNvPr id="4" name="3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 flipV="1">
            <a:off x="0" y="2428874"/>
            <a:ext cx="2000264" cy="1276360"/>
          </a:xfrm>
          <a:prstGeom prst="rect">
            <a:avLst/>
          </a:prstGeom>
        </p:spPr>
      </p:pic>
      <p:pic>
        <p:nvPicPr>
          <p:cNvPr id="5" name="4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>
            <a:off x="857224" y="1285866"/>
            <a:ext cx="2071670" cy="1214446"/>
          </a:xfrm>
          <a:prstGeom prst="rect">
            <a:avLst/>
          </a:prstGeom>
        </p:spPr>
      </p:pic>
      <p:pic>
        <p:nvPicPr>
          <p:cNvPr id="6" name="5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 flipV="1">
            <a:off x="857224" y="2428874"/>
            <a:ext cx="2000264" cy="1276360"/>
          </a:xfrm>
          <a:prstGeom prst="rect">
            <a:avLst/>
          </a:prstGeom>
        </p:spPr>
      </p:pic>
      <p:pic>
        <p:nvPicPr>
          <p:cNvPr id="7" name="6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>
            <a:off x="1714512" y="1285866"/>
            <a:ext cx="2071670" cy="1214446"/>
          </a:xfrm>
          <a:prstGeom prst="rect">
            <a:avLst/>
          </a:prstGeom>
        </p:spPr>
      </p:pic>
      <p:pic>
        <p:nvPicPr>
          <p:cNvPr id="8" name="7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 flipV="1">
            <a:off x="1714512" y="2428874"/>
            <a:ext cx="2000264" cy="1276360"/>
          </a:xfrm>
          <a:prstGeom prst="rect">
            <a:avLst/>
          </a:prstGeom>
        </p:spPr>
      </p:pic>
      <p:pic>
        <p:nvPicPr>
          <p:cNvPr id="9" name="8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>
            <a:off x="2571736" y="1285866"/>
            <a:ext cx="2071670" cy="1214446"/>
          </a:xfrm>
          <a:prstGeom prst="rect">
            <a:avLst/>
          </a:prstGeom>
        </p:spPr>
      </p:pic>
      <p:pic>
        <p:nvPicPr>
          <p:cNvPr id="10" name="9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 flipV="1">
            <a:off x="2571736" y="2428874"/>
            <a:ext cx="2000264" cy="1276360"/>
          </a:xfrm>
          <a:prstGeom prst="rect">
            <a:avLst/>
          </a:prstGeom>
        </p:spPr>
      </p:pic>
      <p:pic>
        <p:nvPicPr>
          <p:cNvPr id="11" name="10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>
            <a:off x="3357586" y="1285866"/>
            <a:ext cx="2071670" cy="1214446"/>
          </a:xfrm>
          <a:prstGeom prst="rect">
            <a:avLst/>
          </a:prstGeom>
        </p:spPr>
      </p:pic>
      <p:pic>
        <p:nvPicPr>
          <p:cNvPr id="12" name="11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 flipV="1">
            <a:off x="3357586" y="2428874"/>
            <a:ext cx="2000264" cy="1276360"/>
          </a:xfrm>
          <a:prstGeom prst="rect">
            <a:avLst/>
          </a:prstGeom>
        </p:spPr>
      </p:pic>
      <p:pic>
        <p:nvPicPr>
          <p:cNvPr id="13" name="12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>
            <a:off x="4214810" y="1285866"/>
            <a:ext cx="2071670" cy="1214446"/>
          </a:xfrm>
          <a:prstGeom prst="rect">
            <a:avLst/>
          </a:prstGeom>
        </p:spPr>
      </p:pic>
      <p:pic>
        <p:nvPicPr>
          <p:cNvPr id="14" name="13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 flipV="1">
            <a:off x="4214810" y="2428874"/>
            <a:ext cx="2000264" cy="1276360"/>
          </a:xfrm>
          <a:prstGeom prst="rect">
            <a:avLst/>
          </a:prstGeom>
        </p:spPr>
      </p:pic>
      <p:pic>
        <p:nvPicPr>
          <p:cNvPr id="15" name="14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>
            <a:off x="5072098" y="1285866"/>
            <a:ext cx="2071670" cy="1214446"/>
          </a:xfrm>
          <a:prstGeom prst="rect">
            <a:avLst/>
          </a:prstGeom>
        </p:spPr>
      </p:pic>
      <p:pic>
        <p:nvPicPr>
          <p:cNvPr id="16" name="15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 flipV="1">
            <a:off x="5072098" y="2428874"/>
            <a:ext cx="2000264" cy="1276360"/>
          </a:xfrm>
          <a:prstGeom prst="rect">
            <a:avLst/>
          </a:prstGeom>
        </p:spPr>
      </p:pic>
      <p:pic>
        <p:nvPicPr>
          <p:cNvPr id="17" name="16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>
            <a:off x="5929322" y="1285866"/>
            <a:ext cx="2071670" cy="1214446"/>
          </a:xfrm>
          <a:prstGeom prst="rect">
            <a:avLst/>
          </a:prstGeom>
        </p:spPr>
      </p:pic>
      <p:pic>
        <p:nvPicPr>
          <p:cNvPr id="18" name="17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 flipV="1">
            <a:off x="5929322" y="2428874"/>
            <a:ext cx="2000264" cy="1276360"/>
          </a:xfrm>
          <a:prstGeom prst="rect">
            <a:avLst/>
          </a:prstGeom>
        </p:spPr>
      </p:pic>
      <p:pic>
        <p:nvPicPr>
          <p:cNvPr id="19" name="18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>
            <a:off x="6715140" y="1285866"/>
            <a:ext cx="2071670" cy="1214446"/>
          </a:xfrm>
          <a:prstGeom prst="rect">
            <a:avLst/>
          </a:prstGeom>
        </p:spPr>
      </p:pic>
      <p:pic>
        <p:nvPicPr>
          <p:cNvPr id="20" name="19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 flipV="1">
            <a:off x="7358082" y="2357436"/>
            <a:ext cx="2000264" cy="1276360"/>
          </a:xfrm>
          <a:prstGeom prst="rect">
            <a:avLst/>
          </a:prstGeom>
        </p:spPr>
      </p:pic>
      <p:pic>
        <p:nvPicPr>
          <p:cNvPr id="21" name="20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>
            <a:off x="7429456" y="1285866"/>
            <a:ext cx="2071670" cy="1214446"/>
          </a:xfrm>
          <a:prstGeom prst="rect">
            <a:avLst/>
          </a:prstGeom>
        </p:spPr>
      </p:pic>
      <p:pic>
        <p:nvPicPr>
          <p:cNvPr id="22" name="21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 flipV="1">
            <a:off x="6786578" y="2428874"/>
            <a:ext cx="2000264" cy="1276360"/>
          </a:xfrm>
          <a:prstGeom prst="rect">
            <a:avLst/>
          </a:prstGeom>
        </p:spPr>
      </p:pic>
      <p:sp>
        <p:nvSpPr>
          <p:cNvPr id="23" name="22 Rectángulo"/>
          <p:cNvSpPr/>
          <p:nvPr/>
        </p:nvSpPr>
        <p:spPr>
          <a:xfrm>
            <a:off x="-428660" y="-214332"/>
            <a:ext cx="9858444" cy="5572164"/>
          </a:xfrm>
          <a:prstGeom prst="rect">
            <a:avLst/>
          </a:prstGeom>
          <a:gradFill flip="none" rotWithShape="1">
            <a:gsLst>
              <a:gs pos="82000">
                <a:srgbClr val="D60093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2000"/>
                            </p:stCondLst>
                            <p:childTnLst>
                              <p:par>
                                <p:cTn id="128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50000">
              <a:srgbClr val="DA8EB4">
                <a:shade val="67500"/>
                <a:satMod val="115000"/>
              </a:srgbClr>
            </a:gs>
            <a:gs pos="100000">
              <a:srgbClr val="DA8EB4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k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Luna"/>
          <p:cNvSpPr/>
          <p:nvPr/>
        </p:nvSpPr>
        <p:spPr>
          <a:xfrm>
            <a:off x="788753" y="214290"/>
            <a:ext cx="3820434" cy="3111447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DA8EB4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una"/>
          <p:cNvSpPr/>
          <p:nvPr/>
        </p:nvSpPr>
        <p:spPr>
          <a:xfrm>
            <a:off x="788753" y="500042"/>
            <a:ext cx="3820434" cy="3111447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DA8EB4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una"/>
          <p:cNvSpPr/>
          <p:nvPr/>
        </p:nvSpPr>
        <p:spPr>
          <a:xfrm>
            <a:off x="788753" y="785794"/>
            <a:ext cx="3820434" cy="3111447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DA8EB4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una"/>
          <p:cNvSpPr/>
          <p:nvPr/>
        </p:nvSpPr>
        <p:spPr>
          <a:xfrm>
            <a:off x="788753" y="1071546"/>
            <a:ext cx="3820434" cy="3111447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DA8EB4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una"/>
          <p:cNvSpPr/>
          <p:nvPr/>
        </p:nvSpPr>
        <p:spPr>
          <a:xfrm>
            <a:off x="788043" y="1285860"/>
            <a:ext cx="3783956" cy="3136010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DA8EB4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una"/>
          <p:cNvSpPr/>
          <p:nvPr/>
        </p:nvSpPr>
        <p:spPr>
          <a:xfrm>
            <a:off x="788753" y="1612994"/>
            <a:ext cx="3820434" cy="3111447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DA8EB4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una"/>
          <p:cNvSpPr/>
          <p:nvPr/>
        </p:nvSpPr>
        <p:spPr>
          <a:xfrm>
            <a:off x="788753" y="1898746"/>
            <a:ext cx="3820434" cy="2941933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DA8EB4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Luna"/>
          <p:cNvSpPr/>
          <p:nvPr/>
        </p:nvSpPr>
        <p:spPr>
          <a:xfrm>
            <a:off x="788753" y="2184498"/>
            <a:ext cx="3820434" cy="2772419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DA8EB4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Luna"/>
          <p:cNvSpPr/>
          <p:nvPr/>
        </p:nvSpPr>
        <p:spPr>
          <a:xfrm>
            <a:off x="860191" y="2643182"/>
            <a:ext cx="3820434" cy="2500318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DA8EB4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Luna"/>
          <p:cNvSpPr/>
          <p:nvPr/>
        </p:nvSpPr>
        <p:spPr>
          <a:xfrm flipH="1">
            <a:off x="4644330" y="214290"/>
            <a:ext cx="3713884" cy="3111447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DA8EB4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Luna"/>
          <p:cNvSpPr/>
          <p:nvPr/>
        </p:nvSpPr>
        <p:spPr>
          <a:xfrm flipH="1">
            <a:off x="4503289" y="500042"/>
            <a:ext cx="3808212" cy="3111447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DA8EB4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Luna"/>
          <p:cNvSpPr/>
          <p:nvPr/>
        </p:nvSpPr>
        <p:spPr>
          <a:xfrm flipH="1">
            <a:off x="4573363" y="785794"/>
            <a:ext cx="3738137" cy="3111447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DA8EB4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Luna"/>
          <p:cNvSpPr/>
          <p:nvPr/>
        </p:nvSpPr>
        <p:spPr>
          <a:xfrm flipH="1">
            <a:off x="4573363" y="1071546"/>
            <a:ext cx="3738138" cy="3111447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DA8EB4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Luna"/>
          <p:cNvSpPr/>
          <p:nvPr/>
        </p:nvSpPr>
        <p:spPr>
          <a:xfrm flipH="1">
            <a:off x="4573363" y="1285860"/>
            <a:ext cx="3738138" cy="3136010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DA8EB4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Luna"/>
          <p:cNvSpPr/>
          <p:nvPr/>
        </p:nvSpPr>
        <p:spPr>
          <a:xfrm flipH="1">
            <a:off x="4643437" y="1612994"/>
            <a:ext cx="3668065" cy="3111447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DA8EB4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Luna"/>
          <p:cNvSpPr/>
          <p:nvPr/>
        </p:nvSpPr>
        <p:spPr>
          <a:xfrm flipH="1">
            <a:off x="4641600" y="1928802"/>
            <a:ext cx="3573737" cy="2924103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DA8EB4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Luna"/>
          <p:cNvSpPr/>
          <p:nvPr/>
        </p:nvSpPr>
        <p:spPr>
          <a:xfrm flipH="1">
            <a:off x="4713509" y="2214554"/>
            <a:ext cx="3597991" cy="2754589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DA8EB4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Luna"/>
          <p:cNvSpPr/>
          <p:nvPr/>
        </p:nvSpPr>
        <p:spPr>
          <a:xfrm flipH="1">
            <a:off x="4571999" y="2643182"/>
            <a:ext cx="3668065" cy="2500318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DA8EB4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Rectángulo"/>
          <p:cNvSpPr/>
          <p:nvPr/>
        </p:nvSpPr>
        <p:spPr>
          <a:xfrm>
            <a:off x="-428660" y="-214332"/>
            <a:ext cx="9858444" cy="5572164"/>
          </a:xfrm>
          <a:prstGeom prst="rect">
            <a:avLst/>
          </a:prstGeom>
          <a:gradFill flip="none" rotWithShape="1">
            <a:gsLst>
              <a:gs pos="82000">
                <a:srgbClr val="D60093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8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">
              <a:srgbClr val="004C22"/>
            </a:gs>
            <a:gs pos="50000">
              <a:srgbClr val="FF6600">
                <a:shade val="67500"/>
                <a:satMod val="115000"/>
              </a:srgbClr>
            </a:gs>
            <a:gs pos="100000">
              <a:srgbClr val="FF6600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yu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ágrima"/>
          <p:cNvSpPr/>
          <p:nvPr/>
        </p:nvSpPr>
        <p:spPr>
          <a:xfrm rot="21356934">
            <a:off x="3357554" y="1"/>
            <a:ext cx="1357322" cy="1357298"/>
          </a:xfrm>
          <a:prstGeom prst="teardrop">
            <a:avLst/>
          </a:prstGeom>
          <a:noFill/>
          <a:ln>
            <a:solidFill>
              <a:srgbClr val="FF0000"/>
            </a:solidFill>
            <a:prstDash val="sysDot"/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Lágrima"/>
          <p:cNvSpPr/>
          <p:nvPr/>
        </p:nvSpPr>
        <p:spPr>
          <a:xfrm rot="16350246">
            <a:off x="4743867" y="29015"/>
            <a:ext cx="1357322" cy="1357298"/>
          </a:xfrm>
          <a:prstGeom prst="teardrop">
            <a:avLst/>
          </a:prstGeom>
          <a:noFill/>
          <a:ln>
            <a:solidFill>
              <a:srgbClr val="FF0000"/>
            </a:solidFill>
            <a:prstDash val="sysDot"/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ágrima"/>
          <p:cNvSpPr/>
          <p:nvPr/>
        </p:nvSpPr>
        <p:spPr>
          <a:xfrm>
            <a:off x="3286116" y="571482"/>
            <a:ext cx="1357322" cy="1327382"/>
          </a:xfrm>
          <a:prstGeom prst="teardrop">
            <a:avLst/>
          </a:prstGeom>
          <a:noFill/>
          <a:ln>
            <a:solidFill>
              <a:srgbClr val="00B050"/>
            </a:solidFill>
            <a:prstDash val="sysDot"/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ágrima"/>
          <p:cNvSpPr/>
          <p:nvPr/>
        </p:nvSpPr>
        <p:spPr>
          <a:xfrm rot="16350246">
            <a:off x="4688040" y="585552"/>
            <a:ext cx="1327405" cy="1357298"/>
          </a:xfrm>
          <a:prstGeom prst="teardrop">
            <a:avLst/>
          </a:prstGeom>
          <a:noFill/>
          <a:ln>
            <a:solidFill>
              <a:srgbClr val="00B050"/>
            </a:solidFill>
            <a:prstDash val="sysDot"/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ágrima"/>
          <p:cNvSpPr/>
          <p:nvPr/>
        </p:nvSpPr>
        <p:spPr>
          <a:xfrm rot="21432212">
            <a:off x="3284811" y="1428762"/>
            <a:ext cx="1357322" cy="1357298"/>
          </a:xfrm>
          <a:prstGeom prst="teardrop">
            <a:avLst/>
          </a:prstGeom>
          <a:noFill/>
          <a:ln>
            <a:solidFill>
              <a:srgbClr val="FF0000"/>
            </a:solidFill>
            <a:prstDash val="sysDot"/>
          </a:ln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ágrima"/>
          <p:cNvSpPr/>
          <p:nvPr/>
        </p:nvSpPr>
        <p:spPr>
          <a:xfrm rot="16350246">
            <a:off x="4671124" y="1457776"/>
            <a:ext cx="1357322" cy="1357298"/>
          </a:xfrm>
          <a:prstGeom prst="teardrop">
            <a:avLst/>
          </a:prstGeom>
          <a:noFill/>
          <a:ln>
            <a:solidFill>
              <a:srgbClr val="FF0000"/>
            </a:solidFill>
            <a:prstDash val="sysDot"/>
          </a:ln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ágrima"/>
          <p:cNvSpPr/>
          <p:nvPr/>
        </p:nvSpPr>
        <p:spPr>
          <a:xfrm>
            <a:off x="3213373" y="2000243"/>
            <a:ext cx="1357322" cy="1327382"/>
          </a:xfrm>
          <a:prstGeom prst="teardrop">
            <a:avLst/>
          </a:prstGeom>
          <a:noFill/>
          <a:ln>
            <a:solidFill>
              <a:srgbClr val="00B050"/>
            </a:solidFill>
            <a:prstDash val="sysDot"/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ágrima"/>
          <p:cNvSpPr/>
          <p:nvPr/>
        </p:nvSpPr>
        <p:spPr>
          <a:xfrm rot="16350246">
            <a:off x="4615297" y="2014313"/>
            <a:ext cx="1327405" cy="1357298"/>
          </a:xfrm>
          <a:prstGeom prst="teardrop">
            <a:avLst/>
          </a:prstGeom>
          <a:noFill/>
          <a:ln>
            <a:solidFill>
              <a:srgbClr val="00B050"/>
            </a:solidFill>
            <a:prstDash val="sysDot"/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Lágrima"/>
          <p:cNvSpPr/>
          <p:nvPr/>
        </p:nvSpPr>
        <p:spPr>
          <a:xfrm rot="21361208">
            <a:off x="3286115" y="2857520"/>
            <a:ext cx="1357322" cy="1357298"/>
          </a:xfrm>
          <a:prstGeom prst="teardrop">
            <a:avLst/>
          </a:prstGeom>
          <a:noFill/>
          <a:ln>
            <a:solidFill>
              <a:srgbClr val="FF0000"/>
            </a:solidFill>
            <a:prstDash val="sysDot"/>
          </a:ln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Lágrima"/>
          <p:cNvSpPr/>
          <p:nvPr/>
        </p:nvSpPr>
        <p:spPr>
          <a:xfrm rot="16350246">
            <a:off x="4600991" y="2815073"/>
            <a:ext cx="1357322" cy="1357298"/>
          </a:xfrm>
          <a:prstGeom prst="teardrop">
            <a:avLst/>
          </a:prstGeom>
          <a:noFill/>
          <a:ln>
            <a:solidFill>
              <a:srgbClr val="FF0000"/>
            </a:solidFill>
            <a:prstDash val="sysDot"/>
          </a:ln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Lágrima"/>
          <p:cNvSpPr/>
          <p:nvPr/>
        </p:nvSpPr>
        <p:spPr>
          <a:xfrm>
            <a:off x="3214677" y="3429001"/>
            <a:ext cx="1357322" cy="1327382"/>
          </a:xfrm>
          <a:prstGeom prst="teardrop">
            <a:avLst/>
          </a:prstGeom>
          <a:noFill/>
          <a:ln>
            <a:solidFill>
              <a:srgbClr val="00B050"/>
            </a:solidFill>
            <a:prstDash val="sysDot"/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Lágrima"/>
          <p:cNvSpPr/>
          <p:nvPr/>
        </p:nvSpPr>
        <p:spPr>
          <a:xfrm rot="16350246">
            <a:off x="4616601" y="3443071"/>
            <a:ext cx="1327405" cy="1357298"/>
          </a:xfrm>
          <a:prstGeom prst="teardrop">
            <a:avLst/>
          </a:prstGeom>
          <a:noFill/>
          <a:ln>
            <a:solidFill>
              <a:srgbClr val="00B050"/>
            </a:solidFill>
            <a:prstDash val="sysDot"/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Lágrima"/>
          <p:cNvSpPr/>
          <p:nvPr/>
        </p:nvSpPr>
        <p:spPr>
          <a:xfrm>
            <a:off x="3214678" y="4286256"/>
            <a:ext cx="1357322" cy="1357298"/>
          </a:xfrm>
          <a:prstGeom prst="teardrop">
            <a:avLst/>
          </a:prstGeom>
          <a:noFill/>
          <a:ln>
            <a:solidFill>
              <a:srgbClr val="FF0000"/>
            </a:solidFill>
            <a:prstDash val="sysDot"/>
          </a:ln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Lágrima"/>
          <p:cNvSpPr/>
          <p:nvPr/>
        </p:nvSpPr>
        <p:spPr>
          <a:xfrm rot="16350246">
            <a:off x="4599685" y="4315295"/>
            <a:ext cx="1357322" cy="1357298"/>
          </a:xfrm>
          <a:prstGeom prst="teardrop">
            <a:avLst/>
          </a:prstGeom>
          <a:noFill/>
          <a:ln>
            <a:solidFill>
              <a:srgbClr val="FF0000"/>
            </a:solidFill>
            <a:prstDash val="sysDot"/>
          </a:ln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>
            <a:off x="-428660" y="-214332"/>
            <a:ext cx="9858444" cy="6000792"/>
          </a:xfrm>
          <a:prstGeom prst="rect">
            <a:avLst/>
          </a:prstGeom>
          <a:gradFill flip="none" rotWithShape="1">
            <a:gsLst>
              <a:gs pos="82000">
                <a:srgbClr val="D60093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50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oi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4071934" y="4572020"/>
            <a:ext cx="1143008" cy="214314"/>
          </a:xfrm>
          <a:prstGeom prst="rect">
            <a:avLst/>
          </a:prstGeom>
          <a:gradFill flip="none" rotWithShape="1">
            <a:gsLst>
              <a:gs pos="50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1357290" y="-12"/>
            <a:ext cx="6215106" cy="214314"/>
          </a:xfrm>
          <a:prstGeom prst="rect">
            <a:avLst/>
          </a:prstGeom>
          <a:gradFill flip="none" rotWithShape="1">
            <a:gsLst>
              <a:gs pos="50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1571604" y="285740"/>
            <a:ext cx="5857916" cy="214314"/>
          </a:xfrm>
          <a:prstGeom prst="rect">
            <a:avLst/>
          </a:prstGeom>
          <a:gradFill flip="none" rotWithShape="1">
            <a:gsLst>
              <a:gs pos="50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1785918" y="571492"/>
            <a:ext cx="5500726" cy="214314"/>
          </a:xfrm>
          <a:prstGeom prst="rect">
            <a:avLst/>
          </a:prstGeom>
          <a:gradFill flip="none" rotWithShape="1">
            <a:gsLst>
              <a:gs pos="50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1857356" y="857244"/>
            <a:ext cx="5286412" cy="214314"/>
          </a:xfrm>
          <a:prstGeom prst="rect">
            <a:avLst/>
          </a:prstGeom>
          <a:gradFill flip="none" rotWithShape="1">
            <a:gsLst>
              <a:gs pos="50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2000232" y="1142996"/>
            <a:ext cx="5000660" cy="214314"/>
          </a:xfrm>
          <a:prstGeom prst="rect">
            <a:avLst/>
          </a:prstGeom>
          <a:gradFill flip="none" rotWithShape="1">
            <a:gsLst>
              <a:gs pos="50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>
            <a:off x="2143108" y="1428748"/>
            <a:ext cx="4714908" cy="214314"/>
          </a:xfrm>
          <a:prstGeom prst="rect">
            <a:avLst/>
          </a:prstGeom>
          <a:gradFill flip="none" rotWithShape="1">
            <a:gsLst>
              <a:gs pos="50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>
            <a:off x="2285984" y="1714500"/>
            <a:ext cx="4429156" cy="214314"/>
          </a:xfrm>
          <a:prstGeom prst="rect">
            <a:avLst/>
          </a:prstGeom>
          <a:gradFill flip="none" rotWithShape="1">
            <a:gsLst>
              <a:gs pos="50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>
            <a:off x="2500298" y="2000252"/>
            <a:ext cx="4071966" cy="214314"/>
          </a:xfrm>
          <a:prstGeom prst="rect">
            <a:avLst/>
          </a:prstGeom>
          <a:gradFill flip="none" rotWithShape="1">
            <a:gsLst>
              <a:gs pos="50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>
            <a:off x="2643174" y="2286004"/>
            <a:ext cx="3786214" cy="214314"/>
          </a:xfrm>
          <a:prstGeom prst="rect">
            <a:avLst/>
          </a:prstGeom>
          <a:gradFill flip="none" rotWithShape="1">
            <a:gsLst>
              <a:gs pos="50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>
            <a:off x="2857488" y="2571756"/>
            <a:ext cx="3429024" cy="214314"/>
          </a:xfrm>
          <a:prstGeom prst="rect">
            <a:avLst/>
          </a:prstGeom>
          <a:gradFill flip="none" rotWithShape="1">
            <a:gsLst>
              <a:gs pos="50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>
            <a:off x="3000364" y="2857508"/>
            <a:ext cx="3143272" cy="214314"/>
          </a:xfrm>
          <a:prstGeom prst="rect">
            <a:avLst/>
          </a:prstGeom>
          <a:gradFill flip="none" rotWithShape="1">
            <a:gsLst>
              <a:gs pos="50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>
            <a:off x="3143240" y="3143260"/>
            <a:ext cx="2857520" cy="214314"/>
          </a:xfrm>
          <a:prstGeom prst="rect">
            <a:avLst/>
          </a:prstGeom>
          <a:gradFill flip="none" rotWithShape="1">
            <a:gsLst>
              <a:gs pos="50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>
            <a:off x="3357554" y="3429012"/>
            <a:ext cx="2500330" cy="214314"/>
          </a:xfrm>
          <a:prstGeom prst="rect">
            <a:avLst/>
          </a:prstGeom>
          <a:gradFill flip="none" rotWithShape="1">
            <a:gsLst>
              <a:gs pos="50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Rectángulo"/>
          <p:cNvSpPr/>
          <p:nvPr/>
        </p:nvSpPr>
        <p:spPr>
          <a:xfrm>
            <a:off x="3500430" y="3714764"/>
            <a:ext cx="2214578" cy="214314"/>
          </a:xfrm>
          <a:prstGeom prst="rect">
            <a:avLst/>
          </a:prstGeom>
          <a:gradFill flip="none" rotWithShape="1">
            <a:gsLst>
              <a:gs pos="50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>
            <a:off x="3786182" y="4000516"/>
            <a:ext cx="1714512" cy="214314"/>
          </a:xfrm>
          <a:prstGeom prst="rect">
            <a:avLst/>
          </a:prstGeom>
          <a:gradFill flip="none" rotWithShape="1">
            <a:gsLst>
              <a:gs pos="50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Rectángulo"/>
          <p:cNvSpPr/>
          <p:nvPr/>
        </p:nvSpPr>
        <p:spPr>
          <a:xfrm>
            <a:off x="3929058" y="4286268"/>
            <a:ext cx="1428760" cy="214314"/>
          </a:xfrm>
          <a:prstGeom prst="rect">
            <a:avLst/>
          </a:prstGeom>
          <a:gradFill flip="none" rotWithShape="1">
            <a:gsLst>
              <a:gs pos="50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>
            <a:off x="4214810" y="4929210"/>
            <a:ext cx="857256" cy="214290"/>
          </a:xfrm>
          <a:prstGeom prst="rect">
            <a:avLst/>
          </a:prstGeom>
          <a:gradFill flip="none" rotWithShape="1">
            <a:gsLst>
              <a:gs pos="50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Rectángulo"/>
          <p:cNvSpPr/>
          <p:nvPr/>
        </p:nvSpPr>
        <p:spPr>
          <a:xfrm>
            <a:off x="-428660" y="-214332"/>
            <a:ext cx="9858444" cy="5572164"/>
          </a:xfrm>
          <a:prstGeom prst="rect">
            <a:avLst/>
          </a:prstGeom>
          <a:gradFill flip="none" rotWithShape="1">
            <a:gsLst>
              <a:gs pos="82000">
                <a:srgbClr val="D60093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000">
              <a:srgbClr val="CC66FF"/>
            </a:gs>
            <a:gs pos="50000">
              <a:srgbClr val="0070C0">
                <a:shade val="67500"/>
                <a:satMod val="115000"/>
              </a:srgbClr>
            </a:gs>
            <a:gs pos="100000">
              <a:srgbClr val="0070C0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pui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41000">
                <a:srgbClr val="CC66FF">
                  <a:alpha val="46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</p:pic>
      <p:sp>
        <p:nvSpPr>
          <p:cNvPr id="4" name="3 Combinar"/>
          <p:cNvSpPr/>
          <p:nvPr/>
        </p:nvSpPr>
        <p:spPr>
          <a:xfrm rot="16200000">
            <a:off x="71438" y="285734"/>
            <a:ext cx="4429124" cy="4572000"/>
          </a:xfrm>
          <a:prstGeom prst="flowChartMerge">
            <a:avLst/>
          </a:prstGeom>
          <a:gradFill flip="none" rotWithShape="1">
            <a:gsLst>
              <a:gs pos="41000">
                <a:srgbClr val="CC66FF">
                  <a:alpha val="46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C66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Combinar"/>
          <p:cNvSpPr/>
          <p:nvPr/>
        </p:nvSpPr>
        <p:spPr>
          <a:xfrm rot="5400000">
            <a:off x="4643438" y="285734"/>
            <a:ext cx="4429124" cy="4572000"/>
          </a:xfrm>
          <a:prstGeom prst="flowChartMerge">
            <a:avLst/>
          </a:prstGeom>
          <a:gradFill flip="none" rotWithShape="1">
            <a:gsLst>
              <a:gs pos="41000">
                <a:srgbClr val="CC66FF">
                  <a:alpha val="46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C66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Combinar"/>
          <p:cNvSpPr/>
          <p:nvPr/>
        </p:nvSpPr>
        <p:spPr>
          <a:xfrm rot="16200000">
            <a:off x="-321471" y="678643"/>
            <a:ext cx="4429124" cy="3786182"/>
          </a:xfrm>
          <a:prstGeom prst="flowChartMerge">
            <a:avLst/>
          </a:prstGeom>
          <a:gradFill flip="none" rotWithShape="1">
            <a:gsLst>
              <a:gs pos="41000">
                <a:srgbClr val="CC66FF">
                  <a:alpha val="46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C66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ombinar"/>
          <p:cNvSpPr/>
          <p:nvPr/>
        </p:nvSpPr>
        <p:spPr>
          <a:xfrm rot="5400000">
            <a:off x="5000628" y="642924"/>
            <a:ext cx="4429124" cy="3857620"/>
          </a:xfrm>
          <a:prstGeom prst="flowChartMerge">
            <a:avLst/>
          </a:prstGeom>
          <a:gradFill flip="none" rotWithShape="1">
            <a:gsLst>
              <a:gs pos="41000">
                <a:srgbClr val="CC66FF">
                  <a:alpha val="46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C66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Combinar"/>
          <p:cNvSpPr/>
          <p:nvPr/>
        </p:nvSpPr>
        <p:spPr>
          <a:xfrm rot="16200000">
            <a:off x="-714380" y="1071552"/>
            <a:ext cx="4429124" cy="3000364"/>
          </a:xfrm>
          <a:prstGeom prst="flowChartMerge">
            <a:avLst/>
          </a:prstGeom>
          <a:gradFill flip="none" rotWithShape="1">
            <a:gsLst>
              <a:gs pos="41000">
                <a:srgbClr val="CC66FF">
                  <a:alpha val="46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C66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Combinar"/>
          <p:cNvSpPr/>
          <p:nvPr/>
        </p:nvSpPr>
        <p:spPr>
          <a:xfrm rot="5400000">
            <a:off x="5393537" y="1035833"/>
            <a:ext cx="4429124" cy="3071802"/>
          </a:xfrm>
          <a:prstGeom prst="flowChartMerge">
            <a:avLst/>
          </a:prstGeom>
          <a:gradFill flip="none" rotWithShape="1">
            <a:gsLst>
              <a:gs pos="41000">
                <a:srgbClr val="CC66FF">
                  <a:alpha val="46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C66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Combinar"/>
          <p:cNvSpPr/>
          <p:nvPr/>
        </p:nvSpPr>
        <p:spPr>
          <a:xfrm rot="16200000">
            <a:off x="-1071570" y="1428742"/>
            <a:ext cx="4429124" cy="2285984"/>
          </a:xfrm>
          <a:prstGeom prst="flowChartMerge">
            <a:avLst/>
          </a:prstGeom>
          <a:gradFill flip="none" rotWithShape="1">
            <a:gsLst>
              <a:gs pos="41000">
                <a:srgbClr val="CC66FF">
                  <a:alpha val="46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C66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Combinar"/>
          <p:cNvSpPr/>
          <p:nvPr/>
        </p:nvSpPr>
        <p:spPr>
          <a:xfrm rot="5400000">
            <a:off x="5714992" y="1357320"/>
            <a:ext cx="4429156" cy="2428860"/>
          </a:xfrm>
          <a:prstGeom prst="flowChartMerge">
            <a:avLst/>
          </a:prstGeom>
          <a:gradFill flip="none" rotWithShape="1">
            <a:gsLst>
              <a:gs pos="41000">
                <a:srgbClr val="CC66FF">
                  <a:alpha val="46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C66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Combinar"/>
          <p:cNvSpPr/>
          <p:nvPr/>
        </p:nvSpPr>
        <p:spPr>
          <a:xfrm rot="16200000">
            <a:off x="-1428760" y="1785932"/>
            <a:ext cx="4429124" cy="1571604"/>
          </a:xfrm>
          <a:prstGeom prst="flowChartMerge">
            <a:avLst/>
          </a:prstGeom>
          <a:gradFill flip="none" rotWithShape="1">
            <a:gsLst>
              <a:gs pos="41000">
                <a:srgbClr val="CC66FF">
                  <a:alpha val="46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C66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Combinar"/>
          <p:cNvSpPr/>
          <p:nvPr/>
        </p:nvSpPr>
        <p:spPr>
          <a:xfrm rot="5400000">
            <a:off x="6036463" y="1678791"/>
            <a:ext cx="4429156" cy="1785918"/>
          </a:xfrm>
          <a:prstGeom prst="flowChartMerge">
            <a:avLst/>
          </a:prstGeom>
          <a:gradFill flip="none" rotWithShape="1">
            <a:gsLst>
              <a:gs pos="41000">
                <a:srgbClr val="CC66FF">
                  <a:alpha val="46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C66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Combinar"/>
          <p:cNvSpPr/>
          <p:nvPr/>
        </p:nvSpPr>
        <p:spPr>
          <a:xfrm rot="16200000">
            <a:off x="-1750231" y="2107403"/>
            <a:ext cx="4429124" cy="928662"/>
          </a:xfrm>
          <a:prstGeom prst="flowChartMerge">
            <a:avLst/>
          </a:prstGeom>
          <a:gradFill flip="none" rotWithShape="1">
            <a:gsLst>
              <a:gs pos="41000">
                <a:srgbClr val="CC66FF">
                  <a:alpha val="46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C66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Combinar"/>
          <p:cNvSpPr/>
          <p:nvPr/>
        </p:nvSpPr>
        <p:spPr>
          <a:xfrm rot="5400000">
            <a:off x="6357934" y="2000262"/>
            <a:ext cx="4429156" cy="1142976"/>
          </a:xfrm>
          <a:prstGeom prst="flowChartMerge">
            <a:avLst/>
          </a:prstGeom>
          <a:gradFill flip="none" rotWithShape="1">
            <a:gsLst>
              <a:gs pos="41000">
                <a:srgbClr val="CC66FF">
                  <a:alpha val="46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C66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Combinar"/>
          <p:cNvSpPr/>
          <p:nvPr/>
        </p:nvSpPr>
        <p:spPr>
          <a:xfrm rot="16200000">
            <a:off x="-1964545" y="2393155"/>
            <a:ext cx="4429124" cy="500034"/>
          </a:xfrm>
          <a:prstGeom prst="flowChartMerge">
            <a:avLst/>
          </a:prstGeom>
          <a:gradFill flip="none" rotWithShape="1">
            <a:gsLst>
              <a:gs pos="41000">
                <a:srgbClr val="CC66FF">
                  <a:alpha val="46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C66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Combinar"/>
          <p:cNvSpPr/>
          <p:nvPr/>
        </p:nvSpPr>
        <p:spPr>
          <a:xfrm rot="5400000">
            <a:off x="6643686" y="2286014"/>
            <a:ext cx="4429156" cy="571472"/>
          </a:xfrm>
          <a:prstGeom prst="flowChartMerge">
            <a:avLst/>
          </a:prstGeom>
          <a:gradFill flip="none" rotWithShape="1">
            <a:gsLst>
              <a:gs pos="41000">
                <a:srgbClr val="CC66FF">
                  <a:alpha val="46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C66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>
            <a:off x="-428660" y="-214332"/>
            <a:ext cx="9858444" cy="5572164"/>
          </a:xfrm>
          <a:prstGeom prst="rect">
            <a:avLst/>
          </a:prstGeom>
          <a:gradFill flip="none" rotWithShape="1">
            <a:gsLst>
              <a:gs pos="82000">
                <a:srgbClr val="D60093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3000"/>
                            </p:stCondLst>
                            <p:childTnLst>
                              <p:par>
                                <p:cTn id="134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3136165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3143240" y="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Paralelogramo"/>
          <p:cNvSpPr/>
          <p:nvPr/>
        </p:nvSpPr>
        <p:spPr>
          <a:xfrm flipH="1">
            <a:off x="4572000" y="0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Paralelogramo"/>
          <p:cNvSpPr/>
          <p:nvPr/>
        </p:nvSpPr>
        <p:spPr>
          <a:xfrm>
            <a:off x="357158" y="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Paralelogramo"/>
          <p:cNvSpPr/>
          <p:nvPr/>
        </p:nvSpPr>
        <p:spPr>
          <a:xfrm flipH="1">
            <a:off x="1785918" y="0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Paralelogramo"/>
          <p:cNvSpPr/>
          <p:nvPr/>
        </p:nvSpPr>
        <p:spPr>
          <a:xfrm>
            <a:off x="5929322" y="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Paralelogramo"/>
          <p:cNvSpPr/>
          <p:nvPr/>
        </p:nvSpPr>
        <p:spPr>
          <a:xfrm flipH="1">
            <a:off x="7358082" y="0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Paralelogramo"/>
          <p:cNvSpPr/>
          <p:nvPr/>
        </p:nvSpPr>
        <p:spPr>
          <a:xfrm>
            <a:off x="3143240" y="785794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Paralelogramo"/>
          <p:cNvSpPr/>
          <p:nvPr/>
        </p:nvSpPr>
        <p:spPr>
          <a:xfrm flipH="1">
            <a:off x="4572000" y="785794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Paralelogramo"/>
          <p:cNvSpPr/>
          <p:nvPr/>
        </p:nvSpPr>
        <p:spPr>
          <a:xfrm>
            <a:off x="357158" y="785794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Paralelogramo"/>
          <p:cNvSpPr/>
          <p:nvPr/>
        </p:nvSpPr>
        <p:spPr>
          <a:xfrm flipH="1">
            <a:off x="1785918" y="785794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Paralelogramo"/>
          <p:cNvSpPr/>
          <p:nvPr/>
        </p:nvSpPr>
        <p:spPr>
          <a:xfrm>
            <a:off x="5929322" y="785794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Paralelogramo"/>
          <p:cNvSpPr/>
          <p:nvPr/>
        </p:nvSpPr>
        <p:spPr>
          <a:xfrm flipH="1">
            <a:off x="7358082" y="785794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Paralelogramo"/>
          <p:cNvSpPr/>
          <p:nvPr/>
        </p:nvSpPr>
        <p:spPr>
          <a:xfrm>
            <a:off x="3143240" y="157161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Paralelogramo"/>
          <p:cNvSpPr/>
          <p:nvPr/>
        </p:nvSpPr>
        <p:spPr>
          <a:xfrm flipH="1">
            <a:off x="4572000" y="157161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Paralelogramo"/>
          <p:cNvSpPr/>
          <p:nvPr/>
        </p:nvSpPr>
        <p:spPr>
          <a:xfrm>
            <a:off x="357158" y="157161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Paralelogramo"/>
          <p:cNvSpPr/>
          <p:nvPr/>
        </p:nvSpPr>
        <p:spPr>
          <a:xfrm flipH="1">
            <a:off x="1785918" y="157161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Paralelogramo"/>
          <p:cNvSpPr/>
          <p:nvPr/>
        </p:nvSpPr>
        <p:spPr>
          <a:xfrm>
            <a:off x="5929322" y="157161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Paralelogramo"/>
          <p:cNvSpPr/>
          <p:nvPr/>
        </p:nvSpPr>
        <p:spPr>
          <a:xfrm flipH="1">
            <a:off x="7358082" y="157161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Paralelogramo"/>
          <p:cNvSpPr/>
          <p:nvPr/>
        </p:nvSpPr>
        <p:spPr>
          <a:xfrm>
            <a:off x="3143240" y="235743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Paralelogramo"/>
          <p:cNvSpPr/>
          <p:nvPr/>
        </p:nvSpPr>
        <p:spPr>
          <a:xfrm flipH="1">
            <a:off x="4572000" y="2357430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Paralelogramo"/>
          <p:cNvSpPr/>
          <p:nvPr/>
        </p:nvSpPr>
        <p:spPr>
          <a:xfrm>
            <a:off x="357158" y="235743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Paralelogramo"/>
          <p:cNvSpPr/>
          <p:nvPr/>
        </p:nvSpPr>
        <p:spPr>
          <a:xfrm flipH="1">
            <a:off x="1785918" y="2357430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24 Paralelogramo"/>
          <p:cNvSpPr/>
          <p:nvPr/>
        </p:nvSpPr>
        <p:spPr>
          <a:xfrm>
            <a:off x="5929322" y="235743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6" name="25 Paralelogramo"/>
          <p:cNvSpPr/>
          <p:nvPr/>
        </p:nvSpPr>
        <p:spPr>
          <a:xfrm flipH="1">
            <a:off x="7358082" y="2357430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7" name="26 Paralelogramo"/>
          <p:cNvSpPr/>
          <p:nvPr/>
        </p:nvSpPr>
        <p:spPr>
          <a:xfrm>
            <a:off x="3214678" y="314327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8" name="27 Paralelogramo"/>
          <p:cNvSpPr/>
          <p:nvPr/>
        </p:nvSpPr>
        <p:spPr>
          <a:xfrm flipH="1">
            <a:off x="4643438" y="314327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9" name="28 Paralelogramo"/>
          <p:cNvSpPr/>
          <p:nvPr/>
        </p:nvSpPr>
        <p:spPr>
          <a:xfrm>
            <a:off x="428596" y="314327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0" name="29 Paralelogramo"/>
          <p:cNvSpPr/>
          <p:nvPr/>
        </p:nvSpPr>
        <p:spPr>
          <a:xfrm flipH="1">
            <a:off x="1857356" y="314327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1" name="30 Paralelogramo"/>
          <p:cNvSpPr/>
          <p:nvPr/>
        </p:nvSpPr>
        <p:spPr>
          <a:xfrm>
            <a:off x="6000760" y="314327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2" name="31 Paralelogramo"/>
          <p:cNvSpPr/>
          <p:nvPr/>
        </p:nvSpPr>
        <p:spPr>
          <a:xfrm flipH="1">
            <a:off x="7429520" y="314327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3" name="32 Paralelogramo"/>
          <p:cNvSpPr/>
          <p:nvPr/>
        </p:nvSpPr>
        <p:spPr>
          <a:xfrm>
            <a:off x="3214678" y="3929066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4" name="33 Paralelogramo"/>
          <p:cNvSpPr/>
          <p:nvPr/>
        </p:nvSpPr>
        <p:spPr>
          <a:xfrm flipH="1">
            <a:off x="4643438" y="3929066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5" name="34 Paralelogramo"/>
          <p:cNvSpPr/>
          <p:nvPr/>
        </p:nvSpPr>
        <p:spPr>
          <a:xfrm>
            <a:off x="428596" y="3929066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6" name="35 Paralelogramo"/>
          <p:cNvSpPr/>
          <p:nvPr/>
        </p:nvSpPr>
        <p:spPr>
          <a:xfrm flipH="1">
            <a:off x="1857356" y="3929066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7" name="36 Paralelogramo"/>
          <p:cNvSpPr/>
          <p:nvPr/>
        </p:nvSpPr>
        <p:spPr>
          <a:xfrm>
            <a:off x="6000760" y="3929066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8" name="37 Paralelogramo"/>
          <p:cNvSpPr/>
          <p:nvPr/>
        </p:nvSpPr>
        <p:spPr>
          <a:xfrm flipH="1">
            <a:off x="7429520" y="3929066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9" name="38 Paralelogramo"/>
          <p:cNvSpPr/>
          <p:nvPr/>
        </p:nvSpPr>
        <p:spPr>
          <a:xfrm>
            <a:off x="3214678" y="4714884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0" name="39 Paralelogramo"/>
          <p:cNvSpPr/>
          <p:nvPr/>
        </p:nvSpPr>
        <p:spPr>
          <a:xfrm flipH="1">
            <a:off x="4643438" y="4714884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1" name="40 Paralelogramo"/>
          <p:cNvSpPr/>
          <p:nvPr/>
        </p:nvSpPr>
        <p:spPr>
          <a:xfrm>
            <a:off x="428596" y="4714884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2" name="41 Paralelogramo"/>
          <p:cNvSpPr/>
          <p:nvPr/>
        </p:nvSpPr>
        <p:spPr>
          <a:xfrm flipH="1">
            <a:off x="1857356" y="4714884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3" name="42 Paralelogramo"/>
          <p:cNvSpPr/>
          <p:nvPr/>
        </p:nvSpPr>
        <p:spPr>
          <a:xfrm>
            <a:off x="6000760" y="4714884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4" name="43 Paralelogramo"/>
          <p:cNvSpPr/>
          <p:nvPr/>
        </p:nvSpPr>
        <p:spPr>
          <a:xfrm flipH="1">
            <a:off x="7429520" y="4714884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7000">
                <a:srgbClr val="F8A15A">
                  <a:shade val="30000"/>
                  <a:satMod val="115000"/>
                  <a:alpha val="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5" name="44 Rectángulo"/>
          <p:cNvSpPr/>
          <p:nvPr/>
        </p:nvSpPr>
        <p:spPr>
          <a:xfrm>
            <a:off x="-428660" y="-214332"/>
            <a:ext cx="9858444" cy="6500858"/>
          </a:xfrm>
          <a:prstGeom prst="rect">
            <a:avLst/>
          </a:prstGeom>
          <a:gradFill flip="none" rotWithShape="1">
            <a:gsLst>
              <a:gs pos="82000">
                <a:srgbClr val="D60093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4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7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0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3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6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9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2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5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8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1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4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5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5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5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5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2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5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8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71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74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77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993366">
                <a:shade val="67500"/>
                <a:satMod val="115000"/>
              </a:srgbClr>
            </a:gs>
            <a:gs pos="100000">
              <a:srgbClr val="993366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ll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85890">
                <a:tint val="45000"/>
                <a:satMod val="400000"/>
              </a:srgbClr>
            </a:duotone>
            <a:lum contrast="40000"/>
          </a:blip>
          <a:srcRect l="11374" r="15320"/>
          <a:stretch>
            <a:fillRect/>
          </a:stretch>
        </p:blipFill>
        <p:spPr>
          <a:xfrm rot="17019875">
            <a:off x="2406589" y="-1057214"/>
            <a:ext cx="1841652" cy="213690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85890">
                <a:tint val="45000"/>
                <a:satMod val="400000"/>
              </a:srgbClr>
            </a:duotone>
            <a:lum contrast="40000"/>
          </a:blip>
          <a:srcRect l="11374" r="15320"/>
          <a:stretch>
            <a:fillRect/>
          </a:stretch>
        </p:blipFill>
        <p:spPr>
          <a:xfrm rot="4484552" flipH="1">
            <a:off x="4820093" y="-1035798"/>
            <a:ext cx="1747720" cy="19972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85890">
                <a:tint val="45000"/>
                <a:satMod val="400000"/>
              </a:srgbClr>
            </a:duotone>
            <a:lum contrast="40000"/>
          </a:blip>
          <a:srcRect l="11374" r="15320"/>
          <a:stretch>
            <a:fillRect/>
          </a:stretch>
        </p:blipFill>
        <p:spPr>
          <a:xfrm rot="17019875">
            <a:off x="2383682" y="-126372"/>
            <a:ext cx="1841652" cy="213690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85890">
                <a:tint val="45000"/>
                <a:satMod val="400000"/>
              </a:srgbClr>
            </a:duotone>
            <a:lum contrast="40000"/>
          </a:blip>
          <a:srcRect l="11374" r="15320"/>
          <a:stretch>
            <a:fillRect/>
          </a:stretch>
        </p:blipFill>
        <p:spPr>
          <a:xfrm rot="4484552" flipH="1">
            <a:off x="4748656" y="-100010"/>
            <a:ext cx="1747720" cy="19972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85890">
                <a:tint val="45000"/>
                <a:satMod val="400000"/>
              </a:srgbClr>
            </a:duotone>
            <a:lum contrast="40000"/>
          </a:blip>
          <a:srcRect l="11374" r="15320"/>
          <a:stretch>
            <a:fillRect/>
          </a:stretch>
        </p:blipFill>
        <p:spPr>
          <a:xfrm rot="17019875">
            <a:off x="2383681" y="795228"/>
            <a:ext cx="1841652" cy="213690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85890">
                <a:tint val="45000"/>
                <a:satMod val="400000"/>
              </a:srgbClr>
            </a:duotone>
            <a:lum contrast="40000"/>
          </a:blip>
          <a:srcRect l="11374" r="15320"/>
          <a:stretch>
            <a:fillRect/>
          </a:stretch>
        </p:blipFill>
        <p:spPr>
          <a:xfrm rot="4484552" flipH="1">
            <a:off x="4748655" y="821590"/>
            <a:ext cx="1747720" cy="19972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85890">
                <a:tint val="45000"/>
                <a:satMod val="400000"/>
              </a:srgbClr>
            </a:duotone>
            <a:lum contrast="40000"/>
          </a:blip>
          <a:srcRect l="11374" r="15320"/>
          <a:stretch>
            <a:fillRect/>
          </a:stretch>
        </p:blipFill>
        <p:spPr>
          <a:xfrm rot="17019875">
            <a:off x="2455120" y="1731017"/>
            <a:ext cx="1841652" cy="213690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85890">
                <a:tint val="45000"/>
                <a:satMod val="400000"/>
              </a:srgbClr>
            </a:duotone>
            <a:lum contrast="40000"/>
          </a:blip>
          <a:srcRect l="11374" r="15320"/>
          <a:stretch>
            <a:fillRect/>
          </a:stretch>
        </p:blipFill>
        <p:spPr>
          <a:xfrm rot="4484552" flipH="1">
            <a:off x="4820094" y="1757379"/>
            <a:ext cx="1747720" cy="19972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85890">
                <a:tint val="45000"/>
                <a:satMod val="400000"/>
              </a:srgbClr>
            </a:duotone>
            <a:lum contrast="40000"/>
          </a:blip>
          <a:srcRect l="11374" r="15320"/>
          <a:stretch>
            <a:fillRect/>
          </a:stretch>
        </p:blipFill>
        <p:spPr>
          <a:xfrm rot="17019875">
            <a:off x="2455119" y="2581178"/>
            <a:ext cx="1841652" cy="213690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85890">
                <a:tint val="45000"/>
                <a:satMod val="400000"/>
              </a:srgbClr>
            </a:duotone>
            <a:lum contrast="40000"/>
          </a:blip>
          <a:srcRect l="11374" r="15320"/>
          <a:stretch>
            <a:fillRect/>
          </a:stretch>
        </p:blipFill>
        <p:spPr>
          <a:xfrm rot="4484552" flipH="1">
            <a:off x="4820093" y="2607540"/>
            <a:ext cx="1747720" cy="19972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4" name="13 Rectángulo"/>
          <p:cNvSpPr/>
          <p:nvPr/>
        </p:nvSpPr>
        <p:spPr>
          <a:xfrm>
            <a:off x="-428660" y="-1000150"/>
            <a:ext cx="9858444" cy="7786742"/>
          </a:xfrm>
          <a:prstGeom prst="rect">
            <a:avLst/>
          </a:prstGeom>
          <a:gradFill flip="none" rotWithShape="1">
            <a:gsLst>
              <a:gs pos="82000">
                <a:srgbClr val="D60093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re8v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3357554" y="2590800"/>
            <a:ext cx="2857500" cy="2552700"/>
          </a:xfrm>
          <a:prstGeom prst="rect">
            <a:avLst/>
          </a:prstGeom>
        </p:spPr>
      </p:pic>
      <p:pic>
        <p:nvPicPr>
          <p:cNvPr id="4" name="3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10800000">
            <a:off x="3357554" y="161908"/>
            <a:ext cx="2857500" cy="2552700"/>
          </a:xfrm>
          <a:prstGeom prst="rect">
            <a:avLst/>
          </a:prstGeom>
        </p:spPr>
      </p:pic>
      <p:pic>
        <p:nvPicPr>
          <p:cNvPr id="5" name="4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5400000">
            <a:off x="1347766" y="1457316"/>
            <a:ext cx="2857500" cy="2552700"/>
          </a:xfrm>
          <a:prstGeom prst="rect">
            <a:avLst/>
          </a:prstGeom>
        </p:spPr>
      </p:pic>
      <p:pic>
        <p:nvPicPr>
          <p:cNvPr id="6" name="5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16200000">
            <a:off x="5036357" y="1412063"/>
            <a:ext cx="2857500" cy="2500330"/>
          </a:xfrm>
          <a:prstGeom prst="rect">
            <a:avLst/>
          </a:prstGeom>
        </p:spPr>
      </p:pic>
      <p:pic>
        <p:nvPicPr>
          <p:cNvPr id="7" name="6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2503783">
            <a:off x="2058682" y="2432164"/>
            <a:ext cx="2857500" cy="2552700"/>
          </a:xfrm>
          <a:prstGeom prst="rect">
            <a:avLst/>
          </a:prstGeom>
        </p:spPr>
      </p:pic>
      <p:pic>
        <p:nvPicPr>
          <p:cNvPr id="8" name="7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18713623">
            <a:off x="4475891" y="2373017"/>
            <a:ext cx="2857500" cy="2552700"/>
          </a:xfrm>
          <a:prstGeom prst="rect">
            <a:avLst/>
          </a:prstGeom>
        </p:spPr>
      </p:pic>
      <p:pic>
        <p:nvPicPr>
          <p:cNvPr id="9" name="8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8988365">
            <a:off x="2162552" y="278674"/>
            <a:ext cx="2857500" cy="2552700"/>
          </a:xfrm>
          <a:prstGeom prst="rect">
            <a:avLst/>
          </a:prstGeom>
        </p:spPr>
      </p:pic>
      <p:pic>
        <p:nvPicPr>
          <p:cNvPr id="10" name="9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13782935">
            <a:off x="4612083" y="586423"/>
            <a:ext cx="2857500" cy="2552700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428660" y="-214332"/>
            <a:ext cx="9858444" cy="5572164"/>
          </a:xfrm>
          <a:prstGeom prst="rect">
            <a:avLst/>
          </a:prstGeom>
          <a:gradFill flip="none" rotWithShape="1">
            <a:gsLst>
              <a:gs pos="82000">
                <a:srgbClr val="D60093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93366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78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ágrima"/>
          <p:cNvSpPr/>
          <p:nvPr/>
        </p:nvSpPr>
        <p:spPr>
          <a:xfrm rot="2740298">
            <a:off x="1342005" y="971186"/>
            <a:ext cx="2214677" cy="2131216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26000">
                <a:schemeClr val="bg1">
                  <a:alpha val="0"/>
                </a:schemeClr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Lágrima"/>
          <p:cNvSpPr/>
          <p:nvPr/>
        </p:nvSpPr>
        <p:spPr>
          <a:xfrm rot="18847091">
            <a:off x="3328142" y="3535882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26000">
                <a:schemeClr val="bg1">
                  <a:alpha val="0"/>
                </a:schemeClr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ágrima"/>
          <p:cNvSpPr/>
          <p:nvPr/>
        </p:nvSpPr>
        <p:spPr>
          <a:xfrm rot="8160681">
            <a:off x="3326681" y="-751359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26000">
                <a:schemeClr val="bg1">
                  <a:alpha val="0"/>
                </a:schemeClr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ágrima"/>
          <p:cNvSpPr/>
          <p:nvPr/>
        </p:nvSpPr>
        <p:spPr>
          <a:xfrm rot="2740298">
            <a:off x="1256515" y="1392850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26000">
                <a:schemeClr val="bg1">
                  <a:alpha val="0"/>
                </a:schemeClr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ágrima"/>
          <p:cNvSpPr/>
          <p:nvPr/>
        </p:nvSpPr>
        <p:spPr>
          <a:xfrm rot="13485969">
            <a:off x="5328521" y="1393033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26000">
                <a:schemeClr val="bg1">
                  <a:alpha val="0"/>
                </a:schemeClr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ágrima"/>
          <p:cNvSpPr/>
          <p:nvPr/>
        </p:nvSpPr>
        <p:spPr>
          <a:xfrm rot="10989797">
            <a:off x="4856321" y="69624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26000">
                <a:schemeClr val="bg1">
                  <a:alpha val="0"/>
                </a:schemeClr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ágrima"/>
          <p:cNvSpPr/>
          <p:nvPr/>
        </p:nvSpPr>
        <p:spPr>
          <a:xfrm rot="5668819">
            <a:off x="2032657" y="-122844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26000">
                <a:schemeClr val="bg1">
                  <a:alpha val="0"/>
                </a:schemeClr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ágrima"/>
          <p:cNvSpPr/>
          <p:nvPr/>
        </p:nvSpPr>
        <p:spPr>
          <a:xfrm rot="16200000">
            <a:off x="4792762" y="2851052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26000">
                <a:schemeClr val="bg1">
                  <a:alpha val="0"/>
                </a:schemeClr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Lágrima"/>
          <p:cNvSpPr/>
          <p:nvPr/>
        </p:nvSpPr>
        <p:spPr>
          <a:xfrm rot="21427674">
            <a:off x="1992527" y="2920905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26000">
                <a:schemeClr val="bg1">
                  <a:alpha val="0"/>
                </a:schemeClr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>
            <a:off x="-428660" y="-785836"/>
            <a:ext cx="9858444" cy="6929486"/>
          </a:xfrm>
          <a:prstGeom prst="rect">
            <a:avLst/>
          </a:prstGeom>
          <a:gradFill flip="none" rotWithShape="1">
            <a:gsLst>
              <a:gs pos="82000">
                <a:srgbClr val="D60093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75000"/>
              </a:schemeClr>
            </a:gs>
            <a:gs pos="50000">
              <a:srgbClr val="6F3505">
                <a:shade val="67500"/>
                <a:satMod val="115000"/>
              </a:srgbClr>
            </a:gs>
            <a:gs pos="100000">
              <a:srgbClr val="6F3505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fi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rot="19643323">
            <a:off x="2990299" y="731140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Luna"/>
          <p:cNvSpPr/>
          <p:nvPr/>
        </p:nvSpPr>
        <p:spPr>
          <a:xfrm rot="1976176">
            <a:off x="2994519" y="2301057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una"/>
          <p:cNvSpPr/>
          <p:nvPr/>
        </p:nvSpPr>
        <p:spPr>
          <a:xfrm rot="12970497">
            <a:off x="5392376" y="781751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una"/>
          <p:cNvSpPr/>
          <p:nvPr/>
        </p:nvSpPr>
        <p:spPr>
          <a:xfrm rot="8660290">
            <a:off x="5315259" y="2283570"/>
            <a:ext cx="708734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una"/>
          <p:cNvSpPr/>
          <p:nvPr/>
        </p:nvSpPr>
        <p:spPr>
          <a:xfrm rot="19643323">
            <a:off x="2275920" y="731141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una"/>
          <p:cNvSpPr/>
          <p:nvPr/>
        </p:nvSpPr>
        <p:spPr>
          <a:xfrm rot="1976176">
            <a:off x="2280140" y="2301058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una"/>
          <p:cNvSpPr/>
          <p:nvPr/>
        </p:nvSpPr>
        <p:spPr>
          <a:xfrm rot="19643323">
            <a:off x="1490100" y="731141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una"/>
          <p:cNvSpPr/>
          <p:nvPr/>
        </p:nvSpPr>
        <p:spPr>
          <a:xfrm rot="1976176">
            <a:off x="1494320" y="2301058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Luna"/>
          <p:cNvSpPr/>
          <p:nvPr/>
        </p:nvSpPr>
        <p:spPr>
          <a:xfrm rot="19643323">
            <a:off x="632847" y="731140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Luna"/>
          <p:cNvSpPr/>
          <p:nvPr/>
        </p:nvSpPr>
        <p:spPr>
          <a:xfrm rot="1976176">
            <a:off x="637067" y="2301057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Luna"/>
          <p:cNvSpPr/>
          <p:nvPr/>
        </p:nvSpPr>
        <p:spPr>
          <a:xfrm rot="12970497">
            <a:off x="6178195" y="781748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Luna"/>
          <p:cNvSpPr/>
          <p:nvPr/>
        </p:nvSpPr>
        <p:spPr>
          <a:xfrm rot="8660290">
            <a:off x="6101078" y="2283567"/>
            <a:ext cx="708734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Luna"/>
          <p:cNvSpPr/>
          <p:nvPr/>
        </p:nvSpPr>
        <p:spPr>
          <a:xfrm rot="12970497">
            <a:off x="7143184" y="781752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Luna"/>
          <p:cNvSpPr/>
          <p:nvPr/>
        </p:nvSpPr>
        <p:spPr>
          <a:xfrm rot="8660290">
            <a:off x="7066067" y="2283571"/>
            <a:ext cx="708734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Luna"/>
          <p:cNvSpPr/>
          <p:nvPr/>
        </p:nvSpPr>
        <p:spPr>
          <a:xfrm rot="12970497">
            <a:off x="7929003" y="781749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Luna"/>
          <p:cNvSpPr/>
          <p:nvPr/>
        </p:nvSpPr>
        <p:spPr>
          <a:xfrm rot="8660290">
            <a:off x="7851886" y="2283568"/>
            <a:ext cx="708734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>
            <a:off x="-428660" y="-214332"/>
            <a:ext cx="9858444" cy="5572164"/>
          </a:xfrm>
          <a:prstGeom prst="rect">
            <a:avLst/>
          </a:prstGeom>
          <a:gradFill flip="none" rotWithShape="1">
            <a:gsLst>
              <a:gs pos="82000">
                <a:srgbClr val="D60093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000"/>
                            </p:stCondLst>
                            <p:childTnLst>
                              <p:par>
                                <p:cTn id="152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2000">
              <a:srgbClr val="C00000"/>
            </a:gs>
            <a:gs pos="50000">
              <a:srgbClr val="006C31">
                <a:shade val="67500"/>
                <a:satMod val="115000"/>
              </a:srgbClr>
            </a:gs>
            <a:gs pos="100000">
              <a:srgbClr val="006C31">
                <a:shade val="100000"/>
                <a:satMod val="115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79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857224" y="-71456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2786050" y="-71456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715008" y="-18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7500958" y="-214332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1428728" y="1000114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7072330" y="992994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071802" y="1142990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715008" y="1142990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1928794" y="2000246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286116" y="2214560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643570" y="2214560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6730148" y="2000270"/>
            <a:ext cx="627902" cy="5965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2357422" y="3000378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6429388" y="2714650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500430" y="3000378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572132" y="2928940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2714612" y="3643320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643306" y="3714758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500694" y="3714758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6143636" y="3421886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000364" y="4204108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786182" y="4286262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500694" y="4286262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6000760" y="4071948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214678" y="4786328"/>
            <a:ext cx="281992" cy="26789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429256" y="4714890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857884" y="4643452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857620" y="4714890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428992" y="5157781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929058" y="5157781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357818" y="5157781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5" name="34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643570" y="5157781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36" name="35 Rectángulo"/>
          <p:cNvSpPr/>
          <p:nvPr/>
        </p:nvSpPr>
        <p:spPr>
          <a:xfrm>
            <a:off x="-428660" y="-214332"/>
            <a:ext cx="9858444" cy="5929354"/>
          </a:xfrm>
          <a:prstGeom prst="rect">
            <a:avLst/>
          </a:prstGeom>
          <a:gradFill flip="none" rotWithShape="1">
            <a:gsLst>
              <a:gs pos="82000">
                <a:srgbClr val="D60093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000">
              <a:srgbClr val="002060"/>
            </a:gs>
            <a:gs pos="50000">
              <a:schemeClr val="accent6">
                <a:lumMod val="75000"/>
                <a:shade val="67500"/>
                <a:satMod val="115000"/>
              </a:schemeClr>
            </a:gs>
            <a:gs pos="100000">
              <a:schemeClr val="accent6">
                <a:lumMod val="75000"/>
                <a:shade val="100000"/>
                <a:satMod val="11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2885660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3357554" y="2590800"/>
            <a:ext cx="2857500" cy="2552700"/>
          </a:xfrm>
          <a:prstGeom prst="rect">
            <a:avLst/>
          </a:prstGeom>
        </p:spPr>
      </p:pic>
      <p:pic>
        <p:nvPicPr>
          <p:cNvPr id="5" name="4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0800000">
            <a:off x="3357554" y="161908"/>
            <a:ext cx="2857500" cy="2552700"/>
          </a:xfrm>
          <a:prstGeom prst="rect">
            <a:avLst/>
          </a:prstGeom>
        </p:spPr>
      </p:pic>
      <p:pic>
        <p:nvPicPr>
          <p:cNvPr id="6" name="5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5400000">
            <a:off x="1347766" y="1457316"/>
            <a:ext cx="2857500" cy="2552700"/>
          </a:xfrm>
          <a:prstGeom prst="rect">
            <a:avLst/>
          </a:prstGeom>
        </p:spPr>
      </p:pic>
      <p:pic>
        <p:nvPicPr>
          <p:cNvPr id="7" name="6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6200000">
            <a:off x="5036357" y="1412063"/>
            <a:ext cx="2857500" cy="2500330"/>
          </a:xfrm>
          <a:prstGeom prst="rect">
            <a:avLst/>
          </a:prstGeom>
        </p:spPr>
      </p:pic>
      <p:pic>
        <p:nvPicPr>
          <p:cNvPr id="8" name="7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2503783">
            <a:off x="2058682" y="2432164"/>
            <a:ext cx="2857500" cy="2552700"/>
          </a:xfrm>
          <a:prstGeom prst="rect">
            <a:avLst/>
          </a:prstGeom>
        </p:spPr>
      </p:pic>
      <p:pic>
        <p:nvPicPr>
          <p:cNvPr id="9" name="8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8713623">
            <a:off x="4475891" y="2373017"/>
            <a:ext cx="2857500" cy="2552700"/>
          </a:xfrm>
          <a:prstGeom prst="rect">
            <a:avLst/>
          </a:prstGeom>
        </p:spPr>
      </p:pic>
      <p:pic>
        <p:nvPicPr>
          <p:cNvPr id="10" name="9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8988365">
            <a:off x="2162552" y="278674"/>
            <a:ext cx="2857500" cy="2552700"/>
          </a:xfrm>
          <a:prstGeom prst="rect">
            <a:avLst/>
          </a:prstGeom>
        </p:spPr>
      </p:pic>
      <p:pic>
        <p:nvPicPr>
          <p:cNvPr id="11" name="10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3782935">
            <a:off x="4612083" y="586423"/>
            <a:ext cx="2857500" cy="2552700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428660" y="-214332"/>
            <a:ext cx="9858444" cy="5572164"/>
          </a:xfrm>
          <a:prstGeom prst="rect">
            <a:avLst/>
          </a:prstGeom>
          <a:gradFill flip="none" rotWithShape="1">
            <a:gsLst>
              <a:gs pos="82000">
                <a:srgbClr val="D60093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3895480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rcRect l="9373" t="22495" b="23142"/>
          <a:stretch>
            <a:fillRect/>
          </a:stretch>
        </p:blipFill>
        <p:spPr>
          <a:xfrm>
            <a:off x="0" y="1285866"/>
            <a:ext cx="2071670" cy="1214446"/>
          </a:xfrm>
          <a:prstGeom prst="rect">
            <a:avLst/>
          </a:prstGeom>
        </p:spPr>
      </p:pic>
      <p:pic>
        <p:nvPicPr>
          <p:cNvPr id="4" name="3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rcRect l="9373" t="22495" b="23142"/>
          <a:stretch>
            <a:fillRect/>
          </a:stretch>
        </p:blipFill>
        <p:spPr>
          <a:xfrm flipV="1">
            <a:off x="0" y="2428874"/>
            <a:ext cx="2000264" cy="1276360"/>
          </a:xfrm>
          <a:prstGeom prst="rect">
            <a:avLst/>
          </a:prstGeom>
        </p:spPr>
      </p:pic>
      <p:pic>
        <p:nvPicPr>
          <p:cNvPr id="5" name="4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rcRect l="9373" t="22495" b="23142"/>
          <a:stretch>
            <a:fillRect/>
          </a:stretch>
        </p:blipFill>
        <p:spPr>
          <a:xfrm>
            <a:off x="857224" y="1285866"/>
            <a:ext cx="2071670" cy="1214446"/>
          </a:xfrm>
          <a:prstGeom prst="rect">
            <a:avLst/>
          </a:prstGeom>
        </p:spPr>
      </p:pic>
      <p:pic>
        <p:nvPicPr>
          <p:cNvPr id="6" name="5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rcRect l="9373" t="22495" b="23142"/>
          <a:stretch>
            <a:fillRect/>
          </a:stretch>
        </p:blipFill>
        <p:spPr>
          <a:xfrm flipV="1">
            <a:off x="857224" y="2428874"/>
            <a:ext cx="2000264" cy="1276360"/>
          </a:xfrm>
          <a:prstGeom prst="rect">
            <a:avLst/>
          </a:prstGeom>
        </p:spPr>
      </p:pic>
      <p:pic>
        <p:nvPicPr>
          <p:cNvPr id="7" name="6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rcRect l="9373" t="22495" b="23142"/>
          <a:stretch>
            <a:fillRect/>
          </a:stretch>
        </p:blipFill>
        <p:spPr>
          <a:xfrm>
            <a:off x="1714512" y="1285866"/>
            <a:ext cx="2071670" cy="1214446"/>
          </a:xfrm>
          <a:prstGeom prst="rect">
            <a:avLst/>
          </a:prstGeom>
        </p:spPr>
      </p:pic>
      <p:pic>
        <p:nvPicPr>
          <p:cNvPr id="8" name="7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rcRect l="9373" t="22495" b="23142"/>
          <a:stretch>
            <a:fillRect/>
          </a:stretch>
        </p:blipFill>
        <p:spPr>
          <a:xfrm flipV="1">
            <a:off x="1714512" y="2428874"/>
            <a:ext cx="2000264" cy="1276360"/>
          </a:xfrm>
          <a:prstGeom prst="rect">
            <a:avLst/>
          </a:prstGeom>
        </p:spPr>
      </p:pic>
      <p:pic>
        <p:nvPicPr>
          <p:cNvPr id="9" name="8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rcRect l="9373" t="22495" b="23142"/>
          <a:stretch>
            <a:fillRect/>
          </a:stretch>
        </p:blipFill>
        <p:spPr>
          <a:xfrm>
            <a:off x="2571736" y="1285866"/>
            <a:ext cx="2071670" cy="1214446"/>
          </a:xfrm>
          <a:prstGeom prst="rect">
            <a:avLst/>
          </a:prstGeom>
        </p:spPr>
      </p:pic>
      <p:pic>
        <p:nvPicPr>
          <p:cNvPr id="10" name="9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rcRect l="9373" t="22495" b="23142"/>
          <a:stretch>
            <a:fillRect/>
          </a:stretch>
        </p:blipFill>
        <p:spPr>
          <a:xfrm flipV="1">
            <a:off x="2571736" y="2428874"/>
            <a:ext cx="2000264" cy="1276360"/>
          </a:xfrm>
          <a:prstGeom prst="rect">
            <a:avLst/>
          </a:prstGeom>
        </p:spPr>
      </p:pic>
      <p:pic>
        <p:nvPicPr>
          <p:cNvPr id="11" name="10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rcRect l="9373" t="22495" b="23142"/>
          <a:stretch>
            <a:fillRect/>
          </a:stretch>
        </p:blipFill>
        <p:spPr>
          <a:xfrm>
            <a:off x="3357586" y="1285866"/>
            <a:ext cx="2071670" cy="1214446"/>
          </a:xfrm>
          <a:prstGeom prst="rect">
            <a:avLst/>
          </a:prstGeom>
        </p:spPr>
      </p:pic>
      <p:pic>
        <p:nvPicPr>
          <p:cNvPr id="12" name="11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rcRect l="9373" t="22495" b="23142"/>
          <a:stretch>
            <a:fillRect/>
          </a:stretch>
        </p:blipFill>
        <p:spPr>
          <a:xfrm flipV="1">
            <a:off x="3357586" y="2428874"/>
            <a:ext cx="2000264" cy="1276360"/>
          </a:xfrm>
          <a:prstGeom prst="rect">
            <a:avLst/>
          </a:prstGeom>
        </p:spPr>
      </p:pic>
      <p:pic>
        <p:nvPicPr>
          <p:cNvPr id="13" name="12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rcRect l="9373" t="22495" b="23142"/>
          <a:stretch>
            <a:fillRect/>
          </a:stretch>
        </p:blipFill>
        <p:spPr>
          <a:xfrm>
            <a:off x="4214810" y="1285866"/>
            <a:ext cx="2071670" cy="1214446"/>
          </a:xfrm>
          <a:prstGeom prst="rect">
            <a:avLst/>
          </a:prstGeom>
        </p:spPr>
      </p:pic>
      <p:pic>
        <p:nvPicPr>
          <p:cNvPr id="14" name="13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rcRect l="9373" t="22495" b="23142"/>
          <a:stretch>
            <a:fillRect/>
          </a:stretch>
        </p:blipFill>
        <p:spPr>
          <a:xfrm flipV="1">
            <a:off x="4214810" y="2428874"/>
            <a:ext cx="2000264" cy="1276360"/>
          </a:xfrm>
          <a:prstGeom prst="rect">
            <a:avLst/>
          </a:prstGeom>
        </p:spPr>
      </p:pic>
      <p:pic>
        <p:nvPicPr>
          <p:cNvPr id="15" name="14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rcRect l="9373" t="22495" b="23142"/>
          <a:stretch>
            <a:fillRect/>
          </a:stretch>
        </p:blipFill>
        <p:spPr>
          <a:xfrm>
            <a:off x="5072098" y="1285866"/>
            <a:ext cx="2071670" cy="1214446"/>
          </a:xfrm>
          <a:prstGeom prst="rect">
            <a:avLst/>
          </a:prstGeom>
        </p:spPr>
      </p:pic>
      <p:pic>
        <p:nvPicPr>
          <p:cNvPr id="16" name="15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rcRect l="9373" t="22495" b="23142"/>
          <a:stretch>
            <a:fillRect/>
          </a:stretch>
        </p:blipFill>
        <p:spPr>
          <a:xfrm flipV="1">
            <a:off x="5072098" y="2428874"/>
            <a:ext cx="2000264" cy="1276360"/>
          </a:xfrm>
          <a:prstGeom prst="rect">
            <a:avLst/>
          </a:prstGeom>
        </p:spPr>
      </p:pic>
      <p:pic>
        <p:nvPicPr>
          <p:cNvPr id="17" name="16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rcRect l="9373" t="22495" b="23142"/>
          <a:stretch>
            <a:fillRect/>
          </a:stretch>
        </p:blipFill>
        <p:spPr>
          <a:xfrm>
            <a:off x="5929322" y="1285866"/>
            <a:ext cx="2071670" cy="1214446"/>
          </a:xfrm>
          <a:prstGeom prst="rect">
            <a:avLst/>
          </a:prstGeom>
        </p:spPr>
      </p:pic>
      <p:pic>
        <p:nvPicPr>
          <p:cNvPr id="18" name="17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rcRect l="9373" t="22495" b="23142"/>
          <a:stretch>
            <a:fillRect/>
          </a:stretch>
        </p:blipFill>
        <p:spPr>
          <a:xfrm flipV="1">
            <a:off x="5929322" y="2428874"/>
            <a:ext cx="2000264" cy="1276360"/>
          </a:xfrm>
          <a:prstGeom prst="rect">
            <a:avLst/>
          </a:prstGeom>
        </p:spPr>
      </p:pic>
      <p:pic>
        <p:nvPicPr>
          <p:cNvPr id="19" name="18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rcRect l="9373" t="22495" b="23142"/>
          <a:stretch>
            <a:fillRect/>
          </a:stretch>
        </p:blipFill>
        <p:spPr>
          <a:xfrm>
            <a:off x="6715140" y="1285866"/>
            <a:ext cx="2071670" cy="1214446"/>
          </a:xfrm>
          <a:prstGeom prst="rect">
            <a:avLst/>
          </a:prstGeom>
        </p:spPr>
      </p:pic>
      <p:pic>
        <p:nvPicPr>
          <p:cNvPr id="20" name="19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rcRect l="9373" t="22495" b="23142"/>
          <a:stretch>
            <a:fillRect/>
          </a:stretch>
        </p:blipFill>
        <p:spPr>
          <a:xfrm flipV="1">
            <a:off x="7358082" y="2357436"/>
            <a:ext cx="2000264" cy="1276360"/>
          </a:xfrm>
          <a:prstGeom prst="rect">
            <a:avLst/>
          </a:prstGeom>
        </p:spPr>
      </p:pic>
      <p:pic>
        <p:nvPicPr>
          <p:cNvPr id="21" name="20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rcRect l="9373" t="22495" b="23142"/>
          <a:stretch>
            <a:fillRect/>
          </a:stretch>
        </p:blipFill>
        <p:spPr>
          <a:xfrm>
            <a:off x="7429456" y="1285866"/>
            <a:ext cx="2071670" cy="1214446"/>
          </a:xfrm>
          <a:prstGeom prst="rect">
            <a:avLst/>
          </a:prstGeom>
        </p:spPr>
      </p:pic>
      <p:pic>
        <p:nvPicPr>
          <p:cNvPr id="22" name="21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rcRect l="9373" t="22495" b="23142"/>
          <a:stretch>
            <a:fillRect/>
          </a:stretch>
        </p:blipFill>
        <p:spPr>
          <a:xfrm flipV="1">
            <a:off x="6786578" y="2428874"/>
            <a:ext cx="2000264" cy="1276360"/>
          </a:xfrm>
          <a:prstGeom prst="rect">
            <a:avLst/>
          </a:prstGeom>
        </p:spPr>
      </p:pic>
      <p:sp>
        <p:nvSpPr>
          <p:cNvPr id="23" name="22 Rectángulo"/>
          <p:cNvSpPr/>
          <p:nvPr/>
        </p:nvSpPr>
        <p:spPr>
          <a:xfrm>
            <a:off x="-428660" y="-214332"/>
            <a:ext cx="9858444" cy="5572164"/>
          </a:xfrm>
          <a:prstGeom prst="rect">
            <a:avLst/>
          </a:prstGeom>
          <a:gradFill flip="none" rotWithShape="1">
            <a:gsLst>
              <a:gs pos="82000">
                <a:srgbClr val="D60093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2000"/>
                            </p:stCondLst>
                            <p:childTnLst>
                              <p:par>
                                <p:cTn id="128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63B00"/>
            </a:gs>
            <a:gs pos="50000">
              <a:srgbClr val="0038A8">
                <a:shade val="67500"/>
                <a:satMod val="115000"/>
              </a:srgbClr>
            </a:gs>
            <a:gs pos="100000">
              <a:srgbClr val="0038A8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lñtñ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4071934" y="4572020"/>
            <a:ext cx="1143008" cy="214314"/>
          </a:xfrm>
          <a:prstGeom prst="rect">
            <a:avLst/>
          </a:prstGeom>
          <a:gradFill flip="none" rotWithShape="1">
            <a:gsLst>
              <a:gs pos="51000">
                <a:srgbClr val="F63B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0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1357290" y="-12"/>
            <a:ext cx="6215106" cy="214314"/>
          </a:xfrm>
          <a:prstGeom prst="rect">
            <a:avLst/>
          </a:prstGeom>
          <a:gradFill flip="none" rotWithShape="1">
            <a:gsLst>
              <a:gs pos="51000">
                <a:srgbClr val="F63B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0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1571604" y="285740"/>
            <a:ext cx="5857916" cy="214314"/>
          </a:xfrm>
          <a:prstGeom prst="rect">
            <a:avLst/>
          </a:prstGeom>
          <a:gradFill flip="none" rotWithShape="1">
            <a:gsLst>
              <a:gs pos="51000">
                <a:srgbClr val="F63B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0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1785918" y="571492"/>
            <a:ext cx="5500726" cy="214314"/>
          </a:xfrm>
          <a:prstGeom prst="rect">
            <a:avLst/>
          </a:prstGeom>
          <a:gradFill flip="none" rotWithShape="1">
            <a:gsLst>
              <a:gs pos="51000">
                <a:srgbClr val="F63B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0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1857356" y="857244"/>
            <a:ext cx="5286412" cy="214314"/>
          </a:xfrm>
          <a:prstGeom prst="rect">
            <a:avLst/>
          </a:prstGeom>
          <a:gradFill flip="none" rotWithShape="1">
            <a:gsLst>
              <a:gs pos="51000">
                <a:srgbClr val="F63B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0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>
            <a:off x="2000232" y="1142996"/>
            <a:ext cx="5000660" cy="214314"/>
          </a:xfrm>
          <a:prstGeom prst="rect">
            <a:avLst/>
          </a:prstGeom>
          <a:gradFill flip="none" rotWithShape="1">
            <a:gsLst>
              <a:gs pos="51000">
                <a:srgbClr val="F63B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0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>
            <a:off x="2143108" y="1428748"/>
            <a:ext cx="4714908" cy="214314"/>
          </a:xfrm>
          <a:prstGeom prst="rect">
            <a:avLst/>
          </a:prstGeom>
          <a:gradFill flip="none" rotWithShape="1">
            <a:gsLst>
              <a:gs pos="51000">
                <a:srgbClr val="F63B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0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>
            <a:off x="2285984" y="1714500"/>
            <a:ext cx="4429156" cy="214314"/>
          </a:xfrm>
          <a:prstGeom prst="rect">
            <a:avLst/>
          </a:prstGeom>
          <a:gradFill flip="none" rotWithShape="1">
            <a:gsLst>
              <a:gs pos="51000">
                <a:srgbClr val="F63B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0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>
            <a:off x="2500298" y="2000252"/>
            <a:ext cx="4071966" cy="214314"/>
          </a:xfrm>
          <a:prstGeom prst="rect">
            <a:avLst/>
          </a:prstGeom>
          <a:gradFill flip="none" rotWithShape="1">
            <a:gsLst>
              <a:gs pos="51000">
                <a:srgbClr val="F63B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0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>
            <a:off x="2643174" y="2286004"/>
            <a:ext cx="3786214" cy="214314"/>
          </a:xfrm>
          <a:prstGeom prst="rect">
            <a:avLst/>
          </a:prstGeom>
          <a:gradFill flip="none" rotWithShape="1">
            <a:gsLst>
              <a:gs pos="51000">
                <a:srgbClr val="F63B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0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>
            <a:off x="2857488" y="2571756"/>
            <a:ext cx="3429024" cy="214314"/>
          </a:xfrm>
          <a:prstGeom prst="rect">
            <a:avLst/>
          </a:prstGeom>
          <a:gradFill flip="none" rotWithShape="1">
            <a:gsLst>
              <a:gs pos="51000">
                <a:srgbClr val="F63B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0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>
            <a:off x="3000364" y="2857508"/>
            <a:ext cx="3143272" cy="214314"/>
          </a:xfrm>
          <a:prstGeom prst="rect">
            <a:avLst/>
          </a:prstGeom>
          <a:gradFill flip="none" rotWithShape="1">
            <a:gsLst>
              <a:gs pos="51000">
                <a:srgbClr val="F63B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0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>
            <a:off x="3143240" y="3143260"/>
            <a:ext cx="2857520" cy="214314"/>
          </a:xfrm>
          <a:prstGeom prst="rect">
            <a:avLst/>
          </a:prstGeom>
          <a:gradFill flip="none" rotWithShape="1">
            <a:gsLst>
              <a:gs pos="51000">
                <a:srgbClr val="F63B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0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Rectángulo"/>
          <p:cNvSpPr/>
          <p:nvPr/>
        </p:nvSpPr>
        <p:spPr>
          <a:xfrm>
            <a:off x="3357554" y="3429012"/>
            <a:ext cx="2500330" cy="214314"/>
          </a:xfrm>
          <a:prstGeom prst="rect">
            <a:avLst/>
          </a:prstGeom>
          <a:gradFill flip="none" rotWithShape="1">
            <a:gsLst>
              <a:gs pos="51000">
                <a:srgbClr val="F63B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0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>
            <a:off x="3500430" y="3714764"/>
            <a:ext cx="2214578" cy="214314"/>
          </a:xfrm>
          <a:prstGeom prst="rect">
            <a:avLst/>
          </a:prstGeom>
          <a:gradFill flip="none" rotWithShape="1">
            <a:gsLst>
              <a:gs pos="51000">
                <a:srgbClr val="F63B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0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Rectángulo"/>
          <p:cNvSpPr/>
          <p:nvPr/>
        </p:nvSpPr>
        <p:spPr>
          <a:xfrm>
            <a:off x="3786182" y="4000516"/>
            <a:ext cx="1714512" cy="214314"/>
          </a:xfrm>
          <a:prstGeom prst="rect">
            <a:avLst/>
          </a:prstGeom>
          <a:gradFill flip="none" rotWithShape="1">
            <a:gsLst>
              <a:gs pos="51000">
                <a:srgbClr val="F63B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0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>
            <a:off x="3929058" y="4286268"/>
            <a:ext cx="1428760" cy="214314"/>
          </a:xfrm>
          <a:prstGeom prst="rect">
            <a:avLst/>
          </a:prstGeom>
          <a:gradFill flip="none" rotWithShape="1">
            <a:gsLst>
              <a:gs pos="51000">
                <a:srgbClr val="F63B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0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Rectángulo"/>
          <p:cNvSpPr/>
          <p:nvPr/>
        </p:nvSpPr>
        <p:spPr>
          <a:xfrm>
            <a:off x="4214810" y="4929210"/>
            <a:ext cx="857256" cy="214290"/>
          </a:xfrm>
          <a:prstGeom prst="rect">
            <a:avLst/>
          </a:prstGeom>
          <a:gradFill flip="none" rotWithShape="1">
            <a:gsLst>
              <a:gs pos="51000">
                <a:srgbClr val="F63B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0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Rectángulo"/>
          <p:cNvSpPr/>
          <p:nvPr/>
        </p:nvSpPr>
        <p:spPr>
          <a:xfrm>
            <a:off x="-428660" y="-214332"/>
            <a:ext cx="9858444" cy="5572164"/>
          </a:xfrm>
          <a:prstGeom prst="rect">
            <a:avLst/>
          </a:prstGeom>
          <a:gradFill flip="none" rotWithShape="1">
            <a:gsLst>
              <a:gs pos="82000">
                <a:srgbClr val="D60093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7000">
              <a:srgbClr val="FF6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oñp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ecoration-152886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166943" y="528623"/>
            <a:ext cx="4548198" cy="4548198"/>
          </a:xfrm>
          <a:prstGeom prst="rect">
            <a:avLst/>
          </a:prstGeom>
        </p:spPr>
      </p:pic>
      <p:pic>
        <p:nvPicPr>
          <p:cNvPr id="4" name="3 Imagen" descr="decoration-152886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2274380">
            <a:off x="2190654" y="493007"/>
            <a:ext cx="4548198" cy="4507363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428660" y="-214332"/>
            <a:ext cx="9858444" cy="5572164"/>
          </a:xfrm>
          <a:prstGeom prst="rect">
            <a:avLst/>
          </a:prstGeom>
          <a:gradFill flip="none" rotWithShape="1">
            <a:gsLst>
              <a:gs pos="82000">
                <a:srgbClr val="D60093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2000">
              <a:srgbClr val="CC3300"/>
            </a:gs>
            <a:gs pos="50000">
              <a:schemeClr val="tx1">
                <a:shade val="67500"/>
                <a:satMod val="115000"/>
              </a:schemeClr>
            </a:gs>
            <a:gs pos="100000">
              <a:schemeClr val="tx1">
                <a:shade val="100000"/>
                <a:satMod val="115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ye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714612" y="0"/>
            <a:ext cx="1928826" cy="1928826"/>
          </a:xfrm>
          <a:prstGeom prst="rect">
            <a:avLst/>
          </a:prstGeom>
        </p:spPr>
      </p:pic>
      <p:pic>
        <p:nvPicPr>
          <p:cNvPr id="4" name="3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4357686" y="0"/>
            <a:ext cx="2056794" cy="1974522"/>
          </a:xfrm>
          <a:prstGeom prst="rect">
            <a:avLst/>
          </a:prstGeom>
        </p:spPr>
      </p:pic>
      <p:pic>
        <p:nvPicPr>
          <p:cNvPr id="5" name="4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714612" y="1285860"/>
            <a:ext cx="1928826" cy="1928826"/>
          </a:xfrm>
          <a:prstGeom prst="rect">
            <a:avLst/>
          </a:prstGeom>
        </p:spPr>
      </p:pic>
      <p:pic>
        <p:nvPicPr>
          <p:cNvPr id="6" name="5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4357686" y="1285860"/>
            <a:ext cx="2056794" cy="1974522"/>
          </a:xfrm>
          <a:prstGeom prst="rect">
            <a:avLst/>
          </a:prstGeom>
        </p:spPr>
      </p:pic>
      <p:pic>
        <p:nvPicPr>
          <p:cNvPr id="7" name="6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714612" y="2428892"/>
            <a:ext cx="1928826" cy="1928826"/>
          </a:xfrm>
          <a:prstGeom prst="rect">
            <a:avLst/>
          </a:prstGeom>
        </p:spPr>
      </p:pic>
      <p:pic>
        <p:nvPicPr>
          <p:cNvPr id="8" name="7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4357686" y="2428892"/>
            <a:ext cx="2056794" cy="1974522"/>
          </a:xfrm>
          <a:prstGeom prst="rect">
            <a:avLst/>
          </a:prstGeom>
        </p:spPr>
      </p:pic>
      <p:pic>
        <p:nvPicPr>
          <p:cNvPr id="9" name="8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714612" y="3714752"/>
            <a:ext cx="1928826" cy="1928826"/>
          </a:xfrm>
          <a:prstGeom prst="rect">
            <a:avLst/>
          </a:prstGeom>
        </p:spPr>
      </p:pic>
      <p:pic>
        <p:nvPicPr>
          <p:cNvPr id="10" name="9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4357686" y="3714752"/>
            <a:ext cx="2056794" cy="1974522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428660" y="-214332"/>
            <a:ext cx="9858444" cy="5929354"/>
          </a:xfrm>
          <a:prstGeom prst="rect">
            <a:avLst/>
          </a:prstGeom>
          <a:gradFill flip="none" rotWithShape="1">
            <a:gsLst>
              <a:gs pos="82000">
                <a:srgbClr val="D60093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50000">
              <a:schemeClr val="accent5">
                <a:lumMod val="50000"/>
                <a:shade val="67500"/>
                <a:satMod val="115000"/>
              </a:schemeClr>
            </a:gs>
            <a:gs pos="100000">
              <a:schemeClr val="accent5">
                <a:lumMod val="50000"/>
                <a:shade val="100000"/>
                <a:satMod val="11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rot="19401781">
            <a:off x="4664849" y="1018039"/>
            <a:ext cx="1345987" cy="1714512"/>
          </a:xfrm>
          <a:prstGeom prst="moon">
            <a:avLst>
              <a:gd name="adj" fmla="val 27883"/>
            </a:avLst>
          </a:prstGeom>
          <a:gradFill>
            <a:gsLst>
              <a:gs pos="5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Luna"/>
          <p:cNvSpPr/>
          <p:nvPr/>
        </p:nvSpPr>
        <p:spPr>
          <a:xfrm rot="13094648">
            <a:off x="3315142" y="946971"/>
            <a:ext cx="1345987" cy="1714512"/>
          </a:xfrm>
          <a:prstGeom prst="moon">
            <a:avLst>
              <a:gd name="adj" fmla="val 27883"/>
            </a:avLst>
          </a:prstGeom>
          <a:gradFill>
            <a:gsLst>
              <a:gs pos="5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una"/>
          <p:cNvSpPr/>
          <p:nvPr/>
        </p:nvSpPr>
        <p:spPr>
          <a:xfrm rot="1883957">
            <a:off x="4491448" y="2368213"/>
            <a:ext cx="1345987" cy="1714512"/>
          </a:xfrm>
          <a:prstGeom prst="moon">
            <a:avLst>
              <a:gd name="adj" fmla="val 27883"/>
            </a:avLst>
          </a:prstGeom>
          <a:gradFill>
            <a:gsLst>
              <a:gs pos="5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una"/>
          <p:cNvSpPr/>
          <p:nvPr/>
        </p:nvSpPr>
        <p:spPr>
          <a:xfrm rot="8484281">
            <a:off x="3173819" y="2232822"/>
            <a:ext cx="1345987" cy="1714512"/>
          </a:xfrm>
          <a:prstGeom prst="moon">
            <a:avLst>
              <a:gd name="adj" fmla="val 28905"/>
            </a:avLst>
          </a:prstGeom>
          <a:gradFill>
            <a:gsLst>
              <a:gs pos="5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una"/>
          <p:cNvSpPr/>
          <p:nvPr/>
        </p:nvSpPr>
        <p:spPr>
          <a:xfrm rot="19278119">
            <a:off x="5074386" y="944767"/>
            <a:ext cx="1209809" cy="1346338"/>
          </a:xfrm>
          <a:prstGeom prst="moon">
            <a:avLst>
              <a:gd name="adj" fmla="val 27883"/>
            </a:avLst>
          </a:prstGeom>
          <a:gradFill>
            <a:gsLst>
              <a:gs pos="5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una"/>
          <p:cNvSpPr/>
          <p:nvPr/>
        </p:nvSpPr>
        <p:spPr>
          <a:xfrm rot="2632224">
            <a:off x="4941141" y="2660216"/>
            <a:ext cx="1209809" cy="1346338"/>
          </a:xfrm>
          <a:prstGeom prst="moon">
            <a:avLst>
              <a:gd name="adj" fmla="val 27883"/>
            </a:avLst>
          </a:prstGeom>
          <a:gradFill>
            <a:gsLst>
              <a:gs pos="5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una"/>
          <p:cNvSpPr/>
          <p:nvPr/>
        </p:nvSpPr>
        <p:spPr>
          <a:xfrm rot="8673209">
            <a:off x="2921460" y="2654917"/>
            <a:ext cx="1209809" cy="1346338"/>
          </a:xfrm>
          <a:prstGeom prst="moon">
            <a:avLst>
              <a:gd name="adj" fmla="val 27883"/>
            </a:avLst>
          </a:prstGeom>
          <a:gradFill>
            <a:gsLst>
              <a:gs pos="5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una"/>
          <p:cNvSpPr/>
          <p:nvPr/>
        </p:nvSpPr>
        <p:spPr>
          <a:xfrm rot="13367335">
            <a:off x="3082346" y="874679"/>
            <a:ext cx="1209809" cy="1346338"/>
          </a:xfrm>
          <a:prstGeom prst="moon">
            <a:avLst>
              <a:gd name="adj" fmla="val 27883"/>
            </a:avLst>
          </a:prstGeom>
          <a:gradFill>
            <a:gsLst>
              <a:gs pos="5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Luna"/>
          <p:cNvSpPr/>
          <p:nvPr/>
        </p:nvSpPr>
        <p:spPr>
          <a:xfrm rot="2632224">
            <a:off x="5310715" y="3037623"/>
            <a:ext cx="951464" cy="1071875"/>
          </a:xfrm>
          <a:prstGeom prst="moon">
            <a:avLst>
              <a:gd name="adj" fmla="val 27883"/>
            </a:avLst>
          </a:prstGeom>
          <a:gradFill>
            <a:gsLst>
              <a:gs pos="5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Luna"/>
          <p:cNvSpPr/>
          <p:nvPr/>
        </p:nvSpPr>
        <p:spPr>
          <a:xfrm rot="18994542">
            <a:off x="5455801" y="890772"/>
            <a:ext cx="951464" cy="1071875"/>
          </a:xfrm>
          <a:prstGeom prst="moon">
            <a:avLst>
              <a:gd name="adj" fmla="val 27883"/>
            </a:avLst>
          </a:prstGeom>
          <a:gradFill>
            <a:gsLst>
              <a:gs pos="5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Luna"/>
          <p:cNvSpPr/>
          <p:nvPr/>
        </p:nvSpPr>
        <p:spPr>
          <a:xfrm rot="13709470">
            <a:off x="2955504" y="818426"/>
            <a:ext cx="951464" cy="1071875"/>
          </a:xfrm>
          <a:prstGeom prst="moon">
            <a:avLst>
              <a:gd name="adj" fmla="val 27883"/>
            </a:avLst>
          </a:prstGeom>
          <a:gradFill>
            <a:gsLst>
              <a:gs pos="5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Luna"/>
          <p:cNvSpPr/>
          <p:nvPr/>
        </p:nvSpPr>
        <p:spPr>
          <a:xfrm rot="8308952">
            <a:off x="2807457" y="2966750"/>
            <a:ext cx="951464" cy="1071875"/>
          </a:xfrm>
          <a:prstGeom prst="moon">
            <a:avLst>
              <a:gd name="adj" fmla="val 27883"/>
            </a:avLst>
          </a:prstGeom>
          <a:gradFill>
            <a:gsLst>
              <a:gs pos="5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Luna"/>
          <p:cNvSpPr/>
          <p:nvPr/>
        </p:nvSpPr>
        <p:spPr>
          <a:xfrm rot="8308952">
            <a:off x="2689382" y="3286191"/>
            <a:ext cx="756168" cy="857137"/>
          </a:xfrm>
          <a:prstGeom prst="moon">
            <a:avLst>
              <a:gd name="adj" fmla="val 27883"/>
            </a:avLst>
          </a:prstGeom>
          <a:gradFill>
            <a:gsLst>
              <a:gs pos="5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Luna"/>
          <p:cNvSpPr/>
          <p:nvPr/>
        </p:nvSpPr>
        <p:spPr>
          <a:xfrm rot="2709942">
            <a:off x="5621663" y="3356407"/>
            <a:ext cx="756168" cy="857137"/>
          </a:xfrm>
          <a:prstGeom prst="moon">
            <a:avLst>
              <a:gd name="adj" fmla="val 27883"/>
            </a:avLst>
          </a:prstGeom>
          <a:gradFill>
            <a:gsLst>
              <a:gs pos="5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Luna"/>
          <p:cNvSpPr/>
          <p:nvPr/>
        </p:nvSpPr>
        <p:spPr>
          <a:xfrm rot="19183918">
            <a:off x="5750276" y="782607"/>
            <a:ext cx="756168" cy="857137"/>
          </a:xfrm>
          <a:prstGeom prst="moon">
            <a:avLst>
              <a:gd name="adj" fmla="val 27883"/>
            </a:avLst>
          </a:prstGeom>
          <a:gradFill>
            <a:gsLst>
              <a:gs pos="5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Luna"/>
          <p:cNvSpPr/>
          <p:nvPr/>
        </p:nvSpPr>
        <p:spPr>
          <a:xfrm rot="13684536">
            <a:off x="2908013" y="710571"/>
            <a:ext cx="756168" cy="857137"/>
          </a:xfrm>
          <a:prstGeom prst="moon">
            <a:avLst>
              <a:gd name="adj" fmla="val 27883"/>
            </a:avLst>
          </a:prstGeom>
          <a:gradFill>
            <a:gsLst>
              <a:gs pos="5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Luna"/>
          <p:cNvSpPr/>
          <p:nvPr/>
        </p:nvSpPr>
        <p:spPr>
          <a:xfrm rot="13684536">
            <a:off x="2874282" y="661219"/>
            <a:ext cx="540080" cy="670088"/>
          </a:xfrm>
          <a:prstGeom prst="moon">
            <a:avLst>
              <a:gd name="adj" fmla="val 27883"/>
            </a:avLst>
          </a:prstGeom>
          <a:gradFill>
            <a:gsLst>
              <a:gs pos="5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Luna"/>
          <p:cNvSpPr/>
          <p:nvPr/>
        </p:nvSpPr>
        <p:spPr>
          <a:xfrm rot="8649991">
            <a:off x="2645332" y="3523680"/>
            <a:ext cx="540080" cy="670088"/>
          </a:xfrm>
          <a:prstGeom prst="moon">
            <a:avLst>
              <a:gd name="adj" fmla="val 27883"/>
            </a:avLst>
          </a:prstGeom>
          <a:gradFill>
            <a:gsLst>
              <a:gs pos="5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Luna"/>
          <p:cNvSpPr/>
          <p:nvPr/>
        </p:nvSpPr>
        <p:spPr>
          <a:xfrm rot="19389628">
            <a:off x="6004847" y="737933"/>
            <a:ext cx="540080" cy="670088"/>
          </a:xfrm>
          <a:prstGeom prst="moon">
            <a:avLst>
              <a:gd name="adj" fmla="val 27883"/>
            </a:avLst>
          </a:prstGeom>
          <a:gradFill>
            <a:gsLst>
              <a:gs pos="5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Luna"/>
          <p:cNvSpPr/>
          <p:nvPr/>
        </p:nvSpPr>
        <p:spPr>
          <a:xfrm rot="3036710">
            <a:off x="5875273" y="3586715"/>
            <a:ext cx="540080" cy="670088"/>
          </a:xfrm>
          <a:prstGeom prst="moon">
            <a:avLst>
              <a:gd name="adj" fmla="val 27883"/>
            </a:avLst>
          </a:prstGeom>
          <a:gradFill>
            <a:gsLst>
              <a:gs pos="5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Luna"/>
          <p:cNvSpPr/>
          <p:nvPr/>
        </p:nvSpPr>
        <p:spPr>
          <a:xfrm rot="3036710">
            <a:off x="6103650" y="3808641"/>
            <a:ext cx="404812" cy="567814"/>
          </a:xfrm>
          <a:prstGeom prst="moon">
            <a:avLst>
              <a:gd name="adj" fmla="val 33130"/>
            </a:avLst>
          </a:prstGeom>
          <a:gradFill>
            <a:gsLst>
              <a:gs pos="5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24 Luna"/>
          <p:cNvSpPr/>
          <p:nvPr/>
        </p:nvSpPr>
        <p:spPr>
          <a:xfrm rot="19299816">
            <a:off x="6276097" y="635821"/>
            <a:ext cx="404812" cy="567814"/>
          </a:xfrm>
          <a:prstGeom prst="moon">
            <a:avLst>
              <a:gd name="adj" fmla="val 33130"/>
            </a:avLst>
          </a:prstGeom>
          <a:gradFill>
            <a:gsLst>
              <a:gs pos="5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6" name="25 Luna"/>
          <p:cNvSpPr/>
          <p:nvPr/>
        </p:nvSpPr>
        <p:spPr>
          <a:xfrm rot="13610802">
            <a:off x="2857761" y="557981"/>
            <a:ext cx="404812" cy="567814"/>
          </a:xfrm>
          <a:prstGeom prst="moon">
            <a:avLst>
              <a:gd name="adj" fmla="val 33130"/>
            </a:avLst>
          </a:prstGeom>
          <a:gradFill>
            <a:gsLst>
              <a:gs pos="5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7" name="26 Luna"/>
          <p:cNvSpPr/>
          <p:nvPr/>
        </p:nvSpPr>
        <p:spPr>
          <a:xfrm rot="8621136">
            <a:off x="2543303" y="3700326"/>
            <a:ext cx="459496" cy="515179"/>
          </a:xfrm>
          <a:prstGeom prst="moon">
            <a:avLst>
              <a:gd name="adj" fmla="val 33130"/>
            </a:avLst>
          </a:prstGeom>
          <a:gradFill>
            <a:gsLst>
              <a:gs pos="5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8" name="27 Luna"/>
          <p:cNvSpPr/>
          <p:nvPr/>
        </p:nvSpPr>
        <p:spPr>
          <a:xfrm rot="2898414">
            <a:off x="6298388" y="4059257"/>
            <a:ext cx="360943" cy="454012"/>
          </a:xfrm>
          <a:prstGeom prst="moon">
            <a:avLst>
              <a:gd name="adj" fmla="val 33130"/>
            </a:avLst>
          </a:prstGeom>
          <a:gradFill>
            <a:gsLst>
              <a:gs pos="5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9" name="28 Luna"/>
          <p:cNvSpPr/>
          <p:nvPr/>
        </p:nvSpPr>
        <p:spPr>
          <a:xfrm rot="19214123">
            <a:off x="6454252" y="524051"/>
            <a:ext cx="468604" cy="470583"/>
          </a:xfrm>
          <a:prstGeom prst="moon">
            <a:avLst>
              <a:gd name="adj" fmla="val 33130"/>
            </a:avLst>
          </a:prstGeom>
          <a:gradFill>
            <a:gsLst>
              <a:gs pos="5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0" name="29 Luna"/>
          <p:cNvSpPr/>
          <p:nvPr/>
        </p:nvSpPr>
        <p:spPr>
          <a:xfrm rot="13530883">
            <a:off x="2669482" y="382477"/>
            <a:ext cx="468604" cy="470583"/>
          </a:xfrm>
          <a:prstGeom prst="moon">
            <a:avLst>
              <a:gd name="adj" fmla="val 33130"/>
            </a:avLst>
          </a:prstGeom>
          <a:gradFill>
            <a:gsLst>
              <a:gs pos="5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1" name="30 Luna"/>
          <p:cNvSpPr/>
          <p:nvPr/>
        </p:nvSpPr>
        <p:spPr>
          <a:xfrm rot="8487903">
            <a:off x="2310106" y="3880926"/>
            <a:ext cx="468604" cy="470583"/>
          </a:xfrm>
          <a:prstGeom prst="moon">
            <a:avLst>
              <a:gd name="adj" fmla="val 33130"/>
            </a:avLst>
          </a:prstGeom>
          <a:gradFill>
            <a:gsLst>
              <a:gs pos="5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2" name="31 Rectángulo"/>
          <p:cNvSpPr/>
          <p:nvPr/>
        </p:nvSpPr>
        <p:spPr>
          <a:xfrm>
            <a:off x="-428660" y="-214332"/>
            <a:ext cx="9858444" cy="5572164"/>
          </a:xfrm>
          <a:prstGeom prst="rect">
            <a:avLst/>
          </a:prstGeom>
          <a:gradFill flip="none" rotWithShape="1">
            <a:gsLst>
              <a:gs pos="82000">
                <a:srgbClr val="D60093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5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1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3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8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4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6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8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0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2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4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6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8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9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63B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yrr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 rot="19643323">
            <a:off x="2990299" y="731140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Luna"/>
          <p:cNvSpPr/>
          <p:nvPr/>
        </p:nvSpPr>
        <p:spPr>
          <a:xfrm rot="1976176">
            <a:off x="2994519" y="2301057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Luna"/>
          <p:cNvSpPr/>
          <p:nvPr/>
        </p:nvSpPr>
        <p:spPr>
          <a:xfrm rot="12970497">
            <a:off x="5392376" y="781751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una"/>
          <p:cNvSpPr/>
          <p:nvPr/>
        </p:nvSpPr>
        <p:spPr>
          <a:xfrm rot="8660290">
            <a:off x="5315259" y="2283570"/>
            <a:ext cx="708734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una"/>
          <p:cNvSpPr/>
          <p:nvPr/>
        </p:nvSpPr>
        <p:spPr>
          <a:xfrm rot="19643323">
            <a:off x="2275920" y="731141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una"/>
          <p:cNvSpPr/>
          <p:nvPr/>
        </p:nvSpPr>
        <p:spPr>
          <a:xfrm rot="1976176">
            <a:off x="2280140" y="2301058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una"/>
          <p:cNvSpPr/>
          <p:nvPr/>
        </p:nvSpPr>
        <p:spPr>
          <a:xfrm rot="19643323">
            <a:off x="1490100" y="731141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una"/>
          <p:cNvSpPr/>
          <p:nvPr/>
        </p:nvSpPr>
        <p:spPr>
          <a:xfrm rot="1976176">
            <a:off x="1494320" y="2301058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una"/>
          <p:cNvSpPr/>
          <p:nvPr/>
        </p:nvSpPr>
        <p:spPr>
          <a:xfrm rot="19643323">
            <a:off x="632847" y="731140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Luna"/>
          <p:cNvSpPr/>
          <p:nvPr/>
        </p:nvSpPr>
        <p:spPr>
          <a:xfrm rot="1976176">
            <a:off x="637067" y="2301057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Luna"/>
          <p:cNvSpPr/>
          <p:nvPr/>
        </p:nvSpPr>
        <p:spPr>
          <a:xfrm rot="12970497">
            <a:off x="6178195" y="781748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Luna"/>
          <p:cNvSpPr/>
          <p:nvPr/>
        </p:nvSpPr>
        <p:spPr>
          <a:xfrm rot="8660290">
            <a:off x="6101078" y="2283567"/>
            <a:ext cx="708734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Luna"/>
          <p:cNvSpPr/>
          <p:nvPr/>
        </p:nvSpPr>
        <p:spPr>
          <a:xfrm rot="12970497">
            <a:off x="7143184" y="781752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Luna"/>
          <p:cNvSpPr/>
          <p:nvPr/>
        </p:nvSpPr>
        <p:spPr>
          <a:xfrm rot="8660290">
            <a:off x="7066067" y="2283571"/>
            <a:ext cx="708734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Luna"/>
          <p:cNvSpPr/>
          <p:nvPr/>
        </p:nvSpPr>
        <p:spPr>
          <a:xfrm rot="12970497">
            <a:off x="7929003" y="781749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Luna"/>
          <p:cNvSpPr/>
          <p:nvPr/>
        </p:nvSpPr>
        <p:spPr>
          <a:xfrm rot="8660290">
            <a:off x="7851886" y="2283568"/>
            <a:ext cx="708734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Rectángulo"/>
          <p:cNvSpPr/>
          <p:nvPr/>
        </p:nvSpPr>
        <p:spPr>
          <a:xfrm>
            <a:off x="-428660" y="-214332"/>
            <a:ext cx="9858444" cy="5572164"/>
          </a:xfrm>
          <a:prstGeom prst="rect">
            <a:avLst/>
          </a:prstGeom>
          <a:gradFill flip="none" rotWithShape="1">
            <a:gsLst>
              <a:gs pos="82000">
                <a:srgbClr val="D60093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000"/>
                            </p:stCondLst>
                            <p:childTnLst>
                              <p:par>
                                <p:cTn id="152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4000">
              <a:srgbClr val="CC6600"/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rfuiol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10000" contrast="40000"/>
          </a:blip>
          <a:srcRect l="10000" t="15000" r="20000" b="20000"/>
          <a:stretch>
            <a:fillRect/>
          </a:stretch>
        </p:blipFill>
        <p:spPr>
          <a:xfrm>
            <a:off x="4071934" y="1357304"/>
            <a:ext cx="1000132" cy="928694"/>
          </a:xfrm>
          <a:prstGeom prst="rect">
            <a:avLst/>
          </a:prstGeom>
        </p:spPr>
      </p:pic>
      <p:pic>
        <p:nvPicPr>
          <p:cNvPr id="5" name="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10000" contrast="40000"/>
          </a:blip>
          <a:srcRect l="10000" t="15000" r="20000" b="20000"/>
          <a:stretch>
            <a:fillRect/>
          </a:stretch>
        </p:blipFill>
        <p:spPr>
          <a:xfrm>
            <a:off x="4000496" y="2857502"/>
            <a:ext cx="1000132" cy="928694"/>
          </a:xfrm>
          <a:prstGeom prst="rect">
            <a:avLst/>
          </a:prstGeom>
        </p:spPr>
      </p:pic>
      <p:pic>
        <p:nvPicPr>
          <p:cNvPr id="6" name="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10000" contrast="40000"/>
          </a:blip>
          <a:srcRect l="10000" t="15000" r="15000" b="15000"/>
          <a:stretch>
            <a:fillRect/>
          </a:stretch>
        </p:blipFill>
        <p:spPr>
          <a:xfrm>
            <a:off x="3071802" y="2071684"/>
            <a:ext cx="1071570" cy="1000132"/>
          </a:xfrm>
          <a:prstGeom prst="rect">
            <a:avLst/>
          </a:prstGeom>
        </p:spPr>
      </p:pic>
      <p:pic>
        <p:nvPicPr>
          <p:cNvPr id="7" name="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10000" contrast="40000"/>
          </a:blip>
          <a:srcRect l="15000" t="10000" r="15000" b="15000"/>
          <a:stretch>
            <a:fillRect/>
          </a:stretch>
        </p:blipFill>
        <p:spPr>
          <a:xfrm>
            <a:off x="5072066" y="2000246"/>
            <a:ext cx="1000132" cy="1071570"/>
          </a:xfrm>
          <a:prstGeom prst="rect">
            <a:avLst/>
          </a:prstGeom>
        </p:spPr>
      </p:pic>
      <p:pic>
        <p:nvPicPr>
          <p:cNvPr id="8" name="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rcRect l="15000" t="20000" r="20000" b="15000"/>
          <a:stretch>
            <a:fillRect/>
          </a:stretch>
        </p:blipFill>
        <p:spPr>
          <a:xfrm>
            <a:off x="4714876" y="1571618"/>
            <a:ext cx="928694" cy="928694"/>
          </a:xfrm>
          <a:prstGeom prst="rect">
            <a:avLst/>
          </a:prstGeom>
        </p:spPr>
      </p:pic>
      <p:pic>
        <p:nvPicPr>
          <p:cNvPr id="9" name="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rcRect l="15000" t="20000" r="20000" b="15000"/>
          <a:stretch>
            <a:fillRect/>
          </a:stretch>
        </p:blipFill>
        <p:spPr>
          <a:xfrm>
            <a:off x="4714876" y="2786064"/>
            <a:ext cx="928694" cy="928694"/>
          </a:xfrm>
          <a:prstGeom prst="rect">
            <a:avLst/>
          </a:prstGeom>
        </p:spPr>
      </p:pic>
      <p:pic>
        <p:nvPicPr>
          <p:cNvPr id="10" name="9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rcRect l="15000" t="15000" r="20000" b="20000"/>
          <a:stretch>
            <a:fillRect/>
          </a:stretch>
        </p:blipFill>
        <p:spPr>
          <a:xfrm>
            <a:off x="3500430" y="1500180"/>
            <a:ext cx="928694" cy="928694"/>
          </a:xfrm>
          <a:prstGeom prst="rect">
            <a:avLst/>
          </a:prstGeom>
        </p:spPr>
      </p:pic>
      <p:pic>
        <p:nvPicPr>
          <p:cNvPr id="11" name="10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rcRect l="15000" t="15000" r="20000" b="20000"/>
          <a:stretch>
            <a:fillRect/>
          </a:stretch>
        </p:blipFill>
        <p:spPr>
          <a:xfrm>
            <a:off x="3428992" y="2643188"/>
            <a:ext cx="928694" cy="928694"/>
          </a:xfrm>
          <a:prstGeom prst="rect">
            <a:avLst/>
          </a:prstGeom>
        </p:spPr>
      </p:pic>
      <p:pic>
        <p:nvPicPr>
          <p:cNvPr id="12" name="11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10000" contrast="40000"/>
          </a:blip>
          <a:srcRect l="15000" t="15000" r="20000" b="20000"/>
          <a:stretch>
            <a:fillRect/>
          </a:stretch>
        </p:blipFill>
        <p:spPr>
          <a:xfrm>
            <a:off x="4214810" y="714362"/>
            <a:ext cx="714380" cy="714380"/>
          </a:xfrm>
          <a:prstGeom prst="rect">
            <a:avLst/>
          </a:prstGeom>
        </p:spPr>
      </p:pic>
      <p:pic>
        <p:nvPicPr>
          <p:cNvPr id="13" name="1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rcRect l="15000" t="15000" r="20000" b="20000"/>
          <a:stretch>
            <a:fillRect/>
          </a:stretch>
        </p:blipFill>
        <p:spPr>
          <a:xfrm>
            <a:off x="5286380" y="928676"/>
            <a:ext cx="714380" cy="714380"/>
          </a:xfrm>
          <a:prstGeom prst="rect">
            <a:avLst/>
          </a:prstGeom>
        </p:spPr>
      </p:pic>
      <p:pic>
        <p:nvPicPr>
          <p:cNvPr id="14" name="1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10000" contrast="40000"/>
          </a:blip>
          <a:srcRect l="15000" t="15000" r="20000" b="20000"/>
          <a:stretch>
            <a:fillRect/>
          </a:stretch>
        </p:blipFill>
        <p:spPr>
          <a:xfrm>
            <a:off x="5929322" y="2214560"/>
            <a:ext cx="714380" cy="714380"/>
          </a:xfrm>
          <a:prstGeom prst="rect">
            <a:avLst/>
          </a:prstGeom>
        </p:spPr>
      </p:pic>
      <p:pic>
        <p:nvPicPr>
          <p:cNvPr id="15" name="1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rcRect l="15000" t="15000" r="20000" b="20000"/>
          <a:stretch>
            <a:fillRect/>
          </a:stretch>
        </p:blipFill>
        <p:spPr>
          <a:xfrm>
            <a:off x="5429256" y="3429006"/>
            <a:ext cx="714380" cy="714380"/>
          </a:xfrm>
          <a:prstGeom prst="rect">
            <a:avLst/>
          </a:prstGeom>
        </p:spPr>
      </p:pic>
      <p:pic>
        <p:nvPicPr>
          <p:cNvPr id="16" name="1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10000" contrast="40000"/>
          </a:blip>
          <a:srcRect l="15000" t="15000" r="20000" b="20000"/>
          <a:stretch>
            <a:fillRect/>
          </a:stretch>
        </p:blipFill>
        <p:spPr>
          <a:xfrm>
            <a:off x="4143372" y="3786196"/>
            <a:ext cx="714380" cy="714380"/>
          </a:xfrm>
          <a:prstGeom prst="rect">
            <a:avLst/>
          </a:prstGeom>
        </p:spPr>
      </p:pic>
      <p:pic>
        <p:nvPicPr>
          <p:cNvPr id="17" name="1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rcRect l="15000" t="15000" r="20000" b="20000"/>
          <a:stretch>
            <a:fillRect/>
          </a:stretch>
        </p:blipFill>
        <p:spPr>
          <a:xfrm>
            <a:off x="2928926" y="3357568"/>
            <a:ext cx="714380" cy="714380"/>
          </a:xfrm>
          <a:prstGeom prst="rect">
            <a:avLst/>
          </a:prstGeom>
        </p:spPr>
      </p:pic>
      <p:pic>
        <p:nvPicPr>
          <p:cNvPr id="18" name="1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10000" contrast="40000"/>
          </a:blip>
          <a:srcRect l="15000" t="15000" r="20000" b="20000"/>
          <a:stretch>
            <a:fillRect/>
          </a:stretch>
        </p:blipFill>
        <p:spPr>
          <a:xfrm>
            <a:off x="2500298" y="2214560"/>
            <a:ext cx="714380" cy="714380"/>
          </a:xfrm>
          <a:prstGeom prst="rect">
            <a:avLst/>
          </a:prstGeom>
        </p:spPr>
      </p:pic>
      <p:pic>
        <p:nvPicPr>
          <p:cNvPr id="19" name="1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rcRect l="15000" t="15000" r="20000" b="20000"/>
          <a:stretch>
            <a:fillRect/>
          </a:stretch>
        </p:blipFill>
        <p:spPr>
          <a:xfrm>
            <a:off x="3071802" y="1000114"/>
            <a:ext cx="714380" cy="714380"/>
          </a:xfrm>
          <a:prstGeom prst="rect">
            <a:avLst/>
          </a:prstGeom>
        </p:spPr>
      </p:pic>
      <p:pic>
        <p:nvPicPr>
          <p:cNvPr id="20" name="19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rcRect l="15000" t="15000" r="20000" b="20000"/>
          <a:stretch>
            <a:fillRect/>
          </a:stretch>
        </p:blipFill>
        <p:spPr>
          <a:xfrm>
            <a:off x="5715008" y="500048"/>
            <a:ext cx="571504" cy="571504"/>
          </a:xfrm>
          <a:prstGeom prst="rect">
            <a:avLst/>
          </a:prstGeom>
        </p:spPr>
      </p:pic>
      <p:pic>
        <p:nvPicPr>
          <p:cNvPr id="21" name="20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10000" contrast="40000"/>
          </a:blip>
          <a:srcRect l="15000" t="15000" r="20000" b="20000"/>
          <a:stretch>
            <a:fillRect/>
          </a:stretch>
        </p:blipFill>
        <p:spPr>
          <a:xfrm>
            <a:off x="6572264" y="2285998"/>
            <a:ext cx="571504" cy="571504"/>
          </a:xfrm>
          <a:prstGeom prst="rect">
            <a:avLst/>
          </a:prstGeom>
        </p:spPr>
      </p:pic>
      <p:pic>
        <p:nvPicPr>
          <p:cNvPr id="22" name="21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10000" contrast="40000"/>
          </a:blip>
          <a:srcRect l="15000" t="15000" r="20000" b="20000"/>
          <a:stretch>
            <a:fillRect/>
          </a:stretch>
        </p:blipFill>
        <p:spPr>
          <a:xfrm>
            <a:off x="4286248" y="214296"/>
            <a:ext cx="571504" cy="571504"/>
          </a:xfrm>
          <a:prstGeom prst="rect">
            <a:avLst/>
          </a:prstGeom>
        </p:spPr>
      </p:pic>
      <p:pic>
        <p:nvPicPr>
          <p:cNvPr id="23" name="2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rcRect l="15000" t="15000" r="20000" b="20000"/>
          <a:stretch>
            <a:fillRect/>
          </a:stretch>
        </p:blipFill>
        <p:spPr>
          <a:xfrm>
            <a:off x="5929322" y="4000510"/>
            <a:ext cx="571504" cy="571504"/>
          </a:xfrm>
          <a:prstGeom prst="rect">
            <a:avLst/>
          </a:prstGeom>
        </p:spPr>
      </p:pic>
      <p:pic>
        <p:nvPicPr>
          <p:cNvPr id="24" name="2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10000" contrast="40000"/>
          </a:blip>
          <a:srcRect l="15000" t="15000" r="20000" b="20000"/>
          <a:stretch>
            <a:fillRect/>
          </a:stretch>
        </p:blipFill>
        <p:spPr>
          <a:xfrm>
            <a:off x="4214810" y="4500576"/>
            <a:ext cx="571504" cy="571504"/>
          </a:xfrm>
          <a:prstGeom prst="rect">
            <a:avLst/>
          </a:prstGeom>
        </p:spPr>
      </p:pic>
      <p:pic>
        <p:nvPicPr>
          <p:cNvPr id="25" name="2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rcRect l="15000" t="15000" r="20000" b="20000"/>
          <a:stretch>
            <a:fillRect/>
          </a:stretch>
        </p:blipFill>
        <p:spPr>
          <a:xfrm>
            <a:off x="2500298" y="3857634"/>
            <a:ext cx="571504" cy="571504"/>
          </a:xfrm>
          <a:prstGeom prst="rect">
            <a:avLst/>
          </a:prstGeom>
        </p:spPr>
      </p:pic>
      <p:pic>
        <p:nvPicPr>
          <p:cNvPr id="26" name="2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10000" contrast="40000"/>
          </a:blip>
          <a:srcRect l="15000" t="15000" r="20000" b="20000"/>
          <a:stretch>
            <a:fillRect/>
          </a:stretch>
        </p:blipFill>
        <p:spPr>
          <a:xfrm>
            <a:off x="1928794" y="2285998"/>
            <a:ext cx="571504" cy="571504"/>
          </a:xfrm>
          <a:prstGeom prst="rect">
            <a:avLst/>
          </a:prstGeom>
        </p:spPr>
      </p:pic>
      <p:pic>
        <p:nvPicPr>
          <p:cNvPr id="27" name="2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rcRect l="15000" t="15000" r="20000" b="20000"/>
          <a:stretch>
            <a:fillRect/>
          </a:stretch>
        </p:blipFill>
        <p:spPr>
          <a:xfrm>
            <a:off x="2714612" y="571486"/>
            <a:ext cx="571504" cy="571504"/>
          </a:xfrm>
          <a:prstGeom prst="rect">
            <a:avLst/>
          </a:prstGeom>
        </p:spPr>
      </p:pic>
      <p:pic>
        <p:nvPicPr>
          <p:cNvPr id="28" name="27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-10000" contrast="40000"/>
          </a:blip>
          <a:srcRect l="15000" t="15000" r="20000" b="20000"/>
          <a:stretch>
            <a:fillRect/>
          </a:stretch>
        </p:blipFill>
        <p:spPr>
          <a:xfrm>
            <a:off x="4357686" y="-214332"/>
            <a:ext cx="428628" cy="428628"/>
          </a:xfrm>
          <a:prstGeom prst="rect">
            <a:avLst/>
          </a:prstGeom>
        </p:spPr>
      </p:pic>
      <p:pic>
        <p:nvPicPr>
          <p:cNvPr id="29" name="28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rcRect l="15000" t="15000" r="20000" b="20000"/>
          <a:stretch>
            <a:fillRect/>
          </a:stretch>
        </p:blipFill>
        <p:spPr>
          <a:xfrm>
            <a:off x="6143636" y="142858"/>
            <a:ext cx="428628" cy="428628"/>
          </a:xfrm>
          <a:prstGeom prst="rect">
            <a:avLst/>
          </a:prstGeom>
        </p:spPr>
      </p:pic>
      <p:pic>
        <p:nvPicPr>
          <p:cNvPr id="30" name="29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-10000" contrast="40000"/>
          </a:blip>
          <a:srcRect l="15000" t="15000" r="20000" b="20000"/>
          <a:stretch>
            <a:fillRect/>
          </a:stretch>
        </p:blipFill>
        <p:spPr>
          <a:xfrm>
            <a:off x="7143768" y="2357436"/>
            <a:ext cx="428628" cy="428628"/>
          </a:xfrm>
          <a:prstGeom prst="rect">
            <a:avLst/>
          </a:prstGeom>
        </p:spPr>
      </p:pic>
      <p:pic>
        <p:nvPicPr>
          <p:cNvPr id="31" name="30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rcRect l="15000" t="15000" r="20000" b="20000"/>
          <a:stretch>
            <a:fillRect/>
          </a:stretch>
        </p:blipFill>
        <p:spPr>
          <a:xfrm>
            <a:off x="6357950" y="4500576"/>
            <a:ext cx="428628" cy="428628"/>
          </a:xfrm>
          <a:prstGeom prst="rect">
            <a:avLst/>
          </a:prstGeom>
        </p:spPr>
      </p:pic>
      <p:pic>
        <p:nvPicPr>
          <p:cNvPr id="32" name="31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-10000" contrast="40000"/>
          </a:blip>
          <a:srcRect l="15000" t="15000" r="20000" b="20000"/>
          <a:stretch>
            <a:fillRect/>
          </a:stretch>
        </p:blipFill>
        <p:spPr>
          <a:xfrm>
            <a:off x="4286248" y="5072080"/>
            <a:ext cx="428628" cy="428628"/>
          </a:xfrm>
          <a:prstGeom prst="rect">
            <a:avLst/>
          </a:prstGeom>
        </p:spPr>
      </p:pic>
      <p:pic>
        <p:nvPicPr>
          <p:cNvPr id="33" name="32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rcRect l="15000" t="15000" r="20000" b="20000"/>
          <a:stretch>
            <a:fillRect/>
          </a:stretch>
        </p:blipFill>
        <p:spPr>
          <a:xfrm>
            <a:off x="2143108" y="4214824"/>
            <a:ext cx="428628" cy="428628"/>
          </a:xfrm>
          <a:prstGeom prst="rect">
            <a:avLst/>
          </a:prstGeom>
        </p:spPr>
      </p:pic>
      <p:pic>
        <p:nvPicPr>
          <p:cNvPr id="34" name="33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-10000" contrast="40000"/>
          </a:blip>
          <a:srcRect l="15000" t="15000" r="20000" b="20000"/>
          <a:stretch>
            <a:fillRect/>
          </a:stretch>
        </p:blipFill>
        <p:spPr>
          <a:xfrm>
            <a:off x="1428728" y="2357436"/>
            <a:ext cx="428628" cy="428628"/>
          </a:xfrm>
          <a:prstGeom prst="rect">
            <a:avLst/>
          </a:prstGeom>
        </p:spPr>
      </p:pic>
      <p:pic>
        <p:nvPicPr>
          <p:cNvPr id="35" name="34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rcRect l="15000" t="15000" r="20000" b="20000"/>
          <a:stretch>
            <a:fillRect/>
          </a:stretch>
        </p:blipFill>
        <p:spPr>
          <a:xfrm>
            <a:off x="2428860" y="214296"/>
            <a:ext cx="428628" cy="428628"/>
          </a:xfrm>
          <a:prstGeom prst="rect">
            <a:avLst/>
          </a:prstGeom>
        </p:spPr>
      </p:pic>
      <p:sp>
        <p:nvSpPr>
          <p:cNvPr id="36" name="35 Rectángulo"/>
          <p:cNvSpPr/>
          <p:nvPr/>
        </p:nvSpPr>
        <p:spPr>
          <a:xfrm>
            <a:off x="-428660" y="-214332"/>
            <a:ext cx="9858444" cy="5857916"/>
          </a:xfrm>
          <a:prstGeom prst="rect">
            <a:avLst/>
          </a:prstGeom>
          <a:gradFill flip="none" rotWithShape="1">
            <a:gsLst>
              <a:gs pos="82000">
                <a:srgbClr val="D60093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7" fill="hold">
                            <p:stCondLst>
                              <p:cond delay="3000"/>
                            </p:stCondLst>
                            <p:childTnLst>
                              <p:par>
                                <p:cTn id="328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4000">
              <a:srgbClr val="663300"/>
            </a:gs>
            <a:gs pos="50000">
              <a:srgbClr val="663300">
                <a:tint val="44500"/>
                <a:satMod val="160000"/>
              </a:srgbClr>
            </a:gs>
            <a:gs pos="100000">
              <a:srgbClr val="663300">
                <a:tint val="23500"/>
                <a:satMod val="160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io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ágrima"/>
          <p:cNvSpPr/>
          <p:nvPr/>
        </p:nvSpPr>
        <p:spPr>
          <a:xfrm rot="2740298">
            <a:off x="1342005" y="971186"/>
            <a:ext cx="2214677" cy="2131216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FF00">
                  <a:alpha val="0"/>
                </a:srgbClr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Lágrima"/>
          <p:cNvSpPr/>
          <p:nvPr/>
        </p:nvSpPr>
        <p:spPr>
          <a:xfrm rot="18847091">
            <a:off x="3328142" y="3535882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FF00">
                  <a:alpha val="0"/>
                </a:srgbClr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ágrima"/>
          <p:cNvSpPr/>
          <p:nvPr/>
        </p:nvSpPr>
        <p:spPr>
          <a:xfrm rot="8160681">
            <a:off x="3326681" y="-751359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FF00">
                  <a:alpha val="0"/>
                </a:srgbClr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ágrima"/>
          <p:cNvSpPr/>
          <p:nvPr/>
        </p:nvSpPr>
        <p:spPr>
          <a:xfrm rot="2740298">
            <a:off x="1256515" y="1392850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FF00">
                  <a:alpha val="0"/>
                </a:srgbClr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ágrima"/>
          <p:cNvSpPr/>
          <p:nvPr/>
        </p:nvSpPr>
        <p:spPr>
          <a:xfrm rot="13485969">
            <a:off x="5328521" y="1393033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FF00">
                  <a:alpha val="0"/>
                </a:srgbClr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ágrima"/>
          <p:cNvSpPr/>
          <p:nvPr/>
        </p:nvSpPr>
        <p:spPr>
          <a:xfrm rot="10989797">
            <a:off x="4856321" y="69624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FF00">
                  <a:alpha val="0"/>
                </a:srgbClr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ágrima"/>
          <p:cNvSpPr/>
          <p:nvPr/>
        </p:nvSpPr>
        <p:spPr>
          <a:xfrm rot="5668819">
            <a:off x="2032657" y="-122844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FF00">
                  <a:alpha val="0"/>
                </a:srgbClr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ágrima"/>
          <p:cNvSpPr/>
          <p:nvPr/>
        </p:nvSpPr>
        <p:spPr>
          <a:xfrm rot="16200000">
            <a:off x="4792762" y="2851052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FF00">
                  <a:alpha val="0"/>
                </a:srgbClr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Lágrima"/>
          <p:cNvSpPr/>
          <p:nvPr/>
        </p:nvSpPr>
        <p:spPr>
          <a:xfrm rot="21427674">
            <a:off x="1992527" y="2920905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FF00">
                  <a:alpha val="0"/>
                </a:srgbClr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13" name="Picture 2" descr="Rendered Image"/>
          <p:cNvPicPr>
            <a:picLocks noChangeAspect="1" noChangeArrowheads="1"/>
          </p:cNvPicPr>
          <p:nvPr/>
        </p:nvPicPr>
        <p:blipFill>
          <a:blip r:embed="rId3">
            <a:lum bright="-20000" contrast="40000"/>
          </a:blip>
          <a:srcRect/>
          <a:stretch>
            <a:fillRect/>
          </a:stretch>
        </p:blipFill>
        <p:spPr bwMode="auto">
          <a:xfrm rot="21124456">
            <a:off x="7034147" y="3819636"/>
            <a:ext cx="1562100" cy="590551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-428660" y="-928712"/>
            <a:ext cx="9858444" cy="7286676"/>
          </a:xfrm>
          <a:prstGeom prst="rect">
            <a:avLst/>
          </a:prstGeom>
          <a:gradFill flip="none" rotWithShape="1">
            <a:gsLst>
              <a:gs pos="82000">
                <a:srgbClr val="D60093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4000"/>
                            </p:stCondLst>
                            <p:childTnLst>
                              <p:par>
                                <p:cTn id="16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</Words>
  <Application>Microsoft Office PowerPoint</Application>
  <PresentationFormat>Presentación en pantalla (16:9)</PresentationFormat>
  <Paragraphs>3</Paragraphs>
  <Slides>35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35</vt:i4>
      </vt:variant>
    </vt:vector>
  </HeadingPairs>
  <TitlesOfParts>
    <vt:vector size="3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205</cp:revision>
  <dcterms:created xsi:type="dcterms:W3CDTF">2018-07-19T16:10:40Z</dcterms:created>
  <dcterms:modified xsi:type="dcterms:W3CDTF">2018-07-19T23:54:53Z</dcterms:modified>
</cp:coreProperties>
</file>