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3" r:id="rId3"/>
    <p:sldId id="306" r:id="rId4"/>
    <p:sldId id="295" r:id="rId5"/>
    <p:sldId id="289" r:id="rId6"/>
    <p:sldId id="256" r:id="rId7"/>
    <p:sldId id="291" r:id="rId8"/>
    <p:sldId id="293" r:id="rId9"/>
    <p:sldId id="283" r:id="rId10"/>
    <p:sldId id="292" r:id="rId11"/>
    <p:sldId id="287" r:id="rId12"/>
    <p:sldId id="290" r:id="rId13"/>
    <p:sldId id="294" r:id="rId14"/>
    <p:sldId id="286" r:id="rId15"/>
    <p:sldId id="288" r:id="rId16"/>
    <p:sldId id="282" r:id="rId17"/>
    <p:sldId id="285" r:id="rId18"/>
    <p:sldId id="281" r:id="rId19"/>
    <p:sldId id="284" r:id="rId20"/>
    <p:sldId id="278" r:id="rId21"/>
    <p:sldId id="275" r:id="rId22"/>
    <p:sldId id="280" r:id="rId23"/>
    <p:sldId id="273" r:id="rId24"/>
    <p:sldId id="279" r:id="rId25"/>
    <p:sldId id="277" r:id="rId26"/>
    <p:sldId id="269" r:id="rId27"/>
    <p:sldId id="276" r:id="rId28"/>
    <p:sldId id="271" r:id="rId29"/>
    <p:sldId id="268" r:id="rId30"/>
    <p:sldId id="260" r:id="rId31"/>
    <p:sldId id="266" r:id="rId32"/>
    <p:sldId id="265" r:id="rId33"/>
    <p:sldId id="264" r:id="rId34"/>
    <p:sldId id="263" r:id="rId35"/>
    <p:sldId id="262" r:id="rId36"/>
    <p:sldId id="305" r:id="rId37"/>
    <p:sldId id="304" r:id="rId38"/>
    <p:sldId id="261" r:id="rId39"/>
    <p:sldId id="303" r:id="rId40"/>
    <p:sldId id="300" r:id="rId41"/>
    <p:sldId id="302" r:id="rId42"/>
    <p:sldId id="299" r:id="rId43"/>
    <p:sldId id="301" r:id="rId44"/>
    <p:sldId id="311" r:id="rId45"/>
    <p:sldId id="308" r:id="rId46"/>
    <p:sldId id="298" r:id="rId47"/>
    <p:sldId id="310" r:id="rId48"/>
    <p:sldId id="257" r:id="rId49"/>
    <p:sldId id="259" r:id="rId50"/>
    <p:sldId id="297" r:id="rId51"/>
    <p:sldId id="307" r:id="rId52"/>
    <p:sldId id="312" r:id="rId53"/>
    <p:sldId id="314"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7eRCOmvdNx19S14TAicw" hashData="cvbNw2g0u+P4uMs2kRowHUlVSr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000"/>
    <a:srgbClr val="990000"/>
    <a:srgbClr val="FF6600"/>
    <a:srgbClr val="0707A5"/>
    <a:srgbClr val="0000FF"/>
    <a:srgbClr val="007434"/>
    <a:srgbClr val="B5981B"/>
    <a:srgbClr val="85A644"/>
    <a:srgbClr val="BDD292"/>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960" y="-7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484AF69-0A75-422E-8584-040B621280B0}" type="datetimeFigureOut">
              <a:rPr lang="es-ES" smtClean="0"/>
              <a:pPr/>
              <a:t>03/06/2014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3D8CDC-FCFE-4EDF-B3CF-53360A69F562}" type="slidenum">
              <a:rPr lang="es-ES" smtClean="0"/>
              <a:pPr/>
              <a:t>‹Nº›</a:t>
            </a:fld>
            <a:endParaRPr lang="es-ES"/>
          </a:p>
        </p:txBody>
      </p:sp>
    </p:spTree>
  </p:cSld>
  <p:clrMapOvr>
    <a:masterClrMapping/>
  </p:clrMapOvr>
  <p:transition spd="slow"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A6A7387-E9A4-403D-8CA3-839D9B23AC4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84AF69-0A75-422E-8584-040B621280B0}" type="datetimeFigureOut">
              <a:rPr lang="es-ES" smtClean="0"/>
              <a:pPr/>
              <a:t>03/06/2014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3D8CDC-FCFE-4EDF-B3CF-53360A69F56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71D21C3-9F13-4862-970D-2A30B1A99FE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6.png"/><Relationship Id="rId7" Type="http://schemas.openxmlformats.org/officeDocument/2006/relationships/image" Target="../media/image5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707A5"/>
          </a:solidFill>
        </p:spPr>
        <p:txBody>
          <a:bodyPr/>
          <a:lstStyle/>
          <a:p>
            <a:endParaRPr lang="es-ES" dirty="0"/>
          </a:p>
        </p:txBody>
      </p:sp>
      <p:sp>
        <p:nvSpPr>
          <p:cNvPr id="8" name="AutoShape 2" descr="http://textanim.com/g-gif-update.php?r000=729"/>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3252" name="AutoShape 4" descr="http://textanim.com/g-gif-update.php?r000=729"/>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3" name="12 Imagen" descr="wallpapers_de_paisajes_hd_47-1920x1080.jpg"/>
          <p:cNvPicPr>
            <a:picLocks noChangeAspect="1"/>
          </p:cNvPicPr>
          <p:nvPr/>
        </p:nvPicPr>
        <p:blipFill>
          <a:blip r:embed="rId3"/>
          <a:stretch>
            <a:fillRect/>
          </a:stretch>
        </p:blipFill>
        <p:spPr>
          <a:xfrm>
            <a:off x="0" y="3345"/>
            <a:ext cx="9144000" cy="6851309"/>
          </a:xfrm>
          <a:prstGeom prst="rect">
            <a:avLst/>
          </a:prstGeom>
        </p:spPr>
      </p:pic>
      <p:pic>
        <p:nvPicPr>
          <p:cNvPr id="14" name="13 Imagen" descr="wallpapers_de_paisajes_hd_47-1920x1080.jpg"/>
          <p:cNvPicPr>
            <a:picLocks noChangeAspect="1"/>
          </p:cNvPicPr>
          <p:nvPr/>
        </p:nvPicPr>
        <p:blipFill>
          <a:blip r:embed="rId3"/>
          <a:stretch>
            <a:fillRect/>
          </a:stretch>
        </p:blipFill>
        <p:spPr>
          <a:xfrm>
            <a:off x="0" y="0"/>
            <a:ext cx="9144000" cy="6851309"/>
          </a:xfrm>
          <a:prstGeom prst="rect">
            <a:avLst/>
          </a:prstGeom>
        </p:spPr>
      </p:pic>
      <p:pic>
        <p:nvPicPr>
          <p:cNvPr id="15" name="14 Imagen" descr="wallpapers_de_paisajes_hd_47-1920x1080.jpg"/>
          <p:cNvPicPr>
            <a:picLocks noChangeAspect="1"/>
          </p:cNvPicPr>
          <p:nvPr/>
        </p:nvPicPr>
        <p:blipFill>
          <a:blip r:embed="rId3"/>
          <a:stretch>
            <a:fillRect/>
          </a:stretch>
        </p:blipFill>
        <p:spPr>
          <a:xfrm>
            <a:off x="0" y="0"/>
            <a:ext cx="9144000" cy="6851309"/>
          </a:xfrm>
          <a:prstGeom prst="rect">
            <a:avLst/>
          </a:prstGeom>
        </p:spPr>
      </p:pic>
      <p:pic>
        <p:nvPicPr>
          <p:cNvPr id="16" name="Picture 28" descr="Rendered Image"/>
          <p:cNvPicPr>
            <a:picLocks noChangeAspect="1" noChangeArrowheads="1"/>
          </p:cNvPicPr>
          <p:nvPr/>
        </p:nvPicPr>
        <p:blipFill>
          <a:blip r:embed="rId4">
            <a:lum contrast="40000"/>
          </a:blip>
          <a:srcRect/>
          <a:stretch>
            <a:fillRect/>
          </a:stretch>
        </p:blipFill>
        <p:spPr bwMode="auto">
          <a:xfrm>
            <a:off x="1428728" y="4286256"/>
            <a:ext cx="6858048" cy="781236"/>
          </a:xfrm>
          <a:prstGeom prst="rect">
            <a:avLst/>
          </a:prstGeom>
          <a:noFill/>
        </p:spPr>
      </p:pic>
      <p:pic>
        <p:nvPicPr>
          <p:cNvPr id="17" name="Picture 30" descr="Rendered Image"/>
          <p:cNvPicPr>
            <a:picLocks noChangeAspect="1" noChangeArrowheads="1"/>
          </p:cNvPicPr>
          <p:nvPr/>
        </p:nvPicPr>
        <p:blipFill>
          <a:blip r:embed="rId5">
            <a:lum contrast="40000"/>
          </a:blip>
          <a:srcRect/>
          <a:stretch>
            <a:fillRect/>
          </a:stretch>
        </p:blipFill>
        <p:spPr bwMode="auto">
          <a:xfrm>
            <a:off x="2857488" y="3357562"/>
            <a:ext cx="4071966" cy="685800"/>
          </a:xfrm>
          <a:prstGeom prst="rect">
            <a:avLst/>
          </a:prstGeom>
          <a:noFill/>
        </p:spPr>
      </p:pic>
      <p:pic>
        <p:nvPicPr>
          <p:cNvPr id="18" name="Picture 2" descr="Rendered Image"/>
          <p:cNvPicPr>
            <a:picLocks noChangeAspect="1" noChangeArrowheads="1"/>
          </p:cNvPicPr>
          <p:nvPr/>
        </p:nvPicPr>
        <p:blipFill>
          <a:blip r:embed="rId6">
            <a:lum bright="40000" contrast="40000"/>
          </a:blip>
          <a:srcRect/>
          <a:stretch>
            <a:fillRect/>
          </a:stretch>
        </p:blipFill>
        <p:spPr bwMode="auto">
          <a:xfrm>
            <a:off x="285720" y="6286520"/>
            <a:ext cx="1928793" cy="236179"/>
          </a:xfrm>
          <a:prstGeom prst="rect">
            <a:avLst/>
          </a:prstGeom>
          <a:noFill/>
        </p:spPr>
      </p:pic>
      <p:pic>
        <p:nvPicPr>
          <p:cNvPr id="19" name="18 Imagen" descr="wallpapers_de_paisajes_hd_47-1920x1080.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8000">
    <p:sndAc>
      <p:stSnd loop="1">
        <p:snd r:embed="rId2" name="violin song- violin-luminality violi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diamond(out)">
                                      <p:cBhvr>
                                        <p:cTn id="14" dur="3000"/>
                                        <p:tgtEl>
                                          <p:spTgt spid="15"/>
                                        </p:tgtEl>
                                      </p:cBhvr>
                                    </p:animEffect>
                                  </p:childTnLst>
                                </p:cTn>
                              </p:par>
                              <p:par>
                                <p:cTn id="15" presetID="20"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edge">
                                      <p:cBhvr>
                                        <p:cTn id="17" dur="5000"/>
                                        <p:tgtEl>
                                          <p:spTgt spid="14"/>
                                        </p:tgtEl>
                                      </p:cBhvr>
                                    </p:animEffect>
                                  </p:childTnLst>
                                </p:cTn>
                              </p:par>
                              <p:par>
                                <p:cTn id="18" presetID="23" presetClass="entr" presetSubtype="272"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3000" fill="hold"/>
                                        <p:tgtEl>
                                          <p:spTgt spid="13"/>
                                        </p:tgtEl>
                                        <p:attrNameLst>
                                          <p:attrName>ppt_w</p:attrName>
                                        </p:attrNameLst>
                                      </p:cBhvr>
                                      <p:tavLst>
                                        <p:tav tm="0">
                                          <p:val>
                                            <p:strVal val="2/3*#ppt_w"/>
                                          </p:val>
                                        </p:tav>
                                        <p:tav tm="100000">
                                          <p:val>
                                            <p:strVal val="#ppt_w"/>
                                          </p:val>
                                        </p:tav>
                                      </p:tavLst>
                                    </p:anim>
                                    <p:anim calcmode="lin" valueType="num">
                                      <p:cBhvr>
                                        <p:cTn id="21" dur="3000" fill="hold"/>
                                        <p:tgtEl>
                                          <p:spTgt spid="13"/>
                                        </p:tgtEl>
                                        <p:attrNameLst>
                                          <p:attrName>ppt_h</p:attrName>
                                        </p:attrNameLst>
                                      </p:cBhvr>
                                      <p:tavLst>
                                        <p:tav tm="0">
                                          <p:val>
                                            <p:strVal val="2/3*#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diamond(out)">
                                      <p:cBhvr>
                                        <p:cTn id="24" dur="5000"/>
                                        <p:tgtEl>
                                          <p:spTgt spid="13"/>
                                        </p:tgtEl>
                                      </p:cBhvr>
                                    </p:animEffect>
                                  </p:childTnLst>
                                </p:cTn>
                              </p:par>
                            </p:childTnLst>
                          </p:cTn>
                        </p:par>
                        <p:par>
                          <p:cTn id="25" fill="hold">
                            <p:stCondLst>
                              <p:cond delay="5000"/>
                            </p:stCondLst>
                            <p:childTnLst>
                              <p:par>
                                <p:cTn id="26" presetID="31" presetClass="entr" presetSubtype="0" fill="hold" nodeType="afterEffect">
                                  <p:stCondLst>
                                    <p:cond delay="0"/>
                                  </p:stCondLst>
                                  <p:iterate type="lt">
                                    <p:tmPct val="5000"/>
                                  </p:iterate>
                                  <p:childTnLst>
                                    <p:set>
                                      <p:cBhvr>
                                        <p:cTn id="27" dur="1" fill="hold">
                                          <p:stCondLst>
                                            <p:cond delay="0"/>
                                          </p:stCondLst>
                                        </p:cTn>
                                        <p:tgtEl>
                                          <p:spTgt spid="16"/>
                                        </p:tgtEl>
                                        <p:attrNameLst>
                                          <p:attrName>style.visibility</p:attrName>
                                        </p:attrNameLst>
                                      </p:cBhvr>
                                      <p:to>
                                        <p:strVal val="visible"/>
                                      </p:to>
                                    </p:set>
                                    <p:anim calcmode="lin" valueType="num">
                                      <p:cBhvr>
                                        <p:cTn id="28" dur="2000" fill="hold"/>
                                        <p:tgtEl>
                                          <p:spTgt spid="16"/>
                                        </p:tgtEl>
                                        <p:attrNameLst>
                                          <p:attrName>ppt_w</p:attrName>
                                        </p:attrNameLst>
                                      </p:cBhvr>
                                      <p:tavLst>
                                        <p:tav tm="0">
                                          <p:val>
                                            <p:fltVal val="0"/>
                                          </p:val>
                                        </p:tav>
                                        <p:tav tm="100000">
                                          <p:val>
                                            <p:strVal val="#ppt_w"/>
                                          </p:val>
                                        </p:tav>
                                      </p:tavLst>
                                    </p:anim>
                                    <p:anim calcmode="lin" valueType="num">
                                      <p:cBhvr>
                                        <p:cTn id="29" dur="2000" fill="hold"/>
                                        <p:tgtEl>
                                          <p:spTgt spid="16"/>
                                        </p:tgtEl>
                                        <p:attrNameLst>
                                          <p:attrName>ppt_h</p:attrName>
                                        </p:attrNameLst>
                                      </p:cBhvr>
                                      <p:tavLst>
                                        <p:tav tm="0">
                                          <p:val>
                                            <p:fltVal val="0"/>
                                          </p:val>
                                        </p:tav>
                                        <p:tav tm="100000">
                                          <p:val>
                                            <p:strVal val="#ppt_h"/>
                                          </p:val>
                                        </p:tav>
                                      </p:tavLst>
                                    </p:anim>
                                    <p:anim calcmode="lin" valueType="num">
                                      <p:cBhvr>
                                        <p:cTn id="30" dur="2000" fill="hold"/>
                                        <p:tgtEl>
                                          <p:spTgt spid="16"/>
                                        </p:tgtEl>
                                        <p:attrNameLst>
                                          <p:attrName>style.rotation</p:attrName>
                                        </p:attrNameLst>
                                      </p:cBhvr>
                                      <p:tavLst>
                                        <p:tav tm="0">
                                          <p:val>
                                            <p:fltVal val="90"/>
                                          </p:val>
                                        </p:tav>
                                        <p:tav tm="100000">
                                          <p:val>
                                            <p:fltVal val="0"/>
                                          </p:val>
                                        </p:tav>
                                      </p:tavLst>
                                    </p:anim>
                                    <p:animEffect transition="in" filter="fade">
                                      <p:cBhvr>
                                        <p:cTn id="31" dur="2000"/>
                                        <p:tgtEl>
                                          <p:spTgt spid="16"/>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17"/>
                                        </p:tgtEl>
                                        <p:attrNameLst>
                                          <p:attrName>style.visibility</p:attrName>
                                        </p:attrNameLst>
                                      </p:cBhvr>
                                      <p:to>
                                        <p:strVal val="visible"/>
                                      </p:to>
                                    </p:set>
                                    <p:anim calcmode="lin" valueType="num">
                                      <p:cBhvr>
                                        <p:cTn id="34" dur="2000" fill="hold"/>
                                        <p:tgtEl>
                                          <p:spTgt spid="17"/>
                                        </p:tgtEl>
                                        <p:attrNameLst>
                                          <p:attrName>ppt_w</p:attrName>
                                        </p:attrNameLst>
                                      </p:cBhvr>
                                      <p:tavLst>
                                        <p:tav tm="0">
                                          <p:val>
                                            <p:fltVal val="0"/>
                                          </p:val>
                                        </p:tav>
                                        <p:tav tm="100000">
                                          <p:val>
                                            <p:strVal val="#ppt_w"/>
                                          </p:val>
                                        </p:tav>
                                      </p:tavLst>
                                    </p:anim>
                                    <p:anim calcmode="lin" valueType="num">
                                      <p:cBhvr>
                                        <p:cTn id="35" dur="2000" fill="hold"/>
                                        <p:tgtEl>
                                          <p:spTgt spid="17"/>
                                        </p:tgtEl>
                                        <p:attrNameLst>
                                          <p:attrName>ppt_h</p:attrName>
                                        </p:attrNameLst>
                                      </p:cBhvr>
                                      <p:tavLst>
                                        <p:tav tm="0">
                                          <p:val>
                                            <p:fltVal val="0"/>
                                          </p:val>
                                        </p:tav>
                                        <p:tav tm="100000">
                                          <p:val>
                                            <p:strVal val="#ppt_h"/>
                                          </p:val>
                                        </p:tav>
                                      </p:tavLst>
                                    </p:anim>
                                    <p:anim calcmode="lin" valueType="num">
                                      <p:cBhvr>
                                        <p:cTn id="36" dur="2000" fill="hold"/>
                                        <p:tgtEl>
                                          <p:spTgt spid="17"/>
                                        </p:tgtEl>
                                        <p:attrNameLst>
                                          <p:attrName>style.rotation</p:attrName>
                                        </p:attrNameLst>
                                      </p:cBhvr>
                                      <p:tavLst>
                                        <p:tav tm="0">
                                          <p:val>
                                            <p:fltVal val="90"/>
                                          </p:val>
                                        </p:tav>
                                        <p:tav tm="100000">
                                          <p:val>
                                            <p:fltVal val="0"/>
                                          </p:val>
                                        </p:tav>
                                      </p:tavLst>
                                    </p:anim>
                                    <p:animEffect transition="in" filter="fade">
                                      <p:cBhvr>
                                        <p:cTn id="37" dur="2000"/>
                                        <p:tgtEl>
                                          <p:spTgt spid="17"/>
                                        </p:tgtEl>
                                      </p:cBhvr>
                                    </p:animEffect>
                                  </p:childTnLst>
                                </p:cTn>
                              </p:par>
                            </p:childTnLst>
                          </p:cTn>
                        </p:par>
                        <p:par>
                          <p:cTn id="38" fill="hold">
                            <p:stCondLst>
                              <p:cond delay="7000"/>
                            </p:stCondLst>
                            <p:childTnLst>
                              <p:par>
                                <p:cTn id="39" presetID="29"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2000" fill="hold"/>
                                        <p:tgtEl>
                                          <p:spTgt spid="18"/>
                                        </p:tgtEl>
                                        <p:attrNameLst>
                                          <p:attrName>ppt_x</p:attrName>
                                        </p:attrNameLst>
                                      </p:cBhvr>
                                      <p:tavLst>
                                        <p:tav tm="0">
                                          <p:val>
                                            <p:strVal val="#ppt_x-.2"/>
                                          </p:val>
                                        </p:tav>
                                        <p:tav tm="100000">
                                          <p:val>
                                            <p:strVal val="#ppt_x"/>
                                          </p:val>
                                        </p:tav>
                                      </p:tavLst>
                                    </p:anim>
                                    <p:anim calcmode="lin" valueType="num">
                                      <p:cBhvr>
                                        <p:cTn id="42"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4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43.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3.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1071538" y="857232"/>
            <a:ext cx="3143272" cy="830997"/>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La naturaleza no hace nada en vano</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2.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8.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8.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357158" y="4572008"/>
            <a:ext cx="4030270" cy="1200329"/>
          </a:xfrm>
          <a:prstGeom prst="rect">
            <a:avLst/>
          </a:prstGeom>
          <a:noFill/>
        </p:spPr>
        <p:txBody>
          <a:bodyPr wrap="non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Sólo  la naturaleza  hace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grandes  obras  sin  esperar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recompensa  alguna</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9" name="8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par>
                          <p:cTn id="25" fill="hold">
                            <p:stCondLst>
                              <p:cond delay="3000"/>
                            </p:stCondLst>
                            <p:childTnLst>
                              <p:par>
                                <p:cTn id="26" presetID="29"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ppt_x</p:attrName>
                                        </p:attrNameLst>
                                      </p:cBhvr>
                                      <p:tavLst>
                                        <p:tav tm="0">
                                          <p:val>
                                            <p:strVal val="#ppt_x-.2"/>
                                          </p:val>
                                        </p:tav>
                                        <p:tav tm="100000">
                                          <p:val>
                                            <p:strVal val="#ppt_x"/>
                                          </p:val>
                                        </p:tav>
                                      </p:tavLst>
                                    </p:anim>
                                    <p:anim calcmode="lin" valueType="num">
                                      <p:cBhvr>
                                        <p:cTn id="2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1.jpg"/>
          <p:cNvPicPr>
            <a:picLocks noChangeAspect="1"/>
          </p:cNvPicPr>
          <p:nvPr/>
        </p:nvPicPr>
        <p:blipFill>
          <a:blip r:embed="rId2"/>
          <a:stretch>
            <a:fillRect/>
          </a:stretch>
        </p:blipFill>
        <p:spPr>
          <a:xfrm>
            <a:off x="0" y="0"/>
            <a:ext cx="9144000" cy="6851309"/>
          </a:xfrm>
          <a:prstGeom prst="rect">
            <a:avLst/>
          </a:prstGeom>
        </p:spPr>
      </p:pic>
      <p:pic>
        <p:nvPicPr>
          <p:cNvPr id="6" name="5 Imagen" descr="Imagen1.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xit" presetSubtype="32" fill="hold" nodeType="withEffect">
                                  <p:stCondLst>
                                    <p:cond delay="0"/>
                                  </p:stCondLst>
                                  <p:childTnLst>
                                    <p:animEffect transition="out" filter="diamond(out)">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6.jpg"/>
          <p:cNvPicPr>
            <a:picLocks noChangeAspect="1"/>
          </p:cNvPicPr>
          <p:nvPr/>
        </p:nvPicPr>
        <p:blipFill>
          <a:blip r:embed="rId2"/>
          <a:stretch>
            <a:fillRect/>
          </a:stretch>
        </p:blipFill>
        <p:spPr>
          <a:xfrm>
            <a:off x="0" y="0"/>
            <a:ext cx="9144000" cy="6851309"/>
          </a:xfrm>
          <a:prstGeom prst="rect">
            <a:avLst/>
          </a:prstGeom>
        </p:spPr>
      </p:pic>
      <p:sp>
        <p:nvSpPr>
          <p:cNvPr id="6" name="5 CuadroTexto"/>
          <p:cNvSpPr txBox="1"/>
          <p:nvPr/>
        </p:nvSpPr>
        <p:spPr>
          <a:xfrm>
            <a:off x="3286116" y="4286256"/>
            <a:ext cx="4475904" cy="1200329"/>
          </a:xfrm>
          <a:prstGeom prst="rect">
            <a:avLst/>
          </a:prstGeom>
          <a:noFill/>
        </p:spPr>
        <p:txBody>
          <a:bodyPr wrap="non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Un  paisaje  se  conquista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con  las  suelas  de los  zapato, </a:t>
            </a:r>
            <a:br>
              <a:rPr lang="es-ES" sz="2400" b="1" dirty="0" smtClean="0">
                <a:solidFill>
                  <a:srgbClr val="FFFF00"/>
                </a:solidFill>
                <a:effectLst>
                  <a:outerShdw blurRad="38100" dist="38100" dir="2700000" algn="tl">
                    <a:srgbClr val="000000">
                      <a:alpha val="43137"/>
                    </a:srgbClr>
                  </a:outerShdw>
                </a:effectLst>
                <a:latin typeface="Harrington" pitchFamily="82" charset="0"/>
              </a:rPr>
            </a:br>
            <a:r>
              <a:rPr lang="es-ES" sz="2400" b="1" dirty="0" smtClean="0">
                <a:solidFill>
                  <a:srgbClr val="FFFF00"/>
                </a:solidFill>
                <a:effectLst>
                  <a:outerShdw blurRad="38100" dist="38100" dir="2700000" algn="tl">
                    <a:srgbClr val="000000">
                      <a:alpha val="43137"/>
                    </a:srgbClr>
                  </a:outerShdw>
                </a:effectLst>
                <a:latin typeface="Harrington" pitchFamily="82" charset="0"/>
              </a:rPr>
              <a:t>no con las ruedas del automóvil</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4.jpg"/>
          <p:cNvPicPr>
            <a:picLocks noChangeAspect="1"/>
          </p:cNvPicPr>
          <p:nvPr/>
        </p:nvPicPr>
        <p:blipFill>
          <a:blip r:embed="rId2"/>
          <a:stretch>
            <a:fillRect/>
          </a:stretch>
        </p:blipFill>
        <p:spPr>
          <a:xfrm>
            <a:off x="0" y="0"/>
            <a:ext cx="9144000" cy="6851309"/>
          </a:xfrm>
          <a:prstGeom prst="rect">
            <a:avLst/>
          </a:prstGeom>
        </p:spPr>
      </p:pic>
      <p:pic>
        <p:nvPicPr>
          <p:cNvPr id="6" name="5 Imagen" descr="Imagen4.jpg"/>
          <p:cNvPicPr>
            <a:picLocks noChangeAspect="1"/>
          </p:cNvPicPr>
          <p:nvPr/>
        </p:nvPicPr>
        <p:blipFill>
          <a:blip r:embed="rId2"/>
          <a:stretch>
            <a:fillRect/>
          </a:stretch>
        </p:blipFill>
        <p:spPr>
          <a:xfrm>
            <a:off x="0" y="6691"/>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Horizont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50000"/>
            </a:schemeClr>
          </a:solidFill>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4.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14.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500430" y="500042"/>
            <a:ext cx="3416320" cy="954107"/>
          </a:xfrm>
          <a:prstGeom prst="rect">
            <a:avLst/>
          </a:prstGeom>
          <a:noFill/>
        </p:spPr>
        <p:txBody>
          <a:bodyPr wrap="none" rtlCol="0">
            <a:spAutoFit/>
          </a:bodyPr>
          <a:lstStyle/>
          <a:p>
            <a:pPr algn="ctr"/>
            <a:r>
              <a:rPr lang="es-ES" sz="2800" b="1" dirty="0" smtClean="0">
                <a:solidFill>
                  <a:srgbClr val="990000"/>
                </a:solidFill>
                <a:effectLst>
                  <a:outerShdw blurRad="38100" dist="38100" dir="2700000" algn="tl">
                    <a:srgbClr val="000000">
                      <a:alpha val="43137"/>
                    </a:srgbClr>
                  </a:outerShdw>
                </a:effectLst>
                <a:latin typeface="Harrington" pitchFamily="82" charset="0"/>
              </a:rPr>
              <a:t>En  la  naturaleza </a:t>
            </a:r>
            <a:br>
              <a:rPr lang="es-ES" sz="2800" b="1" dirty="0" smtClean="0">
                <a:solidFill>
                  <a:srgbClr val="990000"/>
                </a:solidFill>
                <a:effectLst>
                  <a:outerShdw blurRad="38100" dist="38100" dir="2700000" algn="tl">
                    <a:srgbClr val="000000">
                      <a:alpha val="43137"/>
                    </a:srgbClr>
                  </a:outerShdw>
                </a:effectLst>
                <a:latin typeface="Harrington" pitchFamily="82" charset="0"/>
              </a:rPr>
            </a:br>
            <a:r>
              <a:rPr lang="es-ES" sz="2800" b="1" dirty="0" smtClean="0">
                <a:solidFill>
                  <a:srgbClr val="990000"/>
                </a:solidFill>
                <a:effectLst>
                  <a:outerShdw blurRad="38100" dist="38100" dir="2700000" algn="tl">
                    <a:srgbClr val="000000">
                      <a:alpha val="43137"/>
                    </a:srgbClr>
                  </a:outerShdw>
                </a:effectLst>
                <a:latin typeface="Harrington" pitchFamily="82" charset="0"/>
              </a:rPr>
              <a:t>nada  hay  superfluo</a:t>
            </a:r>
            <a:endParaRPr lang="es-ES" sz="2800" b="1" dirty="0">
              <a:solidFill>
                <a:srgbClr val="990000"/>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par>
                          <p:cTn id="25" fill="hold">
                            <p:stCondLst>
                              <p:cond delay="3000"/>
                            </p:stCondLst>
                            <p:childTnLst>
                              <p:par>
                                <p:cTn id="26" presetID="29" presetClass="entr" presetSubtype="0" fill="hold" nodeType="after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 calcmode="lin" valueType="num">
                                      <p:cBhvr>
                                        <p:cTn id="28"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29"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5" name="4 Imagen" descr="Imagen5.jpg"/>
          <p:cNvPicPr>
            <a:picLocks noChangeAspect="1"/>
          </p:cNvPicPr>
          <p:nvPr/>
        </p:nvPicPr>
        <p:blipFill>
          <a:blip r:embed="rId2"/>
          <a:stretch>
            <a:fillRect/>
          </a:stretch>
        </p:blipFill>
        <p:spPr>
          <a:xfrm>
            <a:off x="0" y="6691"/>
            <a:ext cx="9144000" cy="6851309"/>
          </a:xfrm>
          <a:prstGeom prst="rect">
            <a:avLst/>
          </a:prstGeom>
        </p:spPr>
      </p:pic>
      <p:pic>
        <p:nvPicPr>
          <p:cNvPr id="6" name="5 Imagen" descr="Imagen5.jpg"/>
          <p:cNvPicPr>
            <a:picLocks noChangeAspect="1"/>
          </p:cNvPicPr>
          <p:nvPr/>
        </p:nvPicPr>
        <p:blipFill>
          <a:blip r:embed="rId2"/>
          <a:stretch>
            <a:fillRect/>
          </a:stretch>
        </p:blipFill>
        <p:spPr>
          <a:xfrm>
            <a:off x="0" y="0"/>
            <a:ext cx="9144000" cy="6851309"/>
          </a:xfrm>
          <a:prstGeom prst="rect">
            <a:avLst/>
          </a:prstGeom>
        </p:spPr>
      </p:pic>
      <p:pic>
        <p:nvPicPr>
          <p:cNvPr id="7" name="6 Imagen" descr="Imagen5.jpg"/>
          <p:cNvPicPr>
            <a:picLocks noChangeAspect="1"/>
          </p:cNvPicPr>
          <p:nvPr/>
        </p:nvPicPr>
        <p:blipFill>
          <a:blip r:embed="rId2"/>
          <a:stretch>
            <a:fillRect/>
          </a:stretch>
        </p:blipFill>
        <p:spPr>
          <a:xfrm>
            <a:off x="0" y="6691"/>
            <a:ext cx="9144000" cy="6851309"/>
          </a:xfrm>
          <a:prstGeom prst="rect">
            <a:avLst/>
          </a:prstGeom>
        </p:spPr>
      </p:pic>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amond(out)">
                                      <p:cBhvr>
                                        <p:cTn id="14" dur="3000"/>
                                        <p:tgtEl>
                                          <p:spTgt spid="7"/>
                                        </p:tgtEl>
                                      </p:cBhvr>
                                    </p:animEffect>
                                  </p:childTnLst>
                                </p:cTn>
                              </p:par>
                              <p:par>
                                <p:cTn id="15" presetID="16" presetClass="entr" presetSubtype="37"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3000"/>
                                        <p:tgtEl>
                                          <p:spTgt spid="6"/>
                                        </p:tgtEl>
                                      </p:cBhvr>
                                    </p:animEffec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ox(out)">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75000"/>
            </a:schemeClr>
          </a:solidFill>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0.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357166"/>
            <a:ext cx="6215074" cy="1384995"/>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Harrington" pitchFamily="82" charset="0"/>
              </a:rPr>
              <a:t>Produce una inmensa tristeza pensar que la naturaleza habla mientras que el género humano no escucha</a:t>
            </a:r>
            <a:endParaRPr lang="es-ES" sz="28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par>
                                <p:cTn id="19" presetID="18" presetClass="entr" presetSubtype="9"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6" name="5 Imagen" descr="paisajes_espectaculares_572-other.jpg"/>
          <p:cNvPicPr>
            <a:picLocks noChangeAspect="1"/>
          </p:cNvPicPr>
          <p:nvPr/>
        </p:nvPicPr>
        <p:blipFill>
          <a:blip r:embed="rId2"/>
          <a:stretch>
            <a:fillRect/>
          </a:stretch>
        </p:blipFill>
        <p:spPr>
          <a:xfrm>
            <a:off x="0" y="0"/>
            <a:ext cx="9144000" cy="6851309"/>
          </a:xfrm>
          <a:prstGeom prst="rect">
            <a:avLst/>
          </a:prstGeom>
        </p:spPr>
      </p:pic>
      <p:pic>
        <p:nvPicPr>
          <p:cNvPr id="7" name="6 Imagen" descr="paisajes_espectaculares_572-other.jpg"/>
          <p:cNvPicPr>
            <a:picLocks noChangeAspect="1"/>
          </p:cNvPicPr>
          <p:nvPr/>
        </p:nvPicPr>
        <p:blipFill>
          <a:blip r:embed="rId2"/>
          <a:stretch>
            <a:fillRect/>
          </a:stretch>
        </p:blipFill>
        <p:spPr>
          <a:xfrm>
            <a:off x="0" y="6691"/>
            <a:ext cx="9144000" cy="6851309"/>
          </a:xfrm>
          <a:prstGeom prst="rect">
            <a:avLst/>
          </a:prstGeom>
        </p:spPr>
      </p:pic>
      <p:sp>
        <p:nvSpPr>
          <p:cNvPr id="8" name="7 CuadroTexto"/>
          <p:cNvSpPr txBox="1"/>
          <p:nvPr/>
        </p:nvSpPr>
        <p:spPr>
          <a:xfrm>
            <a:off x="428596" y="1000108"/>
            <a:ext cx="3643338"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En la naturaleza no existen ni premios ni castigos. Solo existen consecuencias</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9" name="8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upRight)">
                                      <p:cBhvr>
                                        <p:cTn id="18" dur="3000"/>
                                        <p:tgtEl>
                                          <p:spTgt spid="6"/>
                                        </p:tgtEl>
                                      </p:cBhvr>
                                    </p:animEffect>
                                  </p:childTnLst>
                                </p:cTn>
                              </p:par>
                              <p:par>
                                <p:cTn id="19" presetID="18"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trips(downLeft)">
                                      <p:cBhvr>
                                        <p:cTn id="21" dur="3000"/>
                                        <p:tgtEl>
                                          <p:spTgt spid="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2000" fill="hold"/>
                                        <p:tgtEl>
                                          <p:spTgt spid="8">
                                            <p:txEl>
                                              <p:pRg st="0" end="0"/>
                                            </p:txEl>
                                          </p:spTgt>
                                        </p:tgtEl>
                                        <p:attrNameLst>
                                          <p:attrName>ppt_x</p:attrName>
                                        </p:attrNameLst>
                                      </p:cBhvr>
                                      <p:tavLst>
                                        <p:tav tm="0">
                                          <p:val>
                                            <p:strVal val="#ppt_x-.2"/>
                                          </p:val>
                                        </p:tav>
                                        <p:tav tm="100000">
                                          <p:val>
                                            <p:strVal val="#ppt_x"/>
                                          </p:val>
                                        </p:tav>
                                      </p:tavLst>
                                    </p:anim>
                                    <p:anim calcmode="lin" valueType="num">
                                      <p:cBhvr>
                                        <p:cTn id="26" dur="2000" fill="hold"/>
                                        <p:tgtEl>
                                          <p:spTgt spid="8">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0"/>
            <a:ext cx="9144000" cy="6851309"/>
          </a:xfrm>
          <a:prstGeom prst="rect">
            <a:avLst/>
          </a:prstGeom>
        </p:spPr>
      </p:pic>
      <p:pic>
        <p:nvPicPr>
          <p:cNvPr id="5" name="4 Imagen" descr="Imagen11.jpg"/>
          <p:cNvPicPr>
            <a:picLocks noChangeAspect="1"/>
          </p:cNvPicPr>
          <p:nvPr/>
        </p:nvPicPr>
        <p:blipFill>
          <a:blip r:embed="rId2"/>
          <a:stretch>
            <a:fillRect/>
          </a:stretch>
        </p:blipFill>
        <p:spPr>
          <a:xfrm>
            <a:off x="0" y="6691"/>
            <a:ext cx="9144000" cy="6851309"/>
          </a:xfrm>
          <a:prstGeom prst="rect">
            <a:avLst/>
          </a:prstGeom>
        </p:spPr>
      </p:pic>
      <p:pic>
        <p:nvPicPr>
          <p:cNvPr id="6" name="5 Imagen" descr="Imagen11.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9.jpg"/>
          <p:cNvPicPr>
            <a:picLocks noChangeAspect="1"/>
          </p:cNvPicPr>
          <p:nvPr/>
        </p:nvPicPr>
        <p:blipFill>
          <a:blip r:embed="rId2"/>
          <a:stretch>
            <a:fillRect/>
          </a:stretch>
        </p:blipFill>
        <p:spPr>
          <a:xfrm>
            <a:off x="23751" y="0"/>
            <a:ext cx="9120249" cy="6858000"/>
          </a:xfrm>
          <a:prstGeom prst="rect">
            <a:avLst/>
          </a:prstGeom>
        </p:spPr>
      </p:pic>
      <p:pic>
        <p:nvPicPr>
          <p:cNvPr id="6" name="5 Imagen" descr="Imagen9.jpg"/>
          <p:cNvPicPr>
            <a:picLocks noChangeAspect="1"/>
          </p:cNvPicPr>
          <p:nvPr/>
        </p:nvPicPr>
        <p:blipFill>
          <a:blip r:embed="rId2"/>
          <a:stretch>
            <a:fillRect/>
          </a:stretch>
        </p:blipFill>
        <p:spPr>
          <a:xfrm>
            <a:off x="23751" y="0"/>
            <a:ext cx="9120249" cy="6858000"/>
          </a:xfrm>
          <a:prstGeom prst="rect">
            <a:avLst/>
          </a:prstGeom>
        </p:spPr>
      </p:pic>
      <p:sp>
        <p:nvSpPr>
          <p:cNvPr id="7" name="6 CuadroTexto"/>
          <p:cNvSpPr txBox="1"/>
          <p:nvPr/>
        </p:nvSpPr>
        <p:spPr>
          <a:xfrm>
            <a:off x="714348" y="285728"/>
            <a:ext cx="4315604" cy="1200329"/>
          </a:xfrm>
          <a:prstGeom prst="rect">
            <a:avLst/>
          </a:prstGeom>
          <a:noFill/>
        </p:spPr>
        <p:txBody>
          <a:bodyPr wrap="none" rtlCol="0">
            <a:spAutoFit/>
          </a:bodyPr>
          <a:lstStyle/>
          <a:p>
            <a:pPr algn="ctr"/>
            <a:r>
              <a:rPr lang="es-ES" sz="2400" b="1" dirty="0" smtClean="0">
                <a:solidFill>
                  <a:schemeClr val="bg1"/>
                </a:solidFill>
                <a:latin typeface="Harrington" pitchFamily="82" charset="0"/>
              </a:rPr>
              <a:t>Podrán  cortar  todas</a:t>
            </a:r>
          </a:p>
          <a:p>
            <a:pPr algn="ctr"/>
            <a:r>
              <a:rPr lang="es-ES" sz="2400" b="1" dirty="0" smtClean="0">
                <a:solidFill>
                  <a:schemeClr val="bg1"/>
                </a:solidFill>
                <a:latin typeface="Harrington" pitchFamily="82" charset="0"/>
              </a:rPr>
              <a:t>  las  flores, pero no</a:t>
            </a:r>
          </a:p>
          <a:p>
            <a:pPr algn="ctr"/>
            <a:r>
              <a:rPr lang="es-ES" sz="2400" b="1" dirty="0" smtClean="0">
                <a:solidFill>
                  <a:schemeClr val="bg1"/>
                </a:solidFill>
                <a:latin typeface="Harrington" pitchFamily="82" charset="0"/>
              </a:rPr>
              <a:t> podrán  detener  la  primavera</a:t>
            </a:r>
            <a:endParaRPr lang="es-ES" sz="2400" b="1" dirty="0">
              <a:solidFill>
                <a:schemeClr val="bg1"/>
              </a:solidFill>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3000"/>
                                        <p:tgtEl>
                                          <p:spTgt spid="5"/>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21" presetClass="entr" presetSubtype="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3000"/>
                                        <p:tgtEl>
                                          <p:spTgt spid="4"/>
                                        </p:tgtEl>
                                      </p:cBhvr>
                                    </p:animEffect>
                                  </p:childTnLst>
                                </p:cTn>
                              </p:par>
                            </p:childTnLst>
                          </p:cTn>
                        </p:par>
                        <p:par>
                          <p:cTn id="25" fill="hold">
                            <p:stCondLst>
                              <p:cond delay="3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0"/>
            <a:ext cx="9144000" cy="6851309"/>
          </a:xfrm>
          <a:prstGeom prst="rect">
            <a:avLst/>
          </a:prstGeom>
        </p:spPr>
      </p:pic>
      <p:pic>
        <p:nvPicPr>
          <p:cNvPr id="5" name="4 Imagen" descr="Imagen12.jpg"/>
          <p:cNvPicPr>
            <a:picLocks noChangeAspect="1"/>
          </p:cNvPicPr>
          <p:nvPr/>
        </p:nvPicPr>
        <p:blipFill>
          <a:blip r:embed="rId2"/>
          <a:stretch>
            <a:fillRect/>
          </a:stretch>
        </p:blipFill>
        <p:spPr>
          <a:xfrm>
            <a:off x="0" y="0"/>
            <a:ext cx="9144000" cy="6851309"/>
          </a:xfrm>
          <a:prstGeom prst="rect">
            <a:avLst/>
          </a:prstGeom>
        </p:spPr>
      </p:pic>
      <p:pic>
        <p:nvPicPr>
          <p:cNvPr id="6" name="5 Imagen" descr="Imagen12.jpg"/>
          <p:cNvPicPr>
            <a:picLocks noChangeAspect="1"/>
          </p:cNvPicPr>
          <p:nvPr/>
        </p:nvPicPr>
        <p:blipFill>
          <a:blip r:embed="rId2"/>
          <a:stretch>
            <a:fillRect/>
          </a:stretch>
        </p:blipFill>
        <p:spPr>
          <a:xfrm>
            <a:off x="0" y="6691"/>
            <a:ext cx="9144000" cy="6851309"/>
          </a:xfrm>
          <a:prstGeom prst="rect">
            <a:avLst/>
          </a:prstGeom>
        </p:spPr>
      </p:pic>
      <p:sp>
        <p:nvSpPr>
          <p:cNvPr id="7" name="6 CuadroTexto"/>
          <p:cNvSpPr txBox="1"/>
          <p:nvPr/>
        </p:nvSpPr>
        <p:spPr>
          <a:xfrm>
            <a:off x="0" y="285728"/>
            <a:ext cx="5072098" cy="830997"/>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La naturaleza sin la señal de la mano del hombre es más sublime</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2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Horizontal)">
                                      <p:cBhvr>
                                        <p:cTn id="28" dur="3000"/>
                                        <p:tgtEl>
                                          <p:spTgt spid="4"/>
                                        </p:tgtEl>
                                      </p:cBhvr>
                                    </p:animEffect>
                                  </p:childTnLst>
                                </p:cTn>
                              </p:par>
                            </p:childTnLst>
                          </p:cTn>
                        </p:par>
                        <p:par>
                          <p:cTn id="29" fill="hold">
                            <p:stCondLst>
                              <p:cond delay="3000"/>
                            </p:stCondLst>
                            <p:childTnLst>
                              <p:par>
                                <p:cTn id="30" presetID="29" presetClass="entr" presetSubtype="0" fill="hold" nodeType="afterEffect">
                                  <p:stCondLst>
                                    <p:cond delay="0"/>
                                  </p:stCondLst>
                                  <p:childTnLst>
                                    <p:set>
                                      <p:cBhvr>
                                        <p:cTn id="31" dur="1" fill="hold">
                                          <p:stCondLst>
                                            <p:cond delay="0"/>
                                          </p:stCondLst>
                                        </p:cTn>
                                        <p:tgtEl>
                                          <p:spTgt spid="7">
                                            <p:txEl>
                                              <p:pRg st="0" end="0"/>
                                            </p:txEl>
                                          </p:spTgt>
                                        </p:tgtEl>
                                        <p:attrNameLst>
                                          <p:attrName>style.visibility</p:attrName>
                                        </p:attrNameLst>
                                      </p:cBhvr>
                                      <p:to>
                                        <p:strVal val="visible"/>
                                      </p:to>
                                    </p:set>
                                    <p:anim calcmode="lin" valueType="num">
                                      <p:cBhvr>
                                        <p:cTn id="32"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33"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4"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1"/>
            <a:ext cx="9144000" cy="6858000"/>
          </a:xfrm>
          <a:prstGeom prst="rect">
            <a:avLst/>
          </a:prstGeom>
        </p:spPr>
      </p:pic>
      <p:pic>
        <p:nvPicPr>
          <p:cNvPr id="5" name="4 Imagen" descr="Imagen1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3.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13.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14348" y="285728"/>
            <a:ext cx="6143668" cy="830997"/>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Deberíamos servir a la naturaleza</a:t>
            </a:r>
          </a:p>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 y no contrariarla; ella es la maestra</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16" presetClass="entr" presetSubtype="4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Horizontal)">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3000"/>
                                        <p:tgtEl>
                                          <p:spTgt spid="4"/>
                                        </p:tgtEl>
                                      </p:cBhvr>
                                    </p:animEffect>
                                  </p:childTnLst>
                                </p:cTn>
                              </p:par>
                            </p:childTnLst>
                          </p:cTn>
                        </p:par>
                        <p:par>
                          <p:cTn id="25" fill="hold">
                            <p:stCondLst>
                              <p:cond delay="3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Imagen22.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2.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2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edge">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Imagen26.jpg"/>
          <p:cNvPicPr>
            <a:picLocks noChangeAspect="1"/>
          </p:cNvPicPr>
          <p:nvPr/>
        </p:nvPicPr>
        <p:blipFill>
          <a:blip r:embed="rId2"/>
          <a:stretch>
            <a:fillRect/>
          </a:stretch>
        </p:blipFill>
        <p:spPr>
          <a:xfrm>
            <a:off x="0" y="0"/>
            <a:ext cx="9144000" cy="6849070"/>
          </a:xfrm>
          <a:prstGeom prst="rect">
            <a:avLst/>
          </a:prstGeom>
        </p:spPr>
      </p:pic>
      <p:pic>
        <p:nvPicPr>
          <p:cNvPr id="5" name="4 Imagen" descr="Imagen26.jpg"/>
          <p:cNvPicPr>
            <a:picLocks noChangeAspect="1"/>
          </p:cNvPicPr>
          <p:nvPr/>
        </p:nvPicPr>
        <p:blipFill>
          <a:blip r:embed="rId2"/>
          <a:stretch>
            <a:fillRect/>
          </a:stretch>
        </p:blipFill>
        <p:spPr>
          <a:xfrm>
            <a:off x="0" y="0"/>
            <a:ext cx="9144000" cy="6849070"/>
          </a:xfrm>
          <a:prstGeom prst="rect">
            <a:avLst/>
          </a:prstGeom>
        </p:spPr>
      </p:pic>
      <p:sp>
        <p:nvSpPr>
          <p:cNvPr id="6" name="5 CuadroTexto"/>
          <p:cNvSpPr txBox="1"/>
          <p:nvPr/>
        </p:nvSpPr>
        <p:spPr>
          <a:xfrm>
            <a:off x="428596" y="285728"/>
            <a:ext cx="6215106" cy="1200329"/>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Cada día aumenta el número de ciudadanos que sienten la necesidad de un contacto íntimo con la naturaleza y con la vida</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Imagen18.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18.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8.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000232" y="285728"/>
            <a:ext cx="6429420" cy="1200329"/>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Al subir a la montaña…ten la vista clavada en la senda que conduce a la cumbre, pero que no se te olvide mirar lo que tienes a tus pies</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par>
                                <p:cTn id="19" presetID="18" presetClass="entr" presetSubtype="3"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0.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2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D3C23"/>
          </a:solidFill>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0"/>
            <a:ext cx="9144000" cy="6844632"/>
          </a:xfrm>
          <a:prstGeom prst="rect">
            <a:avLst/>
          </a:prstGeom>
        </p:spPr>
      </p:pic>
      <p:pic>
        <p:nvPicPr>
          <p:cNvPr id="5" name="4 Imagen" descr="Imagen24.jpg"/>
          <p:cNvPicPr>
            <a:picLocks noChangeAspect="1"/>
          </p:cNvPicPr>
          <p:nvPr/>
        </p:nvPicPr>
        <p:blipFill>
          <a:blip r:embed="rId2"/>
          <a:stretch>
            <a:fillRect/>
          </a:stretch>
        </p:blipFill>
        <p:spPr>
          <a:xfrm>
            <a:off x="0" y="13368"/>
            <a:ext cx="9144000" cy="6844632"/>
          </a:xfrm>
          <a:prstGeom prst="rect">
            <a:avLst/>
          </a:prstGeom>
        </p:spPr>
      </p:pic>
      <p:sp>
        <p:nvSpPr>
          <p:cNvPr id="6" name="5 CuadroTexto"/>
          <p:cNvSpPr txBox="1"/>
          <p:nvPr/>
        </p:nvSpPr>
        <p:spPr>
          <a:xfrm>
            <a:off x="2928926" y="214290"/>
            <a:ext cx="5429289"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Convivir con la naturaleza..., conectar con la naturaleza..., el poder curativo del sembrar, esperar, escardar, cuidar, cosechar y saborear</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Imagen32.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2.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3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strVal val="4/3*#ppt_w"/>
                                          </p:val>
                                        </p:tav>
                                        <p:tav tm="100000">
                                          <p:val>
                                            <p:strVal val="#ppt_w"/>
                                          </p:val>
                                        </p:tav>
                                      </p:tavLst>
                                    </p:anim>
                                    <p:anim calcmode="lin" valueType="num">
                                      <p:cBhvr>
                                        <p:cTn id="14" dur="3000" fill="hold"/>
                                        <p:tgtEl>
                                          <p:spTgt spid="6"/>
                                        </p:tgtEl>
                                        <p:attrNameLst>
                                          <p:attrName>ppt_h</p:attrName>
                                        </p:attrNameLst>
                                      </p:cBhvr>
                                      <p:tavLst>
                                        <p:tav tm="0">
                                          <p:val>
                                            <p:strVal val="4/3*#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25.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25.jpg"/>
          <p:cNvPicPr>
            <a:picLocks noChangeAspect="1"/>
          </p:cNvPicPr>
          <p:nvPr/>
        </p:nvPicPr>
        <p:blipFill>
          <a:blip r:embed="rId2"/>
          <a:stretch>
            <a:fillRect/>
          </a:stretch>
        </p:blipFill>
        <p:spPr>
          <a:xfrm>
            <a:off x="0" y="13368"/>
            <a:ext cx="9144000" cy="6844632"/>
          </a:xfrm>
          <a:prstGeom prst="rect">
            <a:avLst/>
          </a:prstGeom>
        </p:spPr>
      </p:pic>
      <p:pic>
        <p:nvPicPr>
          <p:cNvPr id="6" name="5 Imagen" descr="Imagen25.jpg"/>
          <p:cNvPicPr>
            <a:picLocks noChangeAspect="1"/>
          </p:cNvPicPr>
          <p:nvPr/>
        </p:nvPicPr>
        <p:blipFill>
          <a:blip r:embed="rId2"/>
          <a:stretch>
            <a:fillRect/>
          </a:stretch>
        </p:blipFill>
        <p:spPr>
          <a:xfrm>
            <a:off x="0" y="13368"/>
            <a:ext cx="9144000" cy="6844632"/>
          </a:xfrm>
          <a:prstGeom prst="rect">
            <a:avLst/>
          </a:prstGeom>
        </p:spPr>
      </p:pic>
      <p:sp>
        <p:nvSpPr>
          <p:cNvPr id="7" name="6 CuadroTexto"/>
          <p:cNvSpPr txBox="1"/>
          <p:nvPr/>
        </p:nvSpPr>
        <p:spPr>
          <a:xfrm>
            <a:off x="3286116" y="571480"/>
            <a:ext cx="5286412"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Cuando hayáis talado el último  árbol, cuando  hayáis  matado  el  último animal, cuando  hayáis  contaminado el  último  río, os  daréis cuenta de que el dinero no se come</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in)">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6000" fill="hold"/>
                                        <p:tgtEl>
                                          <p:spTgt spid="4"/>
                                        </p:tgtEl>
                                        <p:attrNameLst>
                                          <p:attrName>ppt_w</p:attrName>
                                        </p:attrNameLst>
                                      </p:cBhvr>
                                      <p:tavLst>
                                        <p:tav tm="0">
                                          <p:val>
                                            <p:strVal val="4/3*#ppt_w"/>
                                          </p:val>
                                        </p:tav>
                                        <p:tav tm="100000">
                                          <p:val>
                                            <p:strVal val="#ppt_w"/>
                                          </p:val>
                                        </p:tav>
                                      </p:tavLst>
                                    </p:anim>
                                    <p:anim calcmode="lin" valueType="num">
                                      <p:cBhvr>
                                        <p:cTn id="25" dur="6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6000"/>
                                        <p:tgtEl>
                                          <p:spTgt spid="4"/>
                                        </p:tgtEl>
                                      </p:cBhvr>
                                    </p:animEffect>
                                  </p:childTnLst>
                                </p:cTn>
                              </p:par>
                            </p:childTnLst>
                          </p:cTn>
                        </p:par>
                        <p:par>
                          <p:cTn id="29" fill="hold">
                            <p:stCondLst>
                              <p:cond delay="6000"/>
                            </p:stCondLst>
                            <p:childTnLst>
                              <p:par>
                                <p:cTn id="30" presetID="2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ppt_x</p:attrName>
                                        </p:attrNameLst>
                                      </p:cBhvr>
                                      <p:tavLst>
                                        <p:tav tm="0">
                                          <p:val>
                                            <p:strVal val="#ppt_x-.2"/>
                                          </p:val>
                                        </p:tav>
                                        <p:tav tm="100000">
                                          <p:val>
                                            <p:strVal val="#ppt_x"/>
                                          </p:val>
                                        </p:tav>
                                      </p:tavLst>
                                    </p:anim>
                                    <p:anim calcmode="lin" valueType="num">
                                      <p:cBhvr>
                                        <p:cTn id="3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75000"/>
            </a:schemeClr>
          </a:solidFill>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0.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3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707A5"/>
          </a:solidFill>
        </p:spPr>
        <p:txBody>
          <a:bodyPr/>
          <a:lstStyle/>
          <a:p>
            <a:endParaRPr lang="es-ES" dirty="0"/>
          </a:p>
        </p:txBody>
      </p:sp>
      <p:pic>
        <p:nvPicPr>
          <p:cNvPr id="4" name="3 Imagen" descr="Imagen34.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4.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929322" y="0"/>
            <a:ext cx="3214678" cy="2677656"/>
          </a:xfrm>
          <a:prstGeom prst="rect">
            <a:avLst/>
          </a:prstGeom>
          <a:noFill/>
        </p:spPr>
        <p:txBody>
          <a:bodyPr wrap="square" rtlCol="0">
            <a:spAutoFit/>
          </a:bodyPr>
          <a:lstStyle/>
          <a:p>
            <a:pPr algn="ctr"/>
            <a:r>
              <a:rPr lang="es-ES" sz="2400" b="1" dirty="0" smtClean="0">
                <a:solidFill>
                  <a:srgbClr val="FFFF00"/>
                </a:solidFill>
                <a:latin typeface="Harrington" pitchFamily="82" charset="0"/>
              </a:rPr>
              <a:t>Cultivar un huerto hace que nos sintamos partícipes de la creación: siembra, cuida y alimenta, riega ayuda a las semillas a crecer</a:t>
            </a:r>
            <a:endParaRPr lang="es-ES" sz="2400" b="1" dirty="0">
              <a:solidFill>
                <a:srgbClr val="FFFF00"/>
              </a:solidFill>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7" name="6 Imagen" descr="Paisajes+www.BancodeImagenesGratuitas.com+-7.jpg"/>
          <p:cNvPicPr>
            <a:picLocks noChangeAspect="1"/>
          </p:cNvPicPr>
          <p:nvPr/>
        </p:nvPicPr>
        <p:blipFill>
          <a:blip r:embed="rId2"/>
          <a:stretch>
            <a:fillRect/>
          </a:stretch>
        </p:blipFill>
        <p:spPr>
          <a:xfrm>
            <a:off x="0" y="13368"/>
            <a:ext cx="9144000" cy="6844632"/>
          </a:xfrm>
          <a:prstGeom prst="rect">
            <a:avLst/>
          </a:prstGeom>
        </p:spPr>
      </p:pic>
      <p:pic>
        <p:nvPicPr>
          <p:cNvPr id="8" name="7 Imagen" descr="Paisajes+www.BancodeImagenesGratuitas.com+-7.jpg"/>
          <p:cNvPicPr>
            <a:picLocks noChangeAspect="1"/>
          </p:cNvPicPr>
          <p:nvPr/>
        </p:nvPicPr>
        <p:blipFill>
          <a:blip r:embed="rId2"/>
          <a:stretch>
            <a:fillRect/>
          </a:stretch>
        </p:blipFill>
        <p:spPr>
          <a:xfrm>
            <a:off x="0" y="13368"/>
            <a:ext cx="9144000" cy="6844632"/>
          </a:xfrm>
          <a:prstGeom prst="rect">
            <a:avLst/>
          </a:prstGeom>
        </p:spPr>
      </p:pic>
      <p:pic>
        <p:nvPicPr>
          <p:cNvPr id="9" name="8 Imagen" descr="Paisajes+www.BancodeImagenesGratuitas.com+-7.jpg"/>
          <p:cNvPicPr>
            <a:picLocks noChangeAspect="1"/>
          </p:cNvPicPr>
          <p:nvPr/>
        </p:nvPicPr>
        <p:blipFill>
          <a:blip r:embed="rId2"/>
          <a:stretch>
            <a:fillRect/>
          </a:stretch>
        </p:blipFill>
        <p:spPr>
          <a:xfrm>
            <a:off x="0" y="0"/>
            <a:ext cx="9144000" cy="6844632"/>
          </a:xfrm>
          <a:prstGeom prst="rect">
            <a:avLst/>
          </a:prstGeom>
        </p:spPr>
      </p:pic>
      <p:sp>
        <p:nvSpPr>
          <p:cNvPr id="10" name="9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4/3*#ppt_w"/>
                                          </p:val>
                                        </p:tav>
                                        <p:tav tm="100000">
                                          <p:val>
                                            <p:strVal val="#ppt_w"/>
                                          </p:val>
                                        </p:tav>
                                      </p:tavLst>
                                    </p:anim>
                                    <p:anim calcmode="lin" valueType="num">
                                      <p:cBhvr>
                                        <p:cTn id="15" dur="3000" fill="hold"/>
                                        <p:tgtEl>
                                          <p:spTgt spid="8"/>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strVal val="4/3*#ppt_w"/>
                                          </p:val>
                                        </p:tav>
                                        <p:tav tm="100000">
                                          <p:val>
                                            <p:strVal val="#ppt_w"/>
                                          </p:val>
                                        </p:tav>
                                      </p:tavLst>
                                    </p:anim>
                                    <p:anim calcmode="lin" valueType="num">
                                      <p:cBhvr>
                                        <p:cTn id="19" dur="5000" fill="hold"/>
                                        <p:tgtEl>
                                          <p:spTgt spid="9"/>
                                        </p:tgtEl>
                                        <p:attrNameLst>
                                          <p:attrName>ppt_h</p:attrName>
                                        </p:attrNameLst>
                                      </p:cBhvr>
                                      <p:tavLst>
                                        <p:tav tm="0">
                                          <p:val>
                                            <p:strVal val="4/3*#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3000"/>
                                        <p:tgtEl>
                                          <p:spTgt spid="9"/>
                                        </p:tgtEl>
                                      </p:cBhvr>
                                    </p:animEffect>
                                  </p:childTnLst>
                                </p:cTn>
                              </p:par>
                              <p:par>
                                <p:cTn id="23" presetID="8"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amond(out)">
                                      <p:cBhvr>
                                        <p:cTn id="25" dur="3000"/>
                                        <p:tgtEl>
                                          <p:spTgt spid="8"/>
                                        </p:tgtEl>
                                      </p:cBhvr>
                                    </p:animEffect>
                                  </p:childTnLst>
                                </p:cTn>
                              </p:par>
                              <p:par>
                                <p:cTn id="26" presetID="16" presetClass="entr" presetSubtype="4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outHorizontal)">
                                      <p:cBhvr>
                                        <p:cTn id="2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Imagen36.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36.jpg"/>
          <p:cNvPicPr>
            <a:picLocks noChangeAspect="1"/>
          </p:cNvPicPr>
          <p:nvPr/>
        </p:nvPicPr>
        <p:blipFill>
          <a:blip r:embed="rId2"/>
          <a:stretch>
            <a:fillRect/>
          </a:stretch>
        </p:blipFill>
        <p:spPr>
          <a:xfrm>
            <a:off x="0" y="6691"/>
            <a:ext cx="9144000" cy="6851309"/>
          </a:xfrm>
          <a:prstGeom prst="rect">
            <a:avLst/>
          </a:prstGeom>
        </p:spPr>
      </p:pic>
      <p:sp>
        <p:nvSpPr>
          <p:cNvPr id="6" name="5 CuadroTexto"/>
          <p:cNvSpPr txBox="1"/>
          <p:nvPr/>
        </p:nvSpPr>
        <p:spPr>
          <a:xfrm>
            <a:off x="0" y="4286256"/>
            <a:ext cx="5143504"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Disfrutar de la simple contemplación de un bello paisaje, sentir el viento en el rostro, el olor de la tierra mojada, de las plantas en floración, los colores de las estaciones, los sonidos naturales</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6"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4" name="3 Imagen" descr="Imagen37.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Imagen38.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8.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643306" y="357166"/>
            <a:ext cx="4572032" cy="830997"/>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Donde me halle, soy un pedazo del paisaje de mi patria</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par>
                          <p:cTn id="22" fill="hold">
                            <p:stCondLst>
                              <p:cond delay="4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39.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39.jpg"/>
          <p:cNvPicPr>
            <a:picLocks noChangeAspect="1"/>
          </p:cNvPicPr>
          <p:nvPr/>
        </p:nvPicPr>
        <p:blipFill>
          <a:blip r:embed="rId2"/>
          <a:stretch>
            <a:fillRect/>
          </a:stretch>
        </p:blipFill>
        <p:spPr>
          <a:xfrm>
            <a:off x="0" y="13368"/>
            <a:ext cx="9144000" cy="6844632"/>
          </a:xfrm>
          <a:prstGeom prst="rect">
            <a:avLst/>
          </a:prstGeom>
        </p:spPr>
      </p:pic>
      <p:pic>
        <p:nvPicPr>
          <p:cNvPr id="6" name="5 Imagen" descr="Imagen39.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Horizontal)">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7" name="6 Imagen" descr="paisajes-hermosos-fiordos-noruegos.jpg"/>
          <p:cNvPicPr>
            <a:picLocks noChangeAspect="1"/>
          </p:cNvPicPr>
          <p:nvPr/>
        </p:nvPicPr>
        <p:blipFill>
          <a:blip r:embed="rId2"/>
          <a:stretch>
            <a:fillRect/>
          </a:stretch>
        </p:blipFill>
        <p:spPr>
          <a:xfrm>
            <a:off x="0" y="0"/>
            <a:ext cx="9144000" cy="6858000"/>
          </a:xfrm>
          <a:prstGeom prst="rect">
            <a:avLst/>
          </a:prstGeom>
        </p:spPr>
      </p:pic>
      <p:pic>
        <p:nvPicPr>
          <p:cNvPr id="8" name="7 Imagen" descr="paisajes-hermosos-fiordos-noruegos.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4857752" y="857232"/>
            <a:ext cx="4286248" cy="2554545"/>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El gran pecado de nuestra mirada sobre los ríos es verlos como simples proveedores de agua que acumular o desviar. No habrá futuro para los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ríso</a:t>
            </a:r>
            <a:r>
              <a:rPr lang="es-ES" sz="2000" b="1" dirty="0" smtClean="0">
                <a:solidFill>
                  <a:srgbClr val="FFFF00"/>
                </a:solidFill>
                <a:effectLst>
                  <a:outerShdw blurRad="38100" dist="38100" dir="2700000" algn="tl">
                    <a:srgbClr val="000000">
                      <a:alpha val="43137"/>
                    </a:srgbClr>
                  </a:outerShdw>
                </a:effectLst>
                <a:latin typeface="Harrington" pitchFamily="82" charset="0"/>
              </a:rPr>
              <a:t>, si no empezamos a considerarlos como ecosistemas complejos llenos de vida y que dan vida</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9" name="8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4/3*#ppt_w"/>
                                          </p:val>
                                        </p:tav>
                                        <p:tav tm="100000">
                                          <p:val>
                                            <p:strVal val="#ppt_w"/>
                                          </p:val>
                                        </p:tav>
                                      </p:tavLst>
                                    </p:anim>
                                    <p:anim calcmode="lin" valueType="num">
                                      <p:cBhvr>
                                        <p:cTn id="15" dur="3000" fill="hold"/>
                                        <p:tgtEl>
                                          <p:spTgt spid="8"/>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out)">
                                      <p:cBhvr>
                                        <p:cTn id="18" dur="3000"/>
                                        <p:tgtEl>
                                          <p:spTgt spid="8"/>
                                        </p:tgtEl>
                                      </p:cBhvr>
                                    </p:animEffect>
                                  </p:childTnLst>
                                </p:cTn>
                              </p:par>
                              <p:par>
                                <p:cTn id="19" presetID="21"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heel(8)">
                                      <p:cBhvr>
                                        <p:cTn id="21" dur="3000"/>
                                        <p:tgtEl>
                                          <p:spTgt spid="7"/>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6600"/>
          </a:solidFill>
        </p:spPr>
        <p:txBody>
          <a:bodyPr/>
          <a:lstStyle/>
          <a:p>
            <a:endParaRPr lang="es-ES" dirty="0"/>
          </a:p>
        </p:txBody>
      </p:sp>
      <p:pic>
        <p:nvPicPr>
          <p:cNvPr id="4" name="3 Imagen" descr="Imagen44.jpg"/>
          <p:cNvPicPr>
            <a:picLocks noChangeAspect="1"/>
          </p:cNvPicPr>
          <p:nvPr/>
        </p:nvPicPr>
        <p:blipFill>
          <a:blip r:embed="rId2"/>
          <a:stretch>
            <a:fillRect/>
          </a:stretch>
        </p:blipFill>
        <p:spPr>
          <a:xfrm>
            <a:off x="0" y="0"/>
            <a:ext cx="9144000" cy="6841338"/>
          </a:xfrm>
          <a:prstGeom prst="rect">
            <a:avLst/>
          </a:prstGeom>
        </p:spPr>
      </p:pic>
      <p:pic>
        <p:nvPicPr>
          <p:cNvPr id="5" name="4 Imagen" descr="Imagen44.jpg"/>
          <p:cNvPicPr>
            <a:picLocks noChangeAspect="1"/>
          </p:cNvPicPr>
          <p:nvPr/>
        </p:nvPicPr>
        <p:blipFill>
          <a:blip r:embed="rId2"/>
          <a:stretch>
            <a:fillRect/>
          </a:stretch>
        </p:blipFill>
        <p:spPr>
          <a:xfrm>
            <a:off x="0" y="0"/>
            <a:ext cx="9144000" cy="6841338"/>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4" name="3 Imagen" descr="Imagen45.jpg"/>
          <p:cNvPicPr>
            <a:picLocks noChangeAspect="1"/>
          </p:cNvPicPr>
          <p:nvPr/>
        </p:nvPicPr>
        <p:blipFill>
          <a:blip r:embed="rId2"/>
          <a:stretch>
            <a:fillRect/>
          </a:stretch>
        </p:blipFill>
        <p:spPr>
          <a:xfrm>
            <a:off x="0" y="13342"/>
            <a:ext cx="9144000" cy="6844658"/>
          </a:xfrm>
          <a:prstGeom prst="rect">
            <a:avLst/>
          </a:prstGeom>
        </p:spPr>
      </p:pic>
      <p:pic>
        <p:nvPicPr>
          <p:cNvPr id="5" name="4 Imagen" descr="Imagen45.jpg"/>
          <p:cNvPicPr>
            <a:picLocks noChangeAspect="1"/>
          </p:cNvPicPr>
          <p:nvPr/>
        </p:nvPicPr>
        <p:blipFill>
          <a:blip r:embed="rId2"/>
          <a:stretch>
            <a:fillRect/>
          </a:stretch>
        </p:blipFill>
        <p:spPr>
          <a:xfrm>
            <a:off x="0" y="0"/>
            <a:ext cx="9144000" cy="6844658"/>
          </a:xfrm>
          <a:prstGeom prst="rect">
            <a:avLst/>
          </a:prstGeom>
        </p:spPr>
      </p:pic>
      <p:sp>
        <p:nvSpPr>
          <p:cNvPr id="6" name="5 CuadroTexto"/>
          <p:cNvSpPr txBox="1"/>
          <p:nvPr/>
        </p:nvSpPr>
        <p:spPr>
          <a:xfrm>
            <a:off x="2285984" y="785794"/>
            <a:ext cx="5929354" cy="830997"/>
          </a:xfrm>
          <a:prstGeom prst="rect">
            <a:avLst/>
          </a:prstGeom>
          <a:noFill/>
        </p:spPr>
        <p:txBody>
          <a:bodyPr wrap="square" rtlCol="0">
            <a:spAutoFit/>
          </a:bodyPr>
          <a:lstStyle/>
          <a:p>
            <a:pPr algn="ctr"/>
            <a:r>
              <a:rPr lang="es-ES" sz="2400" b="1" dirty="0" smtClean="0">
                <a:solidFill>
                  <a:sysClr val="windowText" lastClr="000000"/>
                </a:solidFill>
                <a:effectLst>
                  <a:outerShdw blurRad="38100" dist="38100" dir="2700000" algn="tl">
                    <a:srgbClr val="000000">
                      <a:alpha val="43137"/>
                    </a:srgbClr>
                  </a:outerShdw>
                </a:effectLst>
                <a:latin typeface="Harrington" pitchFamily="82" charset="0"/>
              </a:rPr>
              <a:t>La mitad de la belleza depende del paisaje y la otra mitad del hombre que la mira</a:t>
            </a:r>
            <a:endParaRPr lang="es-ES" sz="2400" b="1" dirty="0">
              <a:solidFill>
                <a:sysClr val="windowText" lastClr="0000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Imagen41.jpg"/>
          <p:cNvPicPr>
            <a:picLocks noChangeAspect="1"/>
          </p:cNvPicPr>
          <p:nvPr/>
        </p:nvPicPr>
        <p:blipFill>
          <a:blip r:embed="rId2"/>
          <a:stretch>
            <a:fillRect/>
          </a:stretch>
        </p:blipFill>
        <p:spPr>
          <a:xfrm>
            <a:off x="0" y="0"/>
            <a:ext cx="9144000" cy="6851309"/>
          </a:xfrm>
          <a:prstGeom prst="rect">
            <a:avLst/>
          </a:prstGeom>
        </p:spPr>
      </p:pic>
      <p:pic>
        <p:nvPicPr>
          <p:cNvPr id="5" name="4 Imagen" descr="Imagen41.jpg"/>
          <p:cNvPicPr>
            <a:picLocks noChangeAspect="1"/>
          </p:cNvPicPr>
          <p:nvPr/>
        </p:nvPicPr>
        <p:blipFill>
          <a:blip r:embed="rId2"/>
          <a:stretch>
            <a:fillRect/>
          </a:stretch>
        </p:blipFill>
        <p:spPr>
          <a:xfrm>
            <a:off x="0" y="0"/>
            <a:ext cx="9144000" cy="6851309"/>
          </a:xfrm>
          <a:prstGeom prst="rect">
            <a:avLst/>
          </a:prstGeom>
        </p:spPr>
      </p:pic>
      <p:pic>
        <p:nvPicPr>
          <p:cNvPr id="6" name="5 Imagen" descr="Imagen41.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18" presetClass="entr" presetSubtype="3"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upRight)">
                                      <p:cBhvr>
                                        <p:cTn id="22" dur="3000"/>
                                        <p:tgtEl>
                                          <p:spTgt spid="6"/>
                                        </p:tgtEl>
                                      </p:cBhvr>
                                    </p:animEffect>
                                  </p:childTnLst>
                                </p:cTn>
                              </p:par>
                              <p:par>
                                <p:cTn id="23" presetID="18"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strips(downLeft)">
                                      <p:cBhvr>
                                        <p:cTn id="25" dur="3000"/>
                                        <p:tgtEl>
                                          <p:spTgt spid="5"/>
                                        </p:tgtEl>
                                      </p:cBhvr>
                                    </p:animEffect>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4" name="3 Imagen" descr="Imagen46.jpg"/>
          <p:cNvPicPr>
            <a:picLocks noChangeAspect="1"/>
          </p:cNvPicPr>
          <p:nvPr/>
        </p:nvPicPr>
        <p:blipFill>
          <a:blip r:embed="rId2"/>
          <a:stretch>
            <a:fillRect/>
          </a:stretch>
        </p:blipFill>
        <p:spPr>
          <a:xfrm>
            <a:off x="0" y="0"/>
            <a:ext cx="9144000" cy="6851309"/>
          </a:xfrm>
          <a:prstGeom prst="rect">
            <a:avLst/>
          </a:prstGeom>
        </p:spPr>
      </p:pic>
      <p:pic>
        <p:nvPicPr>
          <p:cNvPr id="5" name="4 Imagen" descr="Imagen46.jpg"/>
          <p:cNvPicPr>
            <a:picLocks noChangeAspect="1"/>
          </p:cNvPicPr>
          <p:nvPr/>
        </p:nvPicPr>
        <p:blipFill>
          <a:blip r:embed="rId2"/>
          <a:stretch>
            <a:fillRect/>
          </a:stretch>
        </p:blipFill>
        <p:spPr>
          <a:xfrm>
            <a:off x="0" y="6691"/>
            <a:ext cx="9144000" cy="6851309"/>
          </a:xfrm>
          <a:prstGeom prst="rect">
            <a:avLst/>
          </a:prstGeom>
        </p:spPr>
      </p:pic>
      <p:pic>
        <p:nvPicPr>
          <p:cNvPr id="6" name="5 Imagen" descr="Imagen46.jpg"/>
          <p:cNvPicPr>
            <a:picLocks noChangeAspect="1"/>
          </p:cNvPicPr>
          <p:nvPr/>
        </p:nvPicPr>
        <p:blipFill>
          <a:blip r:embed="rId2"/>
          <a:stretch>
            <a:fillRect/>
          </a:stretch>
        </p:blipFill>
        <p:spPr>
          <a:xfrm>
            <a:off x="0" y="6691"/>
            <a:ext cx="9144000" cy="6851309"/>
          </a:xfrm>
          <a:prstGeom prst="rect">
            <a:avLst/>
          </a:prstGeom>
        </p:spPr>
      </p:pic>
      <p:sp>
        <p:nvSpPr>
          <p:cNvPr id="7" name="6 CuadroTexto"/>
          <p:cNvSpPr txBox="1"/>
          <p:nvPr/>
        </p:nvSpPr>
        <p:spPr>
          <a:xfrm>
            <a:off x="2214546" y="285728"/>
            <a:ext cx="5643602" cy="830997"/>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La naturaleza y el cultivo nos permiten </a:t>
            </a:r>
            <a:r>
              <a:rPr lang="es-ES" sz="2400" b="1" dirty="0" err="1" smtClean="0">
                <a:solidFill>
                  <a:schemeClr val="bg1"/>
                </a:solidFill>
                <a:effectLst>
                  <a:outerShdw blurRad="38100" dist="38100" dir="2700000" algn="tl">
                    <a:srgbClr val="000000">
                      <a:alpha val="43137"/>
                    </a:srgbClr>
                  </a:outerShdw>
                </a:effectLst>
                <a:latin typeface="Harrington" pitchFamily="82" charset="0"/>
              </a:rPr>
              <a:t>co</a:t>
            </a:r>
            <a:r>
              <a:rPr lang="es-ES" sz="2400" b="1" dirty="0" smtClean="0">
                <a:solidFill>
                  <a:schemeClr val="bg1"/>
                </a:solidFill>
                <a:effectLst>
                  <a:outerShdw blurRad="38100" dist="38100" dir="2700000" algn="tl">
                    <a:srgbClr val="000000">
                      <a:alpha val="43137"/>
                    </a:srgbClr>
                  </a:outerShdw>
                </a:effectLst>
                <a:latin typeface="Harrington" pitchFamily="82" charset="0"/>
              </a:rPr>
              <a:t>-crear y re-crear con alegría</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par>
                          <p:cTn id="25" fill="hold">
                            <p:stCondLst>
                              <p:cond delay="3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B5981B"/>
          </a:solidFill>
        </p:spPr>
        <p:txBody>
          <a:bodyPr/>
          <a:lstStyle/>
          <a:p>
            <a:endParaRPr lang="es-ES" dirty="0"/>
          </a:p>
        </p:txBody>
      </p:sp>
      <p:pic>
        <p:nvPicPr>
          <p:cNvPr id="4" name="3 Imagen" descr="Imagen49.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9.jpg"/>
          <p:cNvPicPr>
            <a:picLocks noChangeAspect="1"/>
          </p:cNvPicPr>
          <p:nvPr/>
        </p:nvPicPr>
        <p:blipFill>
          <a:blip r:embed="rId2"/>
          <a:stretch>
            <a:fillRect/>
          </a:stretch>
        </p:blipFill>
        <p:spPr>
          <a:xfrm>
            <a:off x="0" y="0"/>
            <a:ext cx="9144000" cy="6844658"/>
          </a:xfrm>
          <a:prstGeom prst="rect">
            <a:avLst/>
          </a:prstGeom>
        </p:spPr>
      </p:pic>
      <p:pic>
        <p:nvPicPr>
          <p:cNvPr id="6" name="5 Imagen" descr="Imagen49.jpg"/>
          <p:cNvPicPr>
            <a:picLocks noChangeAspect="1"/>
          </p:cNvPicPr>
          <p:nvPr/>
        </p:nvPicPr>
        <p:blipFill>
          <a:blip r:embed="rId2"/>
          <a:stretch>
            <a:fillRect/>
          </a:stretch>
        </p:blipFill>
        <p:spPr>
          <a:xfrm>
            <a:off x="0" y="13342"/>
            <a:ext cx="9144000" cy="6844658"/>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out)">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3000"/>
                                        <p:tgtEl>
                                          <p:spTgt spid="5"/>
                                        </p:tgtEl>
                                      </p:cBhvr>
                                    </p:animEffect>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47.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47.jpg"/>
          <p:cNvPicPr>
            <a:picLocks noChangeAspect="1"/>
          </p:cNvPicPr>
          <p:nvPr/>
        </p:nvPicPr>
        <p:blipFill>
          <a:blip r:embed="rId2"/>
          <a:stretch>
            <a:fillRect/>
          </a:stretch>
        </p:blipFill>
        <p:spPr>
          <a:xfrm>
            <a:off x="0" y="0"/>
            <a:ext cx="9144000" cy="6851309"/>
          </a:xfrm>
          <a:prstGeom prst="rect">
            <a:avLst/>
          </a:prstGeom>
        </p:spPr>
      </p:pic>
      <p:sp>
        <p:nvSpPr>
          <p:cNvPr id="6" name="5 CuadroTexto"/>
          <p:cNvSpPr txBox="1"/>
          <p:nvPr/>
        </p:nvSpPr>
        <p:spPr>
          <a:xfrm>
            <a:off x="3143241" y="1214422"/>
            <a:ext cx="3286148"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La naturaleza nos enseña a esperar y a practicar la virtud de la paciencia</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par>
                          <p:cTn id="22" fill="hold">
                            <p:stCondLst>
                              <p:cond delay="4000"/>
                            </p:stCondLst>
                            <p:childTnLst>
                              <p:par>
                                <p:cTn id="23" presetID="29"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ppt_x</p:attrName>
                                        </p:attrNameLst>
                                      </p:cBhvr>
                                      <p:tavLst>
                                        <p:tav tm="0">
                                          <p:val>
                                            <p:strVal val="#ppt_x-.2"/>
                                          </p:val>
                                        </p:tav>
                                        <p:tav tm="100000">
                                          <p:val>
                                            <p:strVal val="#ppt_x"/>
                                          </p:val>
                                        </p:tav>
                                      </p:tavLst>
                                    </p:anim>
                                    <p:anim calcmode="lin" valueType="num">
                                      <p:cBhvr>
                                        <p:cTn id="26"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F0"/>
          </a:solidFill>
        </p:spPr>
        <p:txBody>
          <a:bodyPr/>
          <a:lstStyle/>
          <a:p>
            <a:endParaRPr lang="es-ES" dirty="0"/>
          </a:p>
        </p:txBody>
      </p:sp>
      <p:pic>
        <p:nvPicPr>
          <p:cNvPr id="4" name="3 Imagen" descr="Imagen50.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50.jpg"/>
          <p:cNvPicPr>
            <a:picLocks noChangeAspect="1"/>
          </p:cNvPicPr>
          <p:nvPr/>
        </p:nvPicPr>
        <p:blipFill>
          <a:blip r:embed="rId2"/>
          <a:stretch>
            <a:fillRect/>
          </a:stretch>
        </p:blipFill>
        <p:spPr>
          <a:xfrm>
            <a:off x="0" y="0"/>
            <a:ext cx="9144000" cy="6851309"/>
          </a:xfrm>
          <a:prstGeom prst="rect">
            <a:avLst/>
          </a:prstGeom>
        </p:spPr>
      </p:pic>
      <p:pic>
        <p:nvPicPr>
          <p:cNvPr id="6" name="5 Imagen" descr="Imagen50.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3000"/>
                                        <p:tgtEl>
                                          <p:spTgt spid="6"/>
                                        </p:tgtEl>
                                      </p:cBhvr>
                                    </p:animEffect>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48.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48.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48.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14348" y="285728"/>
            <a:ext cx="4857783" cy="1200329"/>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La primera condición del paisaje es su capacidad de decir casi todo sin una sola palabra</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5000"/>
                                        <p:tgtEl>
                                          <p:spTgt spid="6"/>
                                        </p:tgtEl>
                                      </p:cBhvr>
                                    </p:animEffect>
                                  </p:childTnLst>
                                </p:cTn>
                              </p:par>
                              <p:par>
                                <p:cTn id="15" presetID="6"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out)">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5000"/>
                                        <p:tgtEl>
                                          <p:spTgt spid="4"/>
                                        </p:tgtEl>
                                      </p:cBhvr>
                                    </p:animEffect>
                                  </p:childTnLst>
                                </p:cTn>
                              </p:par>
                            </p:childTnLst>
                          </p:cTn>
                        </p:par>
                        <p:par>
                          <p:cTn id="29" fill="hold">
                            <p:stCondLst>
                              <p:cond delay="5000"/>
                            </p:stCondLst>
                            <p:childTnLst>
                              <p:par>
                                <p:cTn id="30" presetID="2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ppt_x</p:attrName>
                                        </p:attrNameLst>
                                      </p:cBhvr>
                                      <p:tavLst>
                                        <p:tav tm="0">
                                          <p:val>
                                            <p:strVal val="#ppt_x-.2"/>
                                          </p:val>
                                        </p:tav>
                                        <p:tav tm="100000">
                                          <p:val>
                                            <p:strVal val="#ppt_x"/>
                                          </p:val>
                                        </p:tav>
                                      </p:tavLst>
                                    </p:anim>
                                    <p:anim calcmode="lin" valueType="num">
                                      <p:cBhvr>
                                        <p:cTn id="3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es-fondos-y-wallpapers-para-ver-y-compartir-free-photos-fotos-libres-hermosas-paisajes (17).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es-fondos-y-wallpapers-para-ver-y-compartir-free-photos-fotos-libres-hermosas-paisajes (17).jpg"/>
          <p:cNvPicPr>
            <a:picLocks noChangeAspect="1"/>
          </p:cNvPicPr>
          <p:nvPr/>
        </p:nvPicPr>
        <p:blipFill>
          <a:blip r:embed="rId2"/>
          <a:stretch>
            <a:fillRect/>
          </a:stretch>
        </p:blipFill>
        <p:spPr>
          <a:xfrm>
            <a:off x="0" y="0"/>
            <a:ext cx="9144000" cy="6844632"/>
          </a:xfrm>
          <a:prstGeom prst="rect">
            <a:avLst/>
          </a:prstGeom>
        </p:spPr>
      </p:pic>
      <p:pic>
        <p:nvPicPr>
          <p:cNvPr id="6" name="5 Imagen" descr="imagenes-fondos-y-wallpapers-para-ver-y-compartir-free-photos-fotos-libres-hermosas-paisajes (17).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edge">
                                      <p:cBhvr>
                                        <p:cTn id="22" dur="3000"/>
                                        <p:tgtEl>
                                          <p:spTgt spid="6"/>
                                        </p:tgtEl>
                                      </p:cBhvr>
                                    </p:animEffect>
                                  </p:childTnLst>
                                </p:cTn>
                              </p:par>
                              <p:par>
                                <p:cTn id="23" presetID="16" presetClass="entr" presetSubtype="37"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3000"/>
                                        <p:tgtEl>
                                          <p:spTgt spid="5"/>
                                        </p:tgtEl>
                                      </p:cBhvr>
                                    </p:animEffec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imagenes-y-fotos-impresionantes-para-compartir-fondos-postales-y-wallpapers-nuevos-free-photos-and-pictures (14).jpg"/>
          <p:cNvPicPr>
            <a:picLocks noChangeAspect="1"/>
          </p:cNvPicPr>
          <p:nvPr/>
        </p:nvPicPr>
        <p:blipFill>
          <a:blip r:embed="rId2"/>
          <a:stretch>
            <a:fillRect/>
          </a:stretch>
        </p:blipFill>
        <p:spPr>
          <a:xfrm>
            <a:off x="0" y="1"/>
            <a:ext cx="9144000" cy="6858000"/>
          </a:xfrm>
          <a:prstGeom prst="rect">
            <a:avLst/>
          </a:prstGeom>
        </p:spPr>
      </p:pic>
      <p:pic>
        <p:nvPicPr>
          <p:cNvPr id="5" name="4 Imagen" descr="imagenes-y-fotos-impresionantes-para-compartir-fondos-postales-y-wallpapers-nuevos-free-photos-and-pictures (14).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es-y-fotos-impresionantes-para-compartir-fondos-postales-y-wallpapers-nuevos-free-photos-and-pictures (14).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214546" y="357166"/>
            <a:ext cx="4929222" cy="1569660"/>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Harrington" pitchFamily="82" charset="0"/>
              </a:rPr>
              <a:t>Montañero no es solamente el que vence la montaña. También lo es, y muy relevante, el que la siente, la admira y la contempla</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out)">
                                      <p:cBhvr>
                                        <p:cTn id="18" dur="3000"/>
                                        <p:tgtEl>
                                          <p:spTgt spid="6"/>
                                        </p:tgtEl>
                                      </p:cBhvr>
                                    </p:animEffect>
                                  </p:childTnLst>
                                </p:cTn>
                              </p:par>
                              <p:par>
                                <p:cTn id="19" presetID="16" presetClass="entr" presetSubtype="4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Horizontal)">
                                      <p:cBhvr>
                                        <p:cTn id="21" dur="3000"/>
                                        <p:tgtEl>
                                          <p:spTgt spid="5"/>
                                        </p:tgtEl>
                                      </p:cBhvr>
                                    </p:animEffect>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par>
                          <p:cTn id="25" fill="hold">
                            <p:stCondLst>
                              <p:cond delay="3000"/>
                            </p:stCondLst>
                            <p:childTnLst>
                              <p:par>
                                <p:cTn id="26" presetID="29"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ppt_x</p:attrName>
                                        </p:attrNameLst>
                                      </p:cBhvr>
                                      <p:tavLst>
                                        <p:tav tm="0">
                                          <p:val>
                                            <p:strVal val="#ppt_x-.2"/>
                                          </p:val>
                                        </p:tav>
                                        <p:tav tm="100000">
                                          <p:val>
                                            <p:strVal val="#ppt_x"/>
                                          </p:val>
                                        </p:tav>
                                      </p:tavLst>
                                    </p:anim>
                                    <p:anim calcmode="lin" valueType="num">
                                      <p:cBhvr>
                                        <p:cTn id="2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Imagen51.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5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5" name="4 Imagen" descr="imagenes-gratis-para-ver-y-compartir-en-facebook-y-google+-fotos-free-photos-to-share (10).jpg"/>
          <p:cNvPicPr>
            <a:picLocks noChangeAspect="1"/>
          </p:cNvPicPr>
          <p:nvPr/>
        </p:nvPicPr>
        <p:blipFill>
          <a:blip r:embed="rId2"/>
          <a:stretch>
            <a:fillRect/>
          </a:stretch>
        </p:blipFill>
        <p:spPr>
          <a:xfrm>
            <a:off x="0" y="0"/>
            <a:ext cx="9161859" cy="6858000"/>
          </a:xfrm>
          <a:prstGeom prst="rect">
            <a:avLst/>
          </a:prstGeom>
        </p:spPr>
      </p:pic>
      <p:pic>
        <p:nvPicPr>
          <p:cNvPr id="6" name="5 Imagen" descr="imagenes-gratis-para-ver-y-compartir-en-facebook-y-google+-fotos-free-photos-to-share (10).jpg"/>
          <p:cNvPicPr>
            <a:picLocks noChangeAspect="1"/>
          </p:cNvPicPr>
          <p:nvPr/>
        </p:nvPicPr>
        <p:blipFill>
          <a:blip r:embed="rId2"/>
          <a:stretch>
            <a:fillRect/>
          </a:stretch>
        </p:blipFill>
        <p:spPr>
          <a:xfrm>
            <a:off x="0" y="0"/>
            <a:ext cx="9161859" cy="6858000"/>
          </a:xfrm>
          <a:prstGeom prst="rect">
            <a:avLst/>
          </a:prstGeom>
        </p:spPr>
      </p:pic>
      <p:sp>
        <p:nvSpPr>
          <p:cNvPr id="7" name="6 CuadroTexto"/>
          <p:cNvSpPr txBox="1"/>
          <p:nvPr/>
        </p:nvSpPr>
        <p:spPr>
          <a:xfrm>
            <a:off x="285720" y="4643446"/>
            <a:ext cx="5143504" cy="1200329"/>
          </a:xfrm>
          <a:prstGeom prst="rect">
            <a:avLst/>
          </a:prstGeom>
          <a:noFill/>
        </p:spPr>
        <p:txBody>
          <a:bodyPr wrap="square" rtlCol="0">
            <a:spAutoFit/>
          </a:bodyPr>
          <a:lstStyle/>
          <a:p>
            <a:pPr algn="ctr"/>
            <a:r>
              <a:rPr lang="es-ES" sz="2400" b="1" dirty="0" smtClean="0">
                <a:solidFill>
                  <a:srgbClr val="990000"/>
                </a:solidFill>
                <a:effectLst>
                  <a:outerShdw blurRad="38100" dist="38100" dir="2700000" algn="tl">
                    <a:srgbClr val="000000">
                      <a:alpha val="43137"/>
                    </a:srgbClr>
                  </a:outerShdw>
                </a:effectLst>
                <a:latin typeface="Harrington" pitchFamily="82" charset="0"/>
              </a:rPr>
              <a:t>Plantar  un huerto  demuestra  tu  fe en  el  mañana,  y  cuidarlo  significa invertir  en  el mañana  y en el  hoy</a:t>
            </a:r>
            <a:endParaRPr lang="es-ES" sz="2400" b="1" dirty="0">
              <a:solidFill>
                <a:srgbClr val="990000"/>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par>
                                <p:cTn id="19" presetID="5"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across)">
                                      <p:cBhvr>
                                        <p:cTn id="21" dur="3000"/>
                                        <p:tgtEl>
                                          <p:spTgt spid="6"/>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00"/>
          </a:solidFill>
        </p:spPr>
        <p:txBody>
          <a:bodyPr/>
          <a:lstStyle/>
          <a:p>
            <a:endParaRPr lang="es-ES" dirty="0"/>
          </a:p>
        </p:txBody>
      </p:sp>
      <p:pic>
        <p:nvPicPr>
          <p:cNvPr id="4" name="3 Imagen" descr="imagenes-gratis-de-paisajes-y-fondos-para-computadoras-tablets-y-ipad-fotos-lindas-free-amazing-photos (5).jpg"/>
          <p:cNvPicPr>
            <a:picLocks noChangeAspect="1"/>
          </p:cNvPicPr>
          <p:nvPr/>
        </p:nvPicPr>
        <p:blipFill>
          <a:blip r:embed="rId2"/>
          <a:stretch>
            <a:fillRect/>
          </a:stretch>
        </p:blipFill>
        <p:spPr>
          <a:xfrm>
            <a:off x="0" y="1"/>
            <a:ext cx="9144000" cy="6858000"/>
          </a:xfrm>
          <a:prstGeom prst="rect">
            <a:avLst/>
          </a:prstGeom>
        </p:spPr>
      </p:pic>
      <p:pic>
        <p:nvPicPr>
          <p:cNvPr id="5" name="4 Imagen" descr="imagenes-gratis-de-paisajes-y-fondos-para-computadoras-tablets-y-ipad-fotos-lindas-free-amazing-photos (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7" name="6 Imagen" descr="Wallpaper-cascada.jpg"/>
          <p:cNvPicPr>
            <a:picLocks noChangeAspect="1"/>
          </p:cNvPicPr>
          <p:nvPr/>
        </p:nvPicPr>
        <p:blipFill>
          <a:blip r:embed="rId2"/>
          <a:stretch>
            <a:fillRect/>
          </a:stretch>
        </p:blipFill>
        <p:spPr>
          <a:xfrm>
            <a:off x="0" y="0"/>
            <a:ext cx="9144000" cy="6858000"/>
          </a:xfrm>
          <a:prstGeom prst="rect">
            <a:avLst/>
          </a:prstGeom>
        </p:spPr>
      </p:pic>
      <p:pic>
        <p:nvPicPr>
          <p:cNvPr id="8" name="7 Imagen" descr="Wallpaper-cascada.jpg"/>
          <p:cNvPicPr>
            <a:picLocks noChangeAspect="1"/>
          </p:cNvPicPr>
          <p:nvPr/>
        </p:nvPicPr>
        <p:blipFill>
          <a:blip r:embed="rId2"/>
          <a:stretch>
            <a:fillRect/>
          </a:stretch>
        </p:blipFill>
        <p:spPr>
          <a:xfrm>
            <a:off x="0" y="0"/>
            <a:ext cx="9144000" cy="6858000"/>
          </a:xfrm>
          <a:prstGeom prst="rect">
            <a:avLst/>
          </a:prstGeom>
        </p:spPr>
      </p:pic>
      <p:pic>
        <p:nvPicPr>
          <p:cNvPr id="9" name="8 Imagen" descr="Wallpaper-cascada.jpg"/>
          <p:cNvPicPr>
            <a:picLocks noChangeAspect="1"/>
          </p:cNvPicPr>
          <p:nvPr/>
        </p:nvPicPr>
        <p:blipFill>
          <a:blip r:embed="rId2"/>
          <a:stretch>
            <a:fillRect/>
          </a:stretch>
        </p:blipFill>
        <p:spPr>
          <a:xfrm>
            <a:off x="0" y="0"/>
            <a:ext cx="9144000" cy="6858000"/>
          </a:xfrm>
          <a:prstGeom prst="rect">
            <a:avLst/>
          </a:prstGeom>
        </p:spPr>
      </p:pic>
      <p:sp>
        <p:nvSpPr>
          <p:cNvPr id="10" name="9 CuadroTexto"/>
          <p:cNvSpPr txBox="1"/>
          <p:nvPr/>
        </p:nvSpPr>
        <p:spPr>
          <a:xfrm>
            <a:off x="0" y="285728"/>
            <a:ext cx="3929058" cy="1200329"/>
          </a:xfrm>
          <a:prstGeom prst="rect">
            <a:avLst/>
          </a:prstGeom>
          <a:noFill/>
        </p:spPr>
        <p:txBody>
          <a:bodyPr wrap="square" rtlCol="0">
            <a:spAutoFit/>
          </a:bodyPr>
          <a:lstStyle/>
          <a:p>
            <a:pPr algn="ctr"/>
            <a:r>
              <a:rPr lang="es-ES" sz="2400" b="1" dirty="0" smtClean="0">
                <a:solidFill>
                  <a:srgbClr val="990000"/>
                </a:solidFill>
                <a:effectLst>
                  <a:outerShdw blurRad="38100" dist="38100" dir="2700000" algn="tl">
                    <a:srgbClr val="000000">
                      <a:alpha val="43137"/>
                    </a:srgbClr>
                  </a:outerShdw>
                </a:effectLst>
                <a:latin typeface="Harrington" pitchFamily="82" charset="0"/>
              </a:rPr>
              <a:t>¡Ojalá no dejes de contemplar un arco iris por estar mirando al suelo !</a:t>
            </a:r>
            <a:endParaRPr lang="es-ES" sz="2400" b="1" dirty="0">
              <a:solidFill>
                <a:srgbClr val="990000"/>
              </a:solidFill>
              <a:effectLst>
                <a:outerShdw blurRad="38100" dist="38100" dir="2700000" algn="tl">
                  <a:srgbClr val="000000">
                    <a:alpha val="43137"/>
                  </a:srgbClr>
                </a:outerShdw>
              </a:effectLst>
              <a:latin typeface="Harrington" pitchFamily="82" charset="0"/>
            </a:endParaRPr>
          </a:p>
        </p:txBody>
      </p:sp>
      <p:sp>
        <p:nvSpPr>
          <p:cNvPr id="11" name="10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4/3*#ppt_w"/>
                                          </p:val>
                                        </p:tav>
                                        <p:tav tm="100000">
                                          <p:val>
                                            <p:strVal val="#ppt_w"/>
                                          </p:val>
                                        </p:tav>
                                      </p:tavLst>
                                    </p:anim>
                                    <p:anim calcmode="lin" valueType="num">
                                      <p:cBhvr>
                                        <p:cTn id="15" dur="3000" fill="hold"/>
                                        <p:tgtEl>
                                          <p:spTgt spid="8"/>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strVal val="4/3*#ppt_w"/>
                                          </p:val>
                                        </p:tav>
                                        <p:tav tm="100000">
                                          <p:val>
                                            <p:strVal val="#ppt_w"/>
                                          </p:val>
                                        </p:tav>
                                      </p:tavLst>
                                    </p:anim>
                                    <p:anim calcmode="lin" valueType="num">
                                      <p:cBhvr>
                                        <p:cTn id="19" dur="5000" fill="hold"/>
                                        <p:tgtEl>
                                          <p:spTgt spid="9"/>
                                        </p:tgtEl>
                                        <p:attrNameLst>
                                          <p:attrName>ppt_h</p:attrName>
                                        </p:attrNameLst>
                                      </p:cBhvr>
                                      <p:tavLst>
                                        <p:tav tm="0">
                                          <p:val>
                                            <p:strVal val="4/3*#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out)">
                                      <p:cBhvr>
                                        <p:cTn id="22" dur="5000"/>
                                        <p:tgtEl>
                                          <p:spTgt spid="9"/>
                                        </p:tgtEl>
                                      </p:cBhvr>
                                    </p:animEffect>
                                  </p:childTnLst>
                                </p:cTn>
                              </p:par>
                              <p:par>
                                <p:cTn id="23" presetID="6"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out)">
                                      <p:cBhvr>
                                        <p:cTn id="25" dur="3000"/>
                                        <p:tgtEl>
                                          <p:spTgt spid="8"/>
                                        </p:tgtEl>
                                      </p:cBhvr>
                                    </p:animEffect>
                                  </p:childTnLst>
                                </p:cTn>
                              </p:par>
                              <p:par>
                                <p:cTn id="26" presetID="4" presetClass="entr" presetSubtype="3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ox(out)">
                                      <p:cBhvr>
                                        <p:cTn id="28" dur="3000"/>
                                        <p:tgtEl>
                                          <p:spTgt spid="7"/>
                                        </p:tgtEl>
                                      </p:cBhvr>
                                    </p:animEffect>
                                  </p:childTnLst>
                                </p:cTn>
                              </p:par>
                            </p:childTnLst>
                          </p:cTn>
                        </p:par>
                        <p:par>
                          <p:cTn id="29" fill="hold">
                            <p:stCondLst>
                              <p:cond delay="5000"/>
                            </p:stCondLst>
                            <p:childTnLst>
                              <p:par>
                                <p:cTn id="30" presetID="29"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2000" fill="hold"/>
                                        <p:tgtEl>
                                          <p:spTgt spid="10"/>
                                        </p:tgtEl>
                                        <p:attrNameLst>
                                          <p:attrName>ppt_x</p:attrName>
                                        </p:attrNameLst>
                                      </p:cBhvr>
                                      <p:tavLst>
                                        <p:tav tm="0">
                                          <p:val>
                                            <p:strVal val="#ppt_x-.2"/>
                                          </p:val>
                                        </p:tav>
                                        <p:tav tm="100000">
                                          <p:val>
                                            <p:strVal val="#ppt_x"/>
                                          </p:val>
                                        </p:tav>
                                      </p:tavLst>
                                    </p:anim>
                                    <p:anim calcmode="lin" valueType="num">
                                      <p:cBhvr>
                                        <p:cTn id="33"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52.jpg"/>
          <p:cNvPicPr>
            <a:picLocks noChangeAspect="1"/>
          </p:cNvPicPr>
          <p:nvPr/>
        </p:nvPicPr>
        <p:blipFill>
          <a:blip r:embed="rId2"/>
          <a:stretch>
            <a:fillRect/>
          </a:stretch>
        </p:blipFill>
        <p:spPr>
          <a:xfrm>
            <a:off x="0" y="6691"/>
            <a:ext cx="9144000" cy="6851309"/>
          </a:xfrm>
          <a:prstGeom prst="rect">
            <a:avLst/>
          </a:prstGeom>
        </p:spPr>
      </p:pic>
      <p:pic>
        <p:nvPicPr>
          <p:cNvPr id="5" name="4 Imagen" descr="Imagen52.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4" name="3 Imagen" descr="vista-panoramica-desde-el-tren-en-Suiza-on-the-train-suiz.jpg"/>
          <p:cNvPicPr>
            <a:picLocks noChangeAspect="1"/>
          </p:cNvPicPr>
          <p:nvPr/>
        </p:nvPicPr>
        <p:blipFill>
          <a:blip r:embed="rId2"/>
          <a:stretch>
            <a:fillRect/>
          </a:stretch>
        </p:blipFill>
        <p:spPr>
          <a:xfrm>
            <a:off x="0" y="1"/>
            <a:ext cx="9144000" cy="6858000"/>
          </a:xfrm>
          <a:prstGeom prst="rect">
            <a:avLst/>
          </a:prstGeom>
        </p:spPr>
      </p:pic>
      <p:pic>
        <p:nvPicPr>
          <p:cNvPr id="5" name="4 Imagen" descr="vista-panoramica-desde-el-tren-en-Suiza-on-the-train-suiz.jpg"/>
          <p:cNvPicPr>
            <a:picLocks noChangeAspect="1"/>
          </p:cNvPicPr>
          <p:nvPr/>
        </p:nvPicPr>
        <p:blipFill>
          <a:blip r:embed="rId2"/>
          <a:stretch>
            <a:fillRect/>
          </a:stretch>
        </p:blipFill>
        <p:spPr>
          <a:xfrm>
            <a:off x="0" y="0"/>
            <a:ext cx="9144000" cy="6858000"/>
          </a:xfrm>
          <a:prstGeom prst="rect">
            <a:avLst/>
          </a:prstGeom>
        </p:spPr>
      </p:pic>
      <p:pic>
        <p:nvPicPr>
          <p:cNvPr id="6" name="5 Imagen" descr="vista-panoramica-desde-el-tren-en-Suiza-on-the-train-suiz.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143108" y="357166"/>
            <a:ext cx="4168129" cy="830997"/>
          </a:xfrm>
          <a:prstGeom prst="rect">
            <a:avLst/>
          </a:prstGeom>
          <a:noFill/>
        </p:spPr>
        <p:txBody>
          <a:bodyPr wrap="none" rtlCol="0">
            <a:spAutoFit/>
          </a:bodyPr>
          <a:lstStyle/>
          <a:p>
            <a:pPr algn="ctr"/>
            <a:r>
              <a:rPr lang="es-ES" sz="2400" b="1" dirty="0" smtClean="0">
                <a:solidFill>
                  <a:srgbClr val="990000"/>
                </a:solidFill>
                <a:effectLst>
                  <a:outerShdw blurRad="38100" dist="38100" dir="2700000" algn="tl">
                    <a:srgbClr val="000000">
                      <a:alpha val="43137"/>
                    </a:srgbClr>
                  </a:outerShdw>
                </a:effectLst>
                <a:latin typeface="Harrington" pitchFamily="82" charset="0"/>
              </a:rPr>
              <a:t>Quien conserva la facultad de</a:t>
            </a:r>
          </a:p>
          <a:p>
            <a:pPr algn="ctr"/>
            <a:r>
              <a:rPr lang="es-ES" sz="2400" b="1" dirty="0" smtClean="0">
                <a:solidFill>
                  <a:srgbClr val="990000"/>
                </a:solidFill>
                <a:effectLst>
                  <a:outerShdw blurRad="38100" dist="38100" dir="2700000" algn="tl">
                    <a:srgbClr val="000000">
                      <a:alpha val="43137"/>
                    </a:srgbClr>
                  </a:outerShdw>
                </a:effectLst>
                <a:latin typeface="Harrington" pitchFamily="82" charset="0"/>
              </a:rPr>
              <a:t> ver la belleza no envejece</a:t>
            </a:r>
            <a:endParaRPr lang="es-ES" sz="2400" b="1" dirty="0">
              <a:solidFill>
                <a:srgbClr val="990000"/>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out)">
                                      <p:cBhvr>
                                        <p:cTn id="22" dur="3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3000"/>
                                        <p:tgtEl>
                                          <p:spTgt spid="5"/>
                                        </p:tgtEl>
                                      </p:cBhvr>
                                    </p:animEffect>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par>
                          <p:cTn id="29" fill="hold">
                            <p:stCondLst>
                              <p:cond delay="3000"/>
                            </p:stCondLst>
                            <p:childTnLst>
                              <p:par>
                                <p:cTn id="30" presetID="2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ppt_x</p:attrName>
                                        </p:attrNameLst>
                                      </p:cBhvr>
                                      <p:tavLst>
                                        <p:tav tm="0">
                                          <p:val>
                                            <p:strVal val="#ppt_x-.2"/>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000"/>
          </a:solidFill>
        </p:spPr>
        <p:txBody>
          <a:bodyPr/>
          <a:lstStyle/>
          <a:p>
            <a:endParaRPr lang="es-ES" dirty="0"/>
          </a:p>
        </p:txBody>
      </p:sp>
      <p:pic>
        <p:nvPicPr>
          <p:cNvPr id="4" name="3 Imagen" descr="imagenes-de-paisajes-fantasia-peces-fondo-marino-cascadas-y-tortugas-para-fondos-de-pc-laptop-tablets-y-ipad (2).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es-de-paisajes-fantasia-peces-fondo-marino-cascadas-y-tortugas-para-fondos-de-pc-laptop-tablets-y-ipad (2).jpg"/>
          <p:cNvPicPr>
            <a:picLocks noChangeAspect="1"/>
          </p:cNvPicPr>
          <p:nvPr/>
        </p:nvPicPr>
        <p:blipFill>
          <a:blip r:embed="rId2"/>
          <a:stretch>
            <a:fillRect/>
          </a:stretch>
        </p:blipFill>
        <p:spPr>
          <a:xfrm>
            <a:off x="0" y="13368"/>
            <a:ext cx="9144000" cy="6844632"/>
          </a:xfrm>
          <a:prstGeom prst="rect">
            <a:avLst/>
          </a:prstGeom>
        </p:spPr>
      </p:pic>
      <p:pic>
        <p:nvPicPr>
          <p:cNvPr id="50180" name="Picture 4" descr="Rendered Image"/>
          <p:cNvPicPr>
            <a:picLocks noChangeAspect="1" noChangeArrowheads="1"/>
          </p:cNvPicPr>
          <p:nvPr/>
        </p:nvPicPr>
        <p:blipFill>
          <a:blip r:embed="rId3">
            <a:lum contrast="40000"/>
          </a:blip>
          <a:srcRect/>
          <a:stretch>
            <a:fillRect/>
          </a:stretch>
        </p:blipFill>
        <p:spPr bwMode="auto">
          <a:xfrm rot="20932581">
            <a:off x="2071670" y="4786322"/>
            <a:ext cx="2247900" cy="1400175"/>
          </a:xfrm>
          <a:prstGeom prst="rect">
            <a:avLst/>
          </a:prstGeom>
          <a:noFill/>
        </p:spPr>
      </p:pic>
      <p:sp>
        <p:nvSpPr>
          <p:cNvPr id="7" name="6 Rectángulo"/>
          <p:cNvSpPr/>
          <p:nvPr/>
        </p:nvSpPr>
        <p:spPr>
          <a:xfrm>
            <a:off x="0" y="0"/>
            <a:ext cx="9144000" cy="6858000"/>
          </a:xfrm>
          <a:prstGeom prst="rect">
            <a:avLst/>
          </a:prstGeom>
          <a:gradFill flip="none" rotWithShape="1">
            <a:gsLst>
              <a:gs pos="0">
                <a:srgbClr val="005000"/>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50180"/>
                                        </p:tgtEl>
                                        <p:attrNameLst>
                                          <p:attrName>style.visibility</p:attrName>
                                        </p:attrNameLst>
                                      </p:cBhvr>
                                      <p:to>
                                        <p:strVal val="visible"/>
                                      </p:to>
                                    </p:set>
                                    <p:anim calcmode="lin" valueType="num">
                                      <p:cBhvr>
                                        <p:cTn id="29" dur="2000" fill="hold"/>
                                        <p:tgtEl>
                                          <p:spTgt spid="50180"/>
                                        </p:tgtEl>
                                        <p:attrNameLst>
                                          <p:attrName>ppt_w</p:attrName>
                                        </p:attrNameLst>
                                      </p:cBhvr>
                                      <p:tavLst>
                                        <p:tav tm="0">
                                          <p:val>
                                            <p:fltVal val="0"/>
                                          </p:val>
                                        </p:tav>
                                        <p:tav tm="100000">
                                          <p:val>
                                            <p:strVal val="#ppt_w"/>
                                          </p:val>
                                        </p:tav>
                                      </p:tavLst>
                                    </p:anim>
                                    <p:anim calcmode="lin" valueType="num">
                                      <p:cBhvr>
                                        <p:cTn id="30" dur="2000" fill="hold"/>
                                        <p:tgtEl>
                                          <p:spTgt spid="5018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AISAJES  ESPECTACULARES Y FRAS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PAISAJES  ESPECTACULARES Y FRASES</Template>
  <TotalTime>0</TotalTime>
  <Words>482</Words>
  <Application>Microsoft Office PowerPoint</Application>
  <PresentationFormat>Presentación en pantalla (4:3)</PresentationFormat>
  <Paragraphs>44</Paragraphs>
  <Slides>52</Slides>
  <Notes>0</Notes>
  <HiddenSlides>0</HiddenSlides>
  <MMClips>1</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PAISAJES  ESPECTACULARES Y FRASES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2014-06-03T13:52:08Z</dcterms:created>
  <dcterms:modified xsi:type="dcterms:W3CDTF">2014-06-03T13:59:31Z</dcterms:modified>
</cp:coreProperties>
</file>