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74" r:id="rId3"/>
    <p:sldId id="270" r:id="rId4"/>
    <p:sldId id="259" r:id="rId5"/>
    <p:sldId id="258" r:id="rId6"/>
    <p:sldId id="263" r:id="rId7"/>
    <p:sldId id="262" r:id="rId8"/>
    <p:sldId id="257" r:id="rId9"/>
    <p:sldId id="260" r:id="rId10"/>
    <p:sldId id="264" r:id="rId11"/>
    <p:sldId id="265" r:id="rId12"/>
    <p:sldId id="261" r:id="rId13"/>
    <p:sldId id="266" r:id="rId14"/>
    <p:sldId id="267" r:id="rId15"/>
    <p:sldId id="268" r:id="rId16"/>
    <p:sldId id="271" r:id="rId17"/>
    <p:sldId id="269" r:id="rId18"/>
    <p:sldId id="272" r:id="rId19"/>
    <p:sldId id="277" r:id="rId20"/>
    <p:sldId id="273" r:id="rId21"/>
    <p:sldId id="287" r:id="rId22"/>
    <p:sldId id="276" r:id="rId23"/>
    <p:sldId id="286" r:id="rId24"/>
    <p:sldId id="289" r:id="rId25"/>
    <p:sldId id="275" r:id="rId26"/>
    <p:sldId id="291" r:id="rId27"/>
    <p:sldId id="279" r:id="rId28"/>
    <p:sldId id="278" r:id="rId29"/>
    <p:sldId id="299" r:id="rId30"/>
    <p:sldId id="282" r:id="rId31"/>
    <p:sldId id="281" r:id="rId32"/>
    <p:sldId id="295" r:id="rId33"/>
    <p:sldId id="280" r:id="rId34"/>
    <p:sldId id="283" r:id="rId35"/>
    <p:sldId id="298" r:id="rId36"/>
    <p:sldId id="288" r:id="rId37"/>
    <p:sldId id="301" r:id="rId38"/>
    <p:sldId id="293" r:id="rId39"/>
    <p:sldId id="300" r:id="rId40"/>
    <p:sldId id="290" r:id="rId41"/>
    <p:sldId id="297" r:id="rId42"/>
    <p:sldId id="294" r:id="rId43"/>
    <p:sldId id="302" r:id="rId44"/>
    <p:sldId id="303" r:id="rId45"/>
    <p:sldId id="296" r:id="rId46"/>
    <p:sldId id="305" r:id="rId47"/>
    <p:sldId id="306" r:id="rId48"/>
    <p:sldId id="307" r:id="rId49"/>
    <p:sldId id="308" r:id="rId50"/>
    <p:sldId id="310" r:id="rId51"/>
    <p:sldId id="309" r:id="rId52"/>
    <p:sldId id="311" r:id="rId53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sN9r5VZmDcSvUHsTQmsRw" hashData="QS+ms4SvsHUbFXNYD3RqmI669c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3DB8"/>
    <a:srgbClr val="452E17"/>
    <a:srgbClr val="996633"/>
    <a:srgbClr val="005C2A"/>
    <a:srgbClr val="002060"/>
    <a:srgbClr val="003296"/>
    <a:srgbClr val="002E15"/>
    <a:srgbClr val="283818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54" autoAdjust="0"/>
    <p:restoredTop sz="92945" autoAdjust="0"/>
  </p:normalViewPr>
  <p:slideViewPr>
    <p:cSldViewPr>
      <p:cViewPr>
        <p:scale>
          <a:sx n="100" d="100"/>
          <a:sy n="100" d="100"/>
        </p:scale>
        <p:origin x="414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0D96C-C1DF-4430-BF1B-AF87974BEA40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0EC75-EA0C-466F-8204-694610F025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0EC75-EA0C-466F-8204-694610F0252A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BACE5-B4BC-4F07-A95A-CCC2E250ED57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river-sky-nature-water-trees-1920x12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571868" y="285734"/>
            <a:ext cx="2928958" cy="1011815"/>
          </a:xfrm>
          <a:prstGeom prst="rect">
            <a:avLst/>
          </a:prstGeom>
          <a:noFill/>
        </p:spPr>
      </p:pic>
      <p:pic>
        <p:nvPicPr>
          <p:cNvPr id="53252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500298" y="1142990"/>
            <a:ext cx="4929222" cy="823776"/>
          </a:xfrm>
          <a:prstGeom prst="rect">
            <a:avLst/>
          </a:prstGeom>
          <a:noFill/>
        </p:spPr>
      </p:pic>
      <p:pic>
        <p:nvPicPr>
          <p:cNvPr id="53256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30000" contrast="20000"/>
          </a:blip>
          <a:srcRect/>
          <a:stretch>
            <a:fillRect/>
          </a:stretch>
        </p:blipFill>
        <p:spPr bwMode="auto">
          <a:xfrm>
            <a:off x="214282" y="4500576"/>
            <a:ext cx="2786082" cy="298142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357158" y="4000510"/>
            <a:ext cx="1915909" cy="43088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/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Tema musical :La Vida Es Bella</a:t>
            </a:r>
          </a:p>
          <a:p>
            <a:r>
              <a:rPr lang="es-ES_tradnl" sz="1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Interpreta : Ernesto Cortázar</a:t>
            </a:r>
            <a:endParaRPr lang="es-ES" sz="11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9" name="18 Imagen" descr="landscape-river-sky-nature-water-trees-1920x12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358346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La vida es bella -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0"/>
                            </p:stCondLst>
                            <p:childTnLst>
                              <p:par>
                                <p:cTn id="160" presetID="12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2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5" dur="3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3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digital-wallpapers-widescreen-original-2192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4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2" name="111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3" name="112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4" name="113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5" name="114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6" name="115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7" name="116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8" name="117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9" name="118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0" name="119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1" name="120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2" name="121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3" name="122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4" name="123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5" name="124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83" grpId="0" animBg="1"/>
      <p:bldP spid="83" grpId="1" animBg="1"/>
      <p:bldP spid="83" grpId="2" animBg="1"/>
      <p:bldP spid="83" grpId="3" animBg="1"/>
      <p:bldP spid="83" grpId="4" animBg="1"/>
      <p:bldP spid="84" grpId="0" animBg="1"/>
      <p:bldP spid="84" grpId="1" animBg="1"/>
      <p:bldP spid="84" grpId="2" animBg="1"/>
      <p:bldP spid="84" grpId="3" animBg="1"/>
      <p:bldP spid="84" grpId="4" animBg="1"/>
      <p:bldP spid="85" grpId="0" animBg="1"/>
      <p:bldP spid="85" grpId="1" animBg="1"/>
      <p:bldP spid="85" grpId="2" animBg="1"/>
      <p:bldP spid="85" grpId="3" animBg="1"/>
      <p:bldP spid="85" grpId="4" animBg="1"/>
      <p:bldP spid="86" grpId="0" animBg="1"/>
      <p:bldP spid="86" grpId="1" animBg="1"/>
      <p:bldP spid="86" grpId="2" animBg="1"/>
      <p:bldP spid="86" grpId="3" animBg="1"/>
      <p:bldP spid="86" grpId="4" animBg="1"/>
      <p:bldP spid="87" grpId="0" animBg="1"/>
      <p:bldP spid="87" grpId="1" animBg="1"/>
      <p:bldP spid="87" grpId="2" animBg="1"/>
      <p:bldP spid="87" grpId="3" animBg="1"/>
      <p:bldP spid="87" grpId="4" animBg="1"/>
      <p:bldP spid="88" grpId="0" animBg="1"/>
      <p:bldP spid="88" grpId="1" animBg="1"/>
      <p:bldP spid="88" grpId="2" animBg="1"/>
      <p:bldP spid="88" grpId="3" animBg="1"/>
      <p:bldP spid="88" grpId="4" animBg="1"/>
      <p:bldP spid="89" grpId="0" animBg="1"/>
      <p:bldP spid="89" grpId="1" animBg="1"/>
      <p:bldP spid="89" grpId="2" animBg="1"/>
      <p:bldP spid="89" grpId="3" animBg="1"/>
      <p:bldP spid="89" grpId="4" animBg="1"/>
      <p:bldP spid="90" grpId="0" animBg="1"/>
      <p:bldP spid="90" grpId="1" animBg="1"/>
      <p:bldP spid="90" grpId="2" animBg="1"/>
      <p:bldP spid="90" grpId="3" animBg="1"/>
      <p:bldP spid="90" grpId="4" animBg="1"/>
      <p:bldP spid="91" grpId="0" animBg="1"/>
      <p:bldP spid="91" grpId="1" animBg="1"/>
      <p:bldP spid="91" grpId="2" animBg="1"/>
      <p:bldP spid="91" grpId="3" animBg="1"/>
      <p:bldP spid="91" grpId="4" animBg="1"/>
      <p:bldP spid="92" grpId="0" animBg="1"/>
      <p:bldP spid="92" grpId="1" animBg="1"/>
      <p:bldP spid="92" grpId="2" animBg="1"/>
      <p:bldP spid="92" grpId="3" animBg="1"/>
      <p:bldP spid="92" grpId="4" animBg="1"/>
      <p:bldP spid="93" grpId="0" animBg="1"/>
      <p:bldP spid="93" grpId="1" animBg="1"/>
      <p:bldP spid="93" grpId="2" animBg="1"/>
      <p:bldP spid="93" grpId="3" animBg="1"/>
      <p:bldP spid="93" grpId="4" animBg="1"/>
      <p:bldP spid="94" grpId="0" animBg="1"/>
      <p:bldP spid="94" grpId="1" animBg="1"/>
      <p:bldP spid="94" grpId="2" animBg="1"/>
      <p:bldP spid="94" grpId="3" animBg="1"/>
      <p:bldP spid="94" grpId="4" animBg="1"/>
      <p:bldP spid="95" grpId="0" animBg="1"/>
      <p:bldP spid="95" grpId="1" animBg="1"/>
      <p:bldP spid="95" grpId="2" animBg="1"/>
      <p:bldP spid="95" grpId="3" animBg="1"/>
      <p:bldP spid="95" grpId="4" animBg="1"/>
      <p:bldP spid="96" grpId="0" animBg="1"/>
      <p:bldP spid="96" grpId="1" animBg="1"/>
      <p:bldP spid="96" grpId="2" animBg="1"/>
      <p:bldP spid="96" grpId="3" animBg="1"/>
      <p:bldP spid="96" grpId="4" animBg="1"/>
      <p:bldP spid="97" grpId="0" animBg="1"/>
      <p:bldP spid="97" grpId="1" animBg="1"/>
      <p:bldP spid="97" grpId="2" animBg="1"/>
      <p:bldP spid="97" grpId="3" animBg="1"/>
      <p:bldP spid="97" grpId="4" animBg="1"/>
      <p:bldP spid="98" grpId="0" animBg="1"/>
      <p:bldP spid="98" grpId="1" animBg="1"/>
      <p:bldP spid="98" grpId="2" animBg="1"/>
      <p:bldP spid="98" grpId="3" animBg="1"/>
      <p:bldP spid="98" grpId="4" animBg="1"/>
      <p:bldP spid="99" grpId="0" animBg="1"/>
      <p:bldP spid="99" grpId="1" animBg="1"/>
      <p:bldP spid="99" grpId="2" animBg="1"/>
      <p:bldP spid="99" grpId="3" animBg="1"/>
      <p:bldP spid="99" grpId="4" animBg="1"/>
      <p:bldP spid="100" grpId="0" animBg="1"/>
      <p:bldP spid="100" grpId="1" animBg="1"/>
      <p:bldP spid="100" grpId="2" animBg="1"/>
      <p:bldP spid="100" grpId="3" animBg="1"/>
      <p:bldP spid="100" grpId="4" animBg="1"/>
      <p:bldP spid="101" grpId="0" animBg="1"/>
      <p:bldP spid="101" grpId="1" animBg="1"/>
      <p:bldP spid="101" grpId="2" animBg="1"/>
      <p:bldP spid="101" grpId="3" animBg="1"/>
      <p:bldP spid="101" grpId="4" animBg="1"/>
      <p:bldP spid="102" grpId="0" animBg="1"/>
      <p:bldP spid="102" grpId="1" animBg="1"/>
      <p:bldP spid="102" grpId="2" animBg="1"/>
      <p:bldP spid="102" grpId="3" animBg="1"/>
      <p:bldP spid="102" grpId="4" animBg="1"/>
      <p:bldP spid="103" grpId="0" animBg="1"/>
      <p:bldP spid="103" grpId="1" animBg="1"/>
      <p:bldP spid="103" grpId="2" animBg="1"/>
      <p:bldP spid="103" grpId="3" animBg="1"/>
      <p:bldP spid="103" grpId="4" animBg="1"/>
      <p:bldP spid="104" grpId="0" animBg="1"/>
      <p:bldP spid="104" grpId="1" animBg="1"/>
      <p:bldP spid="104" grpId="2" animBg="1"/>
      <p:bldP spid="104" grpId="3" animBg="1"/>
      <p:bldP spid="104" grpId="4" animBg="1"/>
      <p:bldP spid="105" grpId="0" animBg="1"/>
      <p:bldP spid="105" grpId="1" animBg="1"/>
      <p:bldP spid="105" grpId="2" animBg="1"/>
      <p:bldP spid="105" grpId="3" animBg="1"/>
      <p:bldP spid="105" grpId="4" animBg="1"/>
      <p:bldP spid="106" grpId="0" animBg="1"/>
      <p:bldP spid="106" grpId="1" animBg="1"/>
      <p:bldP spid="106" grpId="2" animBg="1"/>
      <p:bldP spid="106" grpId="3" animBg="1"/>
      <p:bldP spid="106" grpId="4" animBg="1"/>
      <p:bldP spid="107" grpId="0" animBg="1"/>
      <p:bldP spid="107" grpId="1" animBg="1"/>
      <p:bldP spid="107" grpId="2" animBg="1"/>
      <p:bldP spid="107" grpId="3" animBg="1"/>
      <p:bldP spid="107" grpId="4" animBg="1"/>
      <p:bldP spid="108" grpId="0" animBg="1"/>
      <p:bldP spid="108" grpId="1" animBg="1"/>
      <p:bldP spid="108" grpId="2" animBg="1"/>
      <p:bldP spid="108" grpId="3" animBg="1"/>
      <p:bldP spid="108" grpId="4" animBg="1"/>
      <p:bldP spid="109" grpId="0" animBg="1"/>
      <p:bldP spid="109" grpId="1" animBg="1"/>
      <p:bldP spid="109" grpId="2" animBg="1"/>
      <p:bldP spid="109" grpId="3" animBg="1"/>
      <p:bldP spid="109" grpId="4" animBg="1"/>
      <p:bldP spid="110" grpId="0" animBg="1"/>
      <p:bldP spid="110" grpId="1" animBg="1"/>
      <p:bldP spid="110" grpId="2" animBg="1"/>
      <p:bldP spid="110" grpId="3" animBg="1"/>
      <p:bldP spid="110" grpId="4" animBg="1"/>
      <p:bldP spid="111" grpId="0" animBg="1"/>
      <p:bldP spid="111" grpId="1" animBg="1"/>
      <p:bldP spid="111" grpId="2" animBg="1"/>
      <p:bldP spid="111" grpId="3" animBg="1"/>
      <p:bldP spid="111" grpId="4" animBg="1"/>
      <p:bldP spid="112" grpId="0" animBg="1"/>
      <p:bldP spid="112" grpId="1" animBg="1"/>
      <p:bldP spid="112" grpId="2" animBg="1"/>
      <p:bldP spid="112" grpId="3" animBg="1"/>
      <p:bldP spid="112" grpId="4" animBg="1"/>
      <p:bldP spid="113" grpId="0" animBg="1"/>
      <p:bldP spid="113" grpId="1" animBg="1"/>
      <p:bldP spid="113" grpId="2" animBg="1"/>
      <p:bldP spid="113" grpId="3" animBg="1"/>
      <p:bldP spid="113" grpId="4" animBg="1"/>
      <p:bldP spid="114" grpId="0" animBg="1"/>
      <p:bldP spid="114" grpId="1" animBg="1"/>
      <p:bldP spid="114" grpId="2" animBg="1"/>
      <p:bldP spid="114" grpId="3" animBg="1"/>
      <p:bldP spid="114" grpId="4" animBg="1"/>
      <p:bldP spid="115" grpId="0" animBg="1"/>
      <p:bldP spid="115" grpId="1" animBg="1"/>
      <p:bldP spid="115" grpId="2" animBg="1"/>
      <p:bldP spid="115" grpId="3" animBg="1"/>
      <p:bldP spid="115" grpId="4" animBg="1"/>
      <p:bldP spid="116" grpId="0" animBg="1"/>
      <p:bldP spid="116" grpId="1" animBg="1"/>
      <p:bldP spid="116" grpId="2" animBg="1"/>
      <p:bldP spid="116" grpId="3" animBg="1"/>
      <p:bldP spid="116" grpId="4" animBg="1"/>
      <p:bldP spid="117" grpId="0" animBg="1"/>
      <p:bldP spid="117" grpId="1" animBg="1"/>
      <p:bldP spid="117" grpId="2" animBg="1"/>
      <p:bldP spid="117" grpId="3" animBg="1"/>
      <p:bldP spid="117" grpId="4" animBg="1"/>
      <p:bldP spid="118" grpId="0" animBg="1"/>
      <p:bldP spid="118" grpId="1" animBg="1"/>
      <p:bldP spid="118" grpId="2" animBg="1"/>
      <p:bldP spid="118" grpId="3" animBg="1"/>
      <p:bldP spid="118" grpId="4" animBg="1"/>
      <p:bldP spid="119" grpId="0" animBg="1"/>
      <p:bldP spid="119" grpId="1" animBg="1"/>
      <p:bldP spid="119" grpId="2" animBg="1"/>
      <p:bldP spid="119" grpId="3" animBg="1"/>
      <p:bldP spid="119" grpId="4" animBg="1"/>
      <p:bldP spid="120" grpId="0" animBg="1"/>
      <p:bldP spid="120" grpId="1" animBg="1"/>
      <p:bldP spid="120" grpId="2" animBg="1"/>
      <p:bldP spid="120" grpId="3" animBg="1"/>
      <p:bldP spid="120" grpId="4" animBg="1"/>
      <p:bldP spid="121" grpId="0" animBg="1"/>
      <p:bldP spid="121" grpId="1" animBg="1"/>
      <p:bldP spid="121" grpId="2" animBg="1"/>
      <p:bldP spid="121" grpId="3" animBg="1"/>
      <p:bldP spid="121" grpId="4" animBg="1"/>
      <p:bldP spid="122" grpId="0" animBg="1"/>
      <p:bldP spid="122" grpId="1" animBg="1"/>
      <p:bldP spid="122" grpId="2" animBg="1"/>
      <p:bldP spid="122" grpId="3" animBg="1"/>
      <p:bldP spid="122" grpId="4" animBg="1"/>
      <p:bldP spid="123" grpId="0" animBg="1"/>
      <p:bldP spid="123" grpId="1" animBg="1"/>
      <p:bldP spid="123" grpId="2" animBg="1"/>
      <p:bldP spid="123" grpId="3" animBg="1"/>
      <p:bldP spid="123" grpId="4" animBg="1"/>
      <p:bldP spid="124" grpId="0" animBg="1"/>
      <p:bldP spid="124" grpId="1" animBg="1"/>
      <p:bldP spid="124" grpId="2" animBg="1"/>
      <p:bldP spid="124" grpId="3" animBg="1"/>
      <p:bldP spid="124" grpId="4" animBg="1"/>
      <p:bldP spid="125" grpId="0" animBg="1"/>
      <p:bldP spid="125" grpId="1" animBg="1"/>
      <p:bldP spid="125" grpId="2" animBg="1"/>
      <p:bldP spid="125" grpId="3" animBg="1"/>
      <p:bldP spid="125" grpId="4" animBg="1"/>
      <p:bldP spid="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B330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alia-waterfall-2252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zing-tropical-travel-stilt-house-1116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oatian-ocean-clear-water-boat-2268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wallpaper-reflection-beach-sky-beaches-206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321F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pine-like-high-sky-2259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635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ia-landscape-trees-pond-mountains-walkway-nature-2200x137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500298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643438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928926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5000628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5000628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857488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143240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286380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286380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143240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am-autumn-beautiful-landscape-2257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  <p:bldP spid="76" grpId="1" animBg="1"/>
      <p:bldP spid="76" grpId="2" animBg="1"/>
      <p:bldP spid="76" grpId="3" animBg="1"/>
      <p:bldP spid="76" grpId="4" animBg="1"/>
      <p:bldP spid="76" grpId="5" animBg="1"/>
      <p:bldP spid="7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62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ographic-national-winter-penguin-game-wallpaper-beach-dell-members-games-violet-albums-animal-sunset-2115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C2A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ch-house-paper-original-wallpapers-2053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0000">
                <a:srgbClr val="F0E0B2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62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uassu-falls-argentina-throat-devils-wallpaper-backgrounds-landscape-nature-2212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83818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amazing-wallpapers-2059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beautiful-wallpaper-background-papel-2137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ionian-zakinthos-islands-wallpapers-greece-2065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collection-wallpapers-places-1334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aerial-view-niagara-falls-canada-river-water-fall-summer-trees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428860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428860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72000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857488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929190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929190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86050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71802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214942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214942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71802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33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scenery-wallpaper-gallery-2130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C2A">
            <a:alpha val="9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california-coves-coast-sea-rock-2200x1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s-goodscreen-water-bench-2030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0E0B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nature-wallpapers-2185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C2A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-rice-paddy-2247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E15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s-images-earth-195545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6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river-wallpapers-2122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ument-valley-desert-landscape-woman-cowboy-hats-sunglasses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C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69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00562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357422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357422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00562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786050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857752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857752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14612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00364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143504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143504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00364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13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nset-sea-amazing-2255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96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20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18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33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ture-landscape-background-windows8-mountain-2204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C2A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143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96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592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a-sunset-water-1717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C2A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s-green-mountains-desktop-2065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00562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357422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357422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00562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786050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857752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857752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14612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00364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143504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143504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00364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canoes-lake-rock-turquoise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nset-tobago-pigeon-point-art-wallpapers-vector-travel-2256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s-topical-2008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enery-wallpaper-background-landscape-2177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mountains-lake-stones-mist-forest-1500x10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452E17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oko-gorge-hualien-taiwan-national-park-landscape-2267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fengjingbizhi-widthltby-picture-style-image-1180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enery-collection-wallpaper-landscape-2267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00562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357422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357422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00562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786050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857752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857752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14612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00364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143504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143504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00364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s-winter-scenes-beach-background-2171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52E17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africa-places-background-south-northern-doorn-river-pictures-1939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beautiful-nature-1834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rolling-monasterio-province-spain-piedra-zaragoza-wallpaper-travel-photos-214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wallpapers-small-widescreen-original-223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wallpapers-nature-mousesb-discoveries-naturewide-stumbler-2185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5842" name="Picture 2" descr="Rendered Image"/>
          <p:cNvPicPr>
            <a:picLocks noChangeAspect="1" noChangeArrowheads="1"/>
          </p:cNvPicPr>
          <p:nvPr/>
        </p:nvPicPr>
        <p:blipFill>
          <a:blip r:embed="rId3">
            <a:grayscl/>
            <a:lum bright="40000"/>
          </a:blip>
          <a:srcRect/>
          <a:stretch>
            <a:fillRect/>
          </a:stretch>
        </p:blipFill>
        <p:spPr bwMode="auto">
          <a:xfrm rot="20378342">
            <a:off x="4090794" y="3911573"/>
            <a:ext cx="2095500" cy="895351"/>
          </a:xfrm>
          <a:prstGeom prst="rect">
            <a:avLst/>
          </a:prstGeom>
          <a:noFill/>
        </p:spPr>
      </p:pic>
      <p:sp>
        <p:nvSpPr>
          <p:cNvPr id="58" name="57 Rectángulo"/>
          <p:cNvSpPr/>
          <p:nvPr/>
        </p:nvSpPr>
        <p:spPr>
          <a:xfrm>
            <a:off x="-571536" y="0"/>
            <a:ext cx="10072758" cy="5572164"/>
          </a:xfrm>
          <a:prstGeom prst="rect">
            <a:avLst/>
          </a:prstGeom>
          <a:gradFill flip="none" rotWithShape="1">
            <a:gsLst>
              <a:gs pos="3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0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3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aisajes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paisajesok</Template>
  <TotalTime>0</TotalTime>
  <Words>41</Words>
  <Application>Microsoft Office PowerPoint</Application>
  <PresentationFormat>Presentación en pantalla (16:9)</PresentationFormat>
  <Paragraphs>6</Paragraphs>
  <Slides>51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Presentación2 paisajesok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2015-09-10T15:31:20Z</dcterms:created>
  <dcterms:modified xsi:type="dcterms:W3CDTF">2015-09-10T15:32:05Z</dcterms:modified>
</cp:coreProperties>
</file>