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3" r:id="rId3"/>
    <p:sldId id="291" r:id="rId4"/>
    <p:sldId id="258" r:id="rId5"/>
    <p:sldId id="259" r:id="rId6"/>
    <p:sldId id="257" r:id="rId7"/>
    <p:sldId id="260" r:id="rId8"/>
    <p:sldId id="265" r:id="rId9"/>
    <p:sldId id="261" r:id="rId10"/>
    <p:sldId id="264" r:id="rId11"/>
    <p:sldId id="266" r:id="rId12"/>
    <p:sldId id="267" r:id="rId13"/>
    <p:sldId id="269" r:id="rId14"/>
    <p:sldId id="270" r:id="rId15"/>
    <p:sldId id="262" r:id="rId16"/>
    <p:sldId id="268" r:id="rId17"/>
    <p:sldId id="271" r:id="rId18"/>
    <p:sldId id="272" r:id="rId19"/>
    <p:sldId id="273" r:id="rId20"/>
    <p:sldId id="276" r:id="rId21"/>
    <p:sldId id="277" r:id="rId22"/>
    <p:sldId id="274" r:id="rId23"/>
    <p:sldId id="275" r:id="rId24"/>
    <p:sldId id="278" r:id="rId25"/>
    <p:sldId id="281" r:id="rId26"/>
    <p:sldId id="280" r:id="rId27"/>
    <p:sldId id="282" r:id="rId28"/>
    <p:sldId id="288" r:id="rId29"/>
    <p:sldId id="283" r:id="rId30"/>
    <p:sldId id="287" r:id="rId31"/>
    <p:sldId id="284" r:id="rId32"/>
    <p:sldId id="285" r:id="rId33"/>
    <p:sldId id="286" r:id="rId34"/>
    <p:sldId id="289" r:id="rId35"/>
    <p:sldId id="292" r:id="rId36"/>
    <p:sldId id="290" r:id="rId37"/>
    <p:sldId id="293" r:id="rId38"/>
    <p:sldId id="294" r:id="rId39"/>
    <p:sldId id="296" r:id="rId40"/>
    <p:sldId id="298" r:id="rId41"/>
    <p:sldId id="297" r:id="rId42"/>
    <p:sldId id="295" r:id="rId43"/>
    <p:sldId id="299" r:id="rId44"/>
    <p:sldId id="300" r:id="rId45"/>
    <p:sldId id="301" r:id="rId46"/>
    <p:sldId id="302" r:id="rId4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jZZK4ujJ+qZqZbm6h5aUw" hashData="ma2CirXMZDXC1fLLI+5hLHMnb6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434"/>
    <a:srgbClr val="0033CC"/>
    <a:srgbClr val="996633"/>
    <a:srgbClr val="AC8300"/>
    <a:srgbClr val="0082B0"/>
    <a:srgbClr val="CC3300"/>
    <a:srgbClr val="6A4DB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566" autoAdjust="0"/>
    <p:restoredTop sz="94660"/>
  </p:normalViewPr>
  <p:slideViewPr>
    <p:cSldViewPr>
      <p:cViewPr>
        <p:scale>
          <a:sx n="210" d="100"/>
          <a:sy n="210" d="100"/>
        </p:scale>
        <p:origin x="366" y="9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2C5F-B28E-4421-A218-59B42CDF0EE5}" type="datetimeFigureOut">
              <a:rPr lang="es-PE" smtClean="0"/>
              <a:pPr/>
              <a:t>27/09/2017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7D90-E5BD-434A-A00A-F753FFFDEB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2C5F-B28E-4421-A218-59B42CDF0EE5}" type="datetimeFigureOut">
              <a:rPr lang="es-PE" smtClean="0"/>
              <a:pPr/>
              <a:t>27/09/2017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7D90-E5BD-434A-A00A-F753FFFDEB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2C5F-B28E-4421-A218-59B42CDF0EE5}" type="datetimeFigureOut">
              <a:rPr lang="es-PE" smtClean="0"/>
              <a:pPr/>
              <a:t>27/09/2017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7D90-E5BD-434A-A00A-F753FFFDEB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2C5F-B28E-4421-A218-59B42CDF0EE5}" type="datetimeFigureOut">
              <a:rPr lang="es-PE" smtClean="0"/>
              <a:pPr/>
              <a:t>27/09/2017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7D90-E5BD-434A-A00A-F753FFFDEB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2C5F-B28E-4421-A218-59B42CDF0EE5}" type="datetimeFigureOut">
              <a:rPr lang="es-PE" smtClean="0"/>
              <a:pPr/>
              <a:t>27/09/2017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7D90-E5BD-434A-A00A-F753FFFDEB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2C5F-B28E-4421-A218-59B42CDF0EE5}" type="datetimeFigureOut">
              <a:rPr lang="es-PE" smtClean="0"/>
              <a:pPr/>
              <a:t>27/09/2017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7D90-E5BD-434A-A00A-F753FFFDEB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2C5F-B28E-4421-A218-59B42CDF0EE5}" type="datetimeFigureOut">
              <a:rPr lang="es-PE" smtClean="0"/>
              <a:pPr/>
              <a:t>27/09/2017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7D90-E5BD-434A-A00A-F753FFFDEB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2C5F-B28E-4421-A218-59B42CDF0EE5}" type="datetimeFigureOut">
              <a:rPr lang="es-PE" smtClean="0"/>
              <a:pPr/>
              <a:t>27/09/2017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7D90-E5BD-434A-A00A-F753FFFDEB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2C5F-B28E-4421-A218-59B42CDF0EE5}" type="datetimeFigureOut">
              <a:rPr lang="es-PE" smtClean="0"/>
              <a:pPr/>
              <a:t>27/09/2017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7D90-E5BD-434A-A00A-F753FFFDEB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2C5F-B28E-4421-A218-59B42CDF0EE5}" type="datetimeFigureOut">
              <a:rPr lang="es-PE" smtClean="0"/>
              <a:pPr/>
              <a:t>27/09/2017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7D90-E5BD-434A-A00A-F753FFFDEB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2C5F-B28E-4421-A218-59B42CDF0EE5}" type="datetimeFigureOut">
              <a:rPr lang="es-PE" smtClean="0"/>
              <a:pPr/>
              <a:t>27/09/2017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7D90-E5BD-434A-A00A-F753FFFDEB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52C5F-B28E-4421-A218-59B42CDF0EE5}" type="datetimeFigureOut">
              <a:rPr lang="es-PE" smtClean="0"/>
              <a:pPr/>
              <a:t>27/09/2017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C7D90-E5BD-434A-A00A-F753FFFDEB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C8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260171823996550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3143240" y="428610"/>
            <a:ext cx="2714644" cy="716474"/>
          </a:xfrm>
          <a:prstGeom prst="rect">
            <a:avLst/>
          </a:prstGeom>
        </p:spPr>
      </p:pic>
      <p:pic>
        <p:nvPicPr>
          <p:cNvPr id="6" name="5 Imagen" descr="cooltext260171969917408.png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4073676" y="1571618"/>
            <a:ext cx="926952" cy="775819"/>
          </a:xfrm>
          <a:prstGeom prst="rect">
            <a:avLst/>
          </a:prstGeom>
        </p:spPr>
      </p:pic>
      <p:pic>
        <p:nvPicPr>
          <p:cNvPr id="7" name="6 Imagen" descr="cooltext260172023119809.png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1841881" y="3571882"/>
            <a:ext cx="2518622" cy="812079"/>
          </a:xfrm>
          <a:prstGeom prst="rect">
            <a:avLst/>
          </a:prstGeom>
        </p:spPr>
      </p:pic>
      <p:pic>
        <p:nvPicPr>
          <p:cNvPr id="8" name="7 Imagen" descr="cooltext260172074340756.png"/>
          <p:cNvPicPr>
            <a:picLocks noChangeAspect="1"/>
          </p:cNvPicPr>
          <p:nvPr/>
        </p:nvPicPr>
        <p:blipFill>
          <a:blip r:embed="rId7">
            <a:lum bright="-20000" contrast="40000"/>
          </a:blip>
          <a:stretch>
            <a:fillRect/>
          </a:stretch>
        </p:blipFill>
        <p:spPr>
          <a:xfrm>
            <a:off x="4935084" y="3571882"/>
            <a:ext cx="2789315" cy="812079"/>
          </a:xfrm>
          <a:prstGeom prst="rect">
            <a:avLst/>
          </a:prstGeom>
        </p:spPr>
      </p:pic>
      <p:pic>
        <p:nvPicPr>
          <p:cNvPr id="9" name="8 Imagen" descr="cooltext260172768202879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43702" y="4357700"/>
            <a:ext cx="1942631" cy="415854"/>
          </a:xfrm>
          <a:prstGeom prst="rect">
            <a:avLst/>
          </a:prstGeom>
        </p:spPr>
      </p:pic>
      <p:pic>
        <p:nvPicPr>
          <p:cNvPr id="10" name="9 Imagen" descr="1(7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Chris_Spheeris_-_Viva_-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0"/>
                            </p:stCondLst>
                            <p:childTnLst>
                              <p:par>
                                <p:cTn id="5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33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43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CC3300">
              <a:alpha val="68000"/>
            </a:srgbClr>
          </a:solidFill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0033CC">
              <a:alpha val="56000"/>
            </a:srgbClr>
          </a:solidFill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3CC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lumMod val="60000"/>
              <a:lumOff val="4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434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2B0">
              <a:alpha val="6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434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C83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434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C83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434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6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v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3CC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434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434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fft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388904">
            <a:off x="642910" y="3143254"/>
            <a:ext cx="1905000" cy="126682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572692" cy="557216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107</cp:revision>
  <dcterms:created xsi:type="dcterms:W3CDTF">2017-09-26T20:05:32Z</dcterms:created>
  <dcterms:modified xsi:type="dcterms:W3CDTF">2017-09-27T20:45:27Z</dcterms:modified>
</cp:coreProperties>
</file>