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33"/>
  </p:notesMasterIdLst>
  <p:sldIdLst>
    <p:sldId id="270" r:id="rId3"/>
    <p:sldId id="285" r:id="rId4"/>
    <p:sldId id="271" r:id="rId5"/>
    <p:sldId id="259" r:id="rId6"/>
    <p:sldId id="286" r:id="rId7"/>
    <p:sldId id="258" r:id="rId8"/>
    <p:sldId id="269" r:id="rId9"/>
    <p:sldId id="287" r:id="rId10"/>
    <p:sldId id="267" r:id="rId11"/>
    <p:sldId id="257" r:id="rId12"/>
    <p:sldId id="289" r:id="rId13"/>
    <p:sldId id="263" r:id="rId14"/>
    <p:sldId id="279" r:id="rId15"/>
    <p:sldId id="260" r:id="rId16"/>
    <p:sldId id="288" r:id="rId17"/>
    <p:sldId id="276" r:id="rId18"/>
    <p:sldId id="261" r:id="rId19"/>
    <p:sldId id="262" r:id="rId20"/>
    <p:sldId id="290" r:id="rId21"/>
    <p:sldId id="265" r:id="rId22"/>
    <p:sldId id="284" r:id="rId23"/>
    <p:sldId id="266" r:id="rId24"/>
    <p:sldId id="291" r:id="rId25"/>
    <p:sldId id="272" r:id="rId26"/>
    <p:sldId id="274" r:id="rId27"/>
    <p:sldId id="273" r:id="rId28"/>
    <p:sldId id="281" r:id="rId29"/>
    <p:sldId id="292" r:id="rId30"/>
    <p:sldId id="277" r:id="rId31"/>
    <p:sldId id="293" r:id="rId32"/>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FiiTOP0oQz0bms4BJbMCUQ" hashData="k9+Qa+WrPEETrLZsKx7eGnOiXz8"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a:srgbClr val="5C3D1E"/>
    <a:srgbClr val="996633"/>
    <a:srgbClr val="D55921"/>
    <a:srgbClr val="4E341A"/>
    <a:srgbClr val="FFE2C5"/>
    <a:srgbClr val="666699"/>
    <a:srgbClr val="00823B"/>
    <a:srgbClr val="DAC1FB"/>
    <a:srgbClr val="A6451A"/>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6352" autoAdjust="0"/>
    <p:restoredTop sz="94660"/>
  </p:normalViewPr>
  <p:slideViewPr>
    <p:cSldViewPr>
      <p:cViewPr>
        <p:scale>
          <a:sx n="400" d="100"/>
          <a:sy n="400" d="100"/>
        </p:scale>
        <p:origin x="5826" y="3990"/>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PE"/>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16FCC03-AA15-429C-9930-A8F4AB7E6BB7}" type="datetimeFigureOut">
              <a:rPr lang="es-PE" smtClean="0"/>
              <a:pPr/>
              <a:t>20/09/2021</a:t>
            </a:fld>
            <a:endParaRPr lang="es-PE"/>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PE"/>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PE"/>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BD80B8E-5DD4-4649-AB23-7942A2611ABA}" type="slidenum">
              <a:rPr lang="es-PE" smtClean="0"/>
              <a:pPr/>
              <a:t>‹Nº›</a:t>
            </a:fld>
            <a:endParaRPr lang="es-PE"/>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PE" dirty="0"/>
          </a:p>
        </p:txBody>
      </p:sp>
      <p:sp>
        <p:nvSpPr>
          <p:cNvPr id="4" name="3 Marcador de número de diapositiva"/>
          <p:cNvSpPr>
            <a:spLocks noGrp="1"/>
          </p:cNvSpPr>
          <p:nvPr>
            <p:ph type="sldNum" sz="quarter" idx="10"/>
          </p:nvPr>
        </p:nvSpPr>
        <p:spPr/>
        <p:txBody>
          <a:bodyPr/>
          <a:lstStyle/>
          <a:p>
            <a:fld id="{4BD80B8E-5DD4-4649-AB23-7942A2611ABA}" type="slidenum">
              <a:rPr lang="es-PE" smtClean="0"/>
              <a:pPr/>
              <a:t>1</a:t>
            </a:fld>
            <a:endParaRPr lang="es-PE"/>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PE" dirty="0"/>
          </a:p>
        </p:txBody>
      </p:sp>
      <p:sp>
        <p:nvSpPr>
          <p:cNvPr id="4" name="3 Marcador de número de diapositiva"/>
          <p:cNvSpPr>
            <a:spLocks noGrp="1"/>
          </p:cNvSpPr>
          <p:nvPr>
            <p:ph type="sldNum" sz="quarter" idx="10"/>
          </p:nvPr>
        </p:nvSpPr>
        <p:spPr/>
        <p:txBody>
          <a:bodyPr/>
          <a:lstStyle/>
          <a:p>
            <a:fld id="{4BD80B8E-5DD4-4649-AB23-7942A2611ABA}" type="slidenum">
              <a:rPr lang="es-PE" smtClean="0"/>
              <a:pPr/>
              <a:t>3</a:t>
            </a:fld>
            <a:endParaRPr lang="es-PE"/>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PE" dirty="0"/>
          </a:p>
        </p:txBody>
      </p:sp>
      <p:sp>
        <p:nvSpPr>
          <p:cNvPr id="4" name="3 Marcador de número de diapositiva"/>
          <p:cNvSpPr>
            <a:spLocks noGrp="1"/>
          </p:cNvSpPr>
          <p:nvPr>
            <p:ph type="sldNum" sz="quarter" idx="10"/>
          </p:nvPr>
        </p:nvSpPr>
        <p:spPr/>
        <p:txBody>
          <a:bodyPr/>
          <a:lstStyle/>
          <a:p>
            <a:fld id="{4BD80B8E-5DD4-4649-AB23-7942A2611ABA}" type="slidenum">
              <a:rPr lang="es-PE" smtClean="0"/>
              <a:pPr/>
              <a:t>12</a:t>
            </a:fld>
            <a:endParaRPr lang="es-PE"/>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06E60893-CA08-44EB-9A9A-A0C54C32F56A}" type="datetimeFigureOut">
              <a:rPr lang="es-PE" smtClean="0"/>
              <a:pPr/>
              <a:t>20/09/2021</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01355891-4222-4450-ADA0-B50B7936258B}" type="slidenum">
              <a:rPr lang="es-PE" smtClean="0"/>
              <a:pPr/>
              <a:t>‹Nº›</a:t>
            </a:fld>
            <a:endParaRPr lang="es-PE"/>
          </a:p>
        </p:txBody>
      </p:sp>
    </p:spTree>
  </p:cSld>
  <p:clrMapOvr>
    <a:masterClrMapping/>
  </p:clrMapOvr>
  <p:transition advClick="0" advTm="1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06E60893-CA08-44EB-9A9A-A0C54C32F56A}" type="datetimeFigureOut">
              <a:rPr lang="es-PE" smtClean="0"/>
              <a:pPr/>
              <a:t>20/09/2021</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01355891-4222-4450-ADA0-B50B7936258B}" type="slidenum">
              <a:rPr lang="es-PE" smtClean="0"/>
              <a:pPr/>
              <a:t>‹Nº›</a:t>
            </a:fld>
            <a:endParaRPr lang="es-PE"/>
          </a:p>
        </p:txBody>
      </p:sp>
    </p:spTree>
  </p:cSld>
  <p:clrMapOvr>
    <a:masterClrMapping/>
  </p:clrMapOvr>
  <p:transition advClick="0" advTm="1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6E60893-CA08-44EB-9A9A-A0C54C32F56A}" type="datetimeFigureOut">
              <a:rPr lang="es-PE" smtClean="0"/>
              <a:pPr/>
              <a:t>20/09/2021</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01355891-4222-4450-ADA0-B50B7936258B}" type="slidenum">
              <a:rPr lang="es-PE" smtClean="0"/>
              <a:pPr/>
              <a:t>‹Nº›</a:t>
            </a:fld>
            <a:endParaRPr lang="es-PE"/>
          </a:p>
        </p:txBody>
      </p:sp>
    </p:spTree>
  </p:cSld>
  <p:clrMapOvr>
    <a:masterClrMapping/>
  </p:clrMapOvr>
  <p:transition advClick="0" advTm="1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06E60893-CA08-44EB-9A9A-A0C54C32F56A}" type="datetimeFigureOut">
              <a:rPr lang="es-PE" smtClean="0"/>
              <a:pPr/>
              <a:t>20/09/2021</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01355891-4222-4450-ADA0-B50B7936258B}" type="slidenum">
              <a:rPr lang="es-PE" smtClean="0"/>
              <a:pPr/>
              <a:t>‹Nº›</a:t>
            </a:fld>
            <a:endParaRPr lang="es-PE"/>
          </a:p>
        </p:txBody>
      </p:sp>
    </p:spTree>
  </p:cSld>
  <p:clrMapOvr>
    <a:masterClrMapping/>
  </p:clrMapOvr>
  <p:transition advClick="0" advTm="1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06E60893-CA08-44EB-9A9A-A0C54C32F56A}" type="datetimeFigureOut">
              <a:rPr lang="es-PE" smtClean="0"/>
              <a:pPr/>
              <a:t>20/09/2021</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01355891-4222-4450-ADA0-B50B7936258B}" type="slidenum">
              <a:rPr lang="es-PE" smtClean="0"/>
              <a:pPr/>
              <a:t>‹Nº›</a:t>
            </a:fld>
            <a:endParaRPr lang="es-PE"/>
          </a:p>
        </p:txBody>
      </p:sp>
    </p:spTree>
  </p:cSld>
  <p:clrMapOvr>
    <a:masterClrMapping/>
  </p:clrMapOvr>
  <p:transition advClick="0" advTm="1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06E60893-CA08-44EB-9A9A-A0C54C32F56A}" type="datetimeFigureOut">
              <a:rPr lang="es-PE" smtClean="0"/>
              <a:pPr/>
              <a:t>20/09/2021</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01355891-4222-4450-ADA0-B50B7936258B}" type="slidenum">
              <a:rPr lang="es-PE" smtClean="0"/>
              <a:pPr/>
              <a:t>‹Nº›</a:t>
            </a:fld>
            <a:endParaRPr lang="es-PE"/>
          </a:p>
        </p:txBody>
      </p:sp>
    </p:spTree>
  </p:cSld>
  <p:clrMapOvr>
    <a:masterClrMapping/>
  </p:clrMapOvr>
  <p:transition advClick="0" advTm="1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6E60893-CA08-44EB-9A9A-A0C54C32F56A}" type="datetimeFigureOut">
              <a:rPr lang="es-PE" smtClean="0"/>
              <a:pPr/>
              <a:t>20/09/2021</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01355891-4222-4450-ADA0-B50B7936258B}" type="slidenum">
              <a:rPr lang="es-PE" smtClean="0"/>
              <a:pPr/>
              <a:t>‹Nº›</a:t>
            </a:fld>
            <a:endParaRPr lang="es-PE"/>
          </a:p>
        </p:txBody>
      </p:sp>
    </p:spTree>
  </p:cSld>
  <p:clrMapOvr>
    <a:masterClrMapping/>
  </p:clrMapOvr>
  <p:transition advClick="0" advTm="1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6E60893-CA08-44EB-9A9A-A0C54C32F56A}" type="datetimeFigureOut">
              <a:rPr lang="es-PE" smtClean="0"/>
              <a:pPr/>
              <a:t>20/09/2021</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01355891-4222-4450-ADA0-B50B7936258B}" type="slidenum">
              <a:rPr lang="es-PE" smtClean="0"/>
              <a:pPr/>
              <a:t>‹Nº›</a:t>
            </a:fld>
            <a:endParaRPr lang="es-PE"/>
          </a:p>
        </p:txBody>
      </p:sp>
    </p:spTree>
  </p:cSld>
  <p:clrMapOvr>
    <a:masterClrMapping/>
  </p:clrMapOvr>
  <p:transition advClick="0" advTm="1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6E60893-CA08-44EB-9A9A-A0C54C32F56A}" type="datetimeFigureOut">
              <a:rPr lang="es-PE" smtClean="0"/>
              <a:pPr/>
              <a:t>20/09/2021</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01355891-4222-4450-ADA0-B50B7936258B}" type="slidenum">
              <a:rPr lang="es-PE" smtClean="0"/>
              <a:pPr/>
              <a:t>‹Nº›</a:t>
            </a:fld>
            <a:endParaRPr lang="es-PE"/>
          </a:p>
        </p:txBody>
      </p:sp>
    </p:spTree>
  </p:cSld>
  <p:clrMapOvr>
    <a:masterClrMapping/>
  </p:clrMapOvr>
  <p:transition advClick="0" advTm="1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06E60893-CA08-44EB-9A9A-A0C54C32F56A}" type="datetimeFigureOut">
              <a:rPr lang="es-PE" smtClean="0"/>
              <a:pPr/>
              <a:t>20/09/2021</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01355891-4222-4450-ADA0-B50B7936258B}" type="slidenum">
              <a:rPr lang="es-PE" smtClean="0"/>
              <a:pPr/>
              <a:t>‹Nº›</a:t>
            </a:fld>
            <a:endParaRPr lang="es-PE"/>
          </a:p>
        </p:txBody>
      </p:sp>
    </p:spTree>
  </p:cSld>
  <p:clrMapOvr>
    <a:masterClrMapping/>
  </p:clrMapOvr>
  <p:transition advClick="0" advTm="1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06E60893-CA08-44EB-9A9A-A0C54C32F56A}" type="datetimeFigureOut">
              <a:rPr lang="es-PE" smtClean="0"/>
              <a:pPr/>
              <a:t>20/09/2021</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01355891-4222-4450-ADA0-B50B7936258B}" type="slidenum">
              <a:rPr lang="es-PE" smtClean="0"/>
              <a:pPr/>
              <a:t>‹Nº›</a:t>
            </a:fld>
            <a:endParaRPr lang="es-PE"/>
          </a:p>
        </p:txBody>
      </p:sp>
    </p:spTree>
  </p:cSld>
  <p:clrMapOvr>
    <a:masterClrMapping/>
  </p:clrMapOvr>
  <p:transition advClick="0" advTm="1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Click="0" advTm="15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06E60893-CA08-44EB-9A9A-A0C54C32F56A}" type="datetimeFigureOut">
              <a:rPr lang="es-PE" smtClean="0"/>
              <a:pPr/>
              <a:t>20/09/2021</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01355891-4222-4450-ADA0-B50B7936258B}"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Click="0" advTm="15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Click="0" advTm="15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audio" Target="../media/audio1.wav"/><Relationship Id="rId7"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jpeg"/><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2.pn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5.pn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8.pn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1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22.pn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26.pn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2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30.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2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35.pn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2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30.xml.rels><?xml version="1.0" encoding="UTF-8" standalone="yes"?>
<Relationships xmlns="http://schemas.openxmlformats.org/package/2006/relationships"><Relationship Id="rId8" Type="http://schemas.openxmlformats.org/officeDocument/2006/relationships/image" Target="../media/image40.png"/><Relationship Id="rId13" Type="http://schemas.openxmlformats.org/officeDocument/2006/relationships/image" Target="../media/image43.png"/><Relationship Id="rId18" Type="http://schemas.openxmlformats.org/officeDocument/2006/relationships/image" Target="../media/image46.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45.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39.png"/><Relationship Id="rId11" Type="http://schemas.openxmlformats.org/officeDocument/2006/relationships/image" Target="../media/image42.png"/><Relationship Id="rId5" Type="http://schemas.openxmlformats.org/officeDocument/2006/relationships/hyperlink" Target="http://www.mispps.com/" TargetMode="External"/><Relationship Id="rId15" Type="http://schemas.openxmlformats.org/officeDocument/2006/relationships/image" Target="../media/image44.png"/><Relationship Id="rId10" Type="http://schemas.openxmlformats.org/officeDocument/2006/relationships/hyperlink" Target="https://www.facebook.com/mispps" TargetMode="External"/><Relationship Id="rId4" Type="http://schemas.openxmlformats.org/officeDocument/2006/relationships/image" Target="../media/image38.png"/><Relationship Id="rId9" Type="http://schemas.openxmlformats.org/officeDocument/2006/relationships/image" Target="../media/image41.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bg1"/>
            </a:gs>
            <a:gs pos="30000">
              <a:srgbClr val="D49E6C"/>
            </a:gs>
            <a:gs pos="70000">
              <a:srgbClr val="A65528"/>
            </a:gs>
            <a:gs pos="100000">
              <a:srgbClr val="663012"/>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1 Imagen" descr="HERO_Texas_Garner_State_Park_GettyImages-1172349132.jpg"/>
          <p:cNvPicPr>
            <a:picLocks noGrp="1" noChangeAspect="1"/>
          </p:cNvPicPr>
          <p:nvPr isPhoto="1"/>
        </p:nvPicPr>
        <p:blipFill>
          <a:blip r:embed="rId4">
            <a:lum/>
          </a:blip>
          <a:stretch>
            <a:fillRect/>
          </a:stretch>
        </p:blipFill>
        <p:spPr>
          <a:xfrm>
            <a:off x="0" y="0"/>
            <a:ext cx="9144000" cy="5143500"/>
          </a:xfrm>
          <a:prstGeom prst="rect">
            <a:avLst/>
          </a:prstGeom>
          <a:noFill/>
          <a:ln>
            <a:noFill/>
          </a:ln>
        </p:spPr>
      </p:pic>
      <p:sp>
        <p:nvSpPr>
          <p:cNvPr id="3" name="2 Estrella de 12 puntas"/>
          <p:cNvSpPr/>
          <p:nvPr/>
        </p:nvSpPr>
        <p:spPr>
          <a:xfrm>
            <a:off x="2143110" y="285735"/>
            <a:ext cx="4929222" cy="4572014"/>
          </a:xfrm>
          <a:prstGeom prst="star12">
            <a:avLst/>
          </a:prstGeom>
          <a:gradFill flip="none" rotWithShape="1">
            <a:gsLst>
              <a:gs pos="55000">
                <a:schemeClr val="accent6">
                  <a:lumMod val="20000"/>
                  <a:lumOff val="80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w="76200">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Estrella de 12 puntas"/>
          <p:cNvSpPr/>
          <p:nvPr/>
        </p:nvSpPr>
        <p:spPr>
          <a:xfrm rot="950253">
            <a:off x="3231759" y="1249271"/>
            <a:ext cx="2710586" cy="2596302"/>
          </a:xfrm>
          <a:prstGeom prst="star12">
            <a:avLst/>
          </a:prstGeom>
          <a:gradFill flip="none" rotWithShape="1">
            <a:gsLst>
              <a:gs pos="41000">
                <a:schemeClr val="accent3">
                  <a:lumMod val="50000"/>
                </a:schemeClr>
              </a:gs>
              <a:gs pos="30000">
                <a:srgbClr val="D49E6C"/>
              </a:gs>
              <a:gs pos="70000">
                <a:srgbClr val="A65528"/>
              </a:gs>
              <a:gs pos="100000">
                <a:srgbClr val="663012"/>
              </a:gs>
            </a:gsLst>
            <a:path path="shape">
              <a:fillToRect l="50000" t="50000" r="50000" b="50000"/>
            </a:path>
            <a:tileRect/>
          </a:gradFill>
          <a:ln w="76200">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Cool Text - OTOO 392491400926142.png"/>
          <p:cNvPicPr>
            <a:picLocks noChangeAspect="1"/>
          </p:cNvPicPr>
          <p:nvPr/>
        </p:nvPicPr>
        <p:blipFill>
          <a:blip r:embed="rId5">
            <a:lum contrast="40000"/>
          </a:blip>
          <a:stretch>
            <a:fillRect/>
          </a:stretch>
        </p:blipFill>
        <p:spPr>
          <a:xfrm>
            <a:off x="3143240" y="428610"/>
            <a:ext cx="2357454" cy="851303"/>
          </a:xfrm>
          <a:prstGeom prst="rect">
            <a:avLst/>
          </a:prstGeom>
        </p:spPr>
      </p:pic>
      <p:pic>
        <p:nvPicPr>
          <p:cNvPr id="6" name="5 Imagen" descr="Cool Text - MOSAICO 392491412724972.png"/>
          <p:cNvPicPr>
            <a:picLocks noChangeAspect="1"/>
          </p:cNvPicPr>
          <p:nvPr/>
        </p:nvPicPr>
        <p:blipFill>
          <a:blip r:embed="rId6">
            <a:lum contrast="40000"/>
          </a:blip>
          <a:stretch>
            <a:fillRect/>
          </a:stretch>
        </p:blipFill>
        <p:spPr>
          <a:xfrm>
            <a:off x="2643174" y="1428742"/>
            <a:ext cx="3357586" cy="730275"/>
          </a:xfrm>
          <a:prstGeom prst="rect">
            <a:avLst/>
          </a:prstGeom>
        </p:spPr>
      </p:pic>
      <p:pic>
        <p:nvPicPr>
          <p:cNvPr id="7" name="6 Imagen" descr="Cool Text - DE 392491423294468.png"/>
          <p:cNvPicPr>
            <a:picLocks noChangeAspect="1"/>
          </p:cNvPicPr>
          <p:nvPr/>
        </p:nvPicPr>
        <p:blipFill>
          <a:blip r:embed="rId7">
            <a:lum contrast="40000"/>
          </a:blip>
          <a:stretch>
            <a:fillRect/>
          </a:stretch>
        </p:blipFill>
        <p:spPr>
          <a:xfrm>
            <a:off x="3786182" y="2285998"/>
            <a:ext cx="1073054" cy="709600"/>
          </a:xfrm>
          <a:prstGeom prst="rect">
            <a:avLst/>
          </a:prstGeom>
        </p:spPr>
      </p:pic>
      <p:pic>
        <p:nvPicPr>
          <p:cNvPr id="8" name="7 Imagen" descr="Cool Text - COLORES 392491432162021.png"/>
          <p:cNvPicPr>
            <a:picLocks noChangeAspect="1"/>
          </p:cNvPicPr>
          <p:nvPr/>
        </p:nvPicPr>
        <p:blipFill>
          <a:blip r:embed="rId8">
            <a:lum contrast="40000"/>
          </a:blip>
          <a:stretch>
            <a:fillRect/>
          </a:stretch>
        </p:blipFill>
        <p:spPr>
          <a:xfrm>
            <a:off x="2714612" y="3214692"/>
            <a:ext cx="3214710" cy="779849"/>
          </a:xfrm>
          <a:prstGeom prst="rect">
            <a:avLst/>
          </a:prstGeom>
        </p:spPr>
      </p:pic>
      <p:pic>
        <p:nvPicPr>
          <p:cNvPr id="33794" name="Picture 2" descr="Rendered Image"/>
          <p:cNvPicPr>
            <a:picLocks noChangeAspect="1" noChangeArrowheads="1"/>
          </p:cNvPicPr>
          <p:nvPr/>
        </p:nvPicPr>
        <p:blipFill>
          <a:blip r:embed="rId9">
            <a:lum bright="20000" contrast="20000"/>
          </a:blip>
          <a:srcRect/>
          <a:stretch>
            <a:fillRect/>
          </a:stretch>
        </p:blipFill>
        <p:spPr bwMode="auto">
          <a:xfrm>
            <a:off x="6215074" y="4501416"/>
            <a:ext cx="1785950" cy="206909"/>
          </a:xfrm>
          <a:prstGeom prst="rect">
            <a:avLst/>
          </a:prstGeom>
          <a:noFill/>
        </p:spPr>
      </p:pic>
      <p:pic>
        <p:nvPicPr>
          <p:cNvPr id="10" name="9 Imagen" descr="HERO_Texas_Garner_State_Park_GettyImages-1172349132.jpg"/>
          <p:cNvPicPr>
            <a:picLocks noGrp="1" noChangeAspect="1"/>
          </p:cNvPicPr>
          <p:nvPr isPhoto="1"/>
        </p:nvPicPr>
        <p:blipFill>
          <a:blip r:embed="rId4">
            <a:lum/>
          </a:blip>
          <a:stretch>
            <a:fillRect/>
          </a:stretch>
        </p:blipFill>
        <p:spPr>
          <a:xfrm>
            <a:off x="0" y="0"/>
            <a:ext cx="9144000" cy="5143500"/>
          </a:xfrm>
          <a:prstGeom prst="rect">
            <a:avLst/>
          </a:prstGeom>
          <a:noFill/>
          <a:ln>
            <a:noFill/>
          </a:ln>
        </p:spPr>
      </p:pic>
    </p:spTree>
  </p:cSld>
  <p:clrMapOvr>
    <a:masterClrMapping/>
  </p:clrMapOvr>
  <p:transition advClick="0" advTm="30000">
    <p:sndAc>
      <p:stSnd loop="1">
        <p:snd r:embed="rId3" name="Autumn Leaves (instrumental).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8" presetClass="emph" presetSubtype="0" autoRev="1" fill="hold" grpId="5" nodeType="withEffect">
                                  <p:stCondLst>
                                    <p:cond delay="0"/>
                                  </p:stCondLst>
                                  <p:childTnLst>
                                    <p:animRot by="21600000">
                                      <p:cBhvr>
                                        <p:cTn id="8" dur="3000" fill="hold"/>
                                        <p:tgtEl>
                                          <p:spTgt spid="3"/>
                                        </p:tgtEl>
                                        <p:attrNameLst>
                                          <p:attrName>r</p:attrName>
                                        </p:attrNameLst>
                                      </p:cBhvr>
                                    </p:animRot>
                                  </p:childTnLst>
                                </p:cTn>
                              </p:par>
                              <p:par>
                                <p:cTn id="9" presetID="8" presetClass="emph" presetSubtype="0" autoRev="1" fill="hold" grpId="5" nodeType="withEffect">
                                  <p:stCondLst>
                                    <p:cond delay="0"/>
                                  </p:stCondLst>
                                  <p:childTnLst>
                                    <p:animRot by="-21600000">
                                      <p:cBhvr>
                                        <p:cTn id="10" dur="3000" fill="hold"/>
                                        <p:tgtEl>
                                          <p:spTgt spid="4"/>
                                        </p:tgtEl>
                                        <p:attrNameLst>
                                          <p:attrName>r</p:attrName>
                                        </p:attrNameLst>
                                      </p:cBhvr>
                                    </p:animRot>
                                  </p:childTnLst>
                                </p:cTn>
                              </p:par>
                              <p:par>
                                <p:cTn id="11" presetID="23" presetClass="entr" presetSubtype="288" fill="hold" grpId="4"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3000" fill="hold"/>
                                        <p:tgtEl>
                                          <p:spTgt spid="3"/>
                                        </p:tgtEl>
                                        <p:attrNameLst>
                                          <p:attrName>ppt_w</p:attrName>
                                        </p:attrNameLst>
                                      </p:cBhvr>
                                      <p:tavLst>
                                        <p:tav tm="0">
                                          <p:val>
                                            <p:strVal val="4/3*#ppt_w"/>
                                          </p:val>
                                        </p:tav>
                                        <p:tav tm="100000">
                                          <p:val>
                                            <p:strVal val="#ppt_w"/>
                                          </p:val>
                                        </p:tav>
                                      </p:tavLst>
                                    </p:anim>
                                    <p:anim calcmode="lin" valueType="num">
                                      <p:cBhvr>
                                        <p:cTn id="14" dur="3000" fill="hold"/>
                                        <p:tgtEl>
                                          <p:spTgt spid="3"/>
                                        </p:tgtEl>
                                        <p:attrNameLst>
                                          <p:attrName>ppt_h</p:attrName>
                                        </p:attrNameLst>
                                      </p:cBhvr>
                                      <p:tavLst>
                                        <p:tav tm="0">
                                          <p:val>
                                            <p:strVal val="4/3*#ppt_h"/>
                                          </p:val>
                                        </p:tav>
                                        <p:tav tm="100000">
                                          <p:val>
                                            <p:strVal val="#ppt_h"/>
                                          </p:val>
                                        </p:tav>
                                      </p:tavLst>
                                    </p:anim>
                                  </p:childTnLst>
                                </p:cTn>
                              </p:par>
                              <p:par>
                                <p:cTn id="15" presetID="23" presetClass="entr" presetSubtype="288" fill="hold" grpId="4"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childTnLst>
                          </p:cTn>
                        </p:par>
                        <p:par>
                          <p:cTn id="19" fill="hold">
                            <p:stCondLst>
                              <p:cond delay="6000"/>
                            </p:stCondLst>
                            <p:childTnLst>
                              <p:par>
                                <p:cTn id="20" presetID="23" presetClass="exit" presetSubtype="32" fill="hold" grpId="2" nodeType="afterEffect">
                                  <p:stCondLst>
                                    <p:cond delay="0"/>
                                  </p:stCondLst>
                                  <p:childTnLst>
                                    <p:anim calcmode="lin" valueType="num">
                                      <p:cBhvr>
                                        <p:cTn id="21" dur="3000"/>
                                        <p:tgtEl>
                                          <p:spTgt spid="3"/>
                                        </p:tgtEl>
                                        <p:attrNameLst>
                                          <p:attrName>ppt_w</p:attrName>
                                        </p:attrNameLst>
                                      </p:cBhvr>
                                      <p:tavLst>
                                        <p:tav tm="0">
                                          <p:val>
                                            <p:strVal val="ppt_w"/>
                                          </p:val>
                                        </p:tav>
                                        <p:tav tm="100000">
                                          <p:val>
                                            <p:fltVal val="0"/>
                                          </p:val>
                                        </p:tav>
                                      </p:tavLst>
                                    </p:anim>
                                    <p:anim calcmode="lin" valueType="num">
                                      <p:cBhvr>
                                        <p:cTn id="22" dur="3000"/>
                                        <p:tgtEl>
                                          <p:spTgt spid="3"/>
                                        </p:tgtEl>
                                        <p:attrNameLst>
                                          <p:attrName>ppt_h</p:attrName>
                                        </p:attrNameLst>
                                      </p:cBhvr>
                                      <p:tavLst>
                                        <p:tav tm="0">
                                          <p:val>
                                            <p:strVal val="ppt_h"/>
                                          </p:val>
                                        </p:tav>
                                        <p:tav tm="100000">
                                          <p:val>
                                            <p:fltVal val="0"/>
                                          </p:val>
                                        </p:tav>
                                      </p:tavLst>
                                    </p:anim>
                                    <p:set>
                                      <p:cBhvr>
                                        <p:cTn id="23" dur="1" fill="hold">
                                          <p:stCondLst>
                                            <p:cond delay="2999"/>
                                          </p:stCondLst>
                                        </p:cTn>
                                        <p:tgtEl>
                                          <p:spTgt spid="3"/>
                                        </p:tgtEl>
                                        <p:attrNameLst>
                                          <p:attrName>style.visibility</p:attrName>
                                        </p:attrNameLst>
                                      </p:cBhvr>
                                      <p:to>
                                        <p:strVal val="hidden"/>
                                      </p:to>
                                    </p:set>
                                  </p:childTnLst>
                                </p:cTn>
                              </p:par>
                              <p:par>
                                <p:cTn id="24" presetID="23" presetClass="exit" presetSubtype="32" fill="hold" grpId="2" nodeType="withEffect">
                                  <p:stCondLst>
                                    <p:cond delay="0"/>
                                  </p:stCondLst>
                                  <p:childTnLst>
                                    <p:anim calcmode="lin" valueType="num">
                                      <p:cBhvr>
                                        <p:cTn id="25" dur="3000"/>
                                        <p:tgtEl>
                                          <p:spTgt spid="4"/>
                                        </p:tgtEl>
                                        <p:attrNameLst>
                                          <p:attrName>ppt_w</p:attrName>
                                        </p:attrNameLst>
                                      </p:cBhvr>
                                      <p:tavLst>
                                        <p:tav tm="0">
                                          <p:val>
                                            <p:strVal val="ppt_w"/>
                                          </p:val>
                                        </p:tav>
                                        <p:tav tm="100000">
                                          <p:val>
                                            <p:fltVal val="0"/>
                                          </p:val>
                                        </p:tav>
                                      </p:tavLst>
                                    </p:anim>
                                    <p:anim calcmode="lin" valueType="num">
                                      <p:cBhvr>
                                        <p:cTn id="26" dur="3000"/>
                                        <p:tgtEl>
                                          <p:spTgt spid="4"/>
                                        </p:tgtEl>
                                        <p:attrNameLst>
                                          <p:attrName>ppt_h</p:attrName>
                                        </p:attrNameLst>
                                      </p:cBhvr>
                                      <p:tavLst>
                                        <p:tav tm="0">
                                          <p:val>
                                            <p:strVal val="ppt_h"/>
                                          </p:val>
                                        </p:tav>
                                        <p:tav tm="100000">
                                          <p:val>
                                            <p:fltVal val="0"/>
                                          </p:val>
                                        </p:tav>
                                      </p:tavLst>
                                    </p:anim>
                                    <p:set>
                                      <p:cBhvr>
                                        <p:cTn id="27" dur="1" fill="hold">
                                          <p:stCondLst>
                                            <p:cond delay="2999"/>
                                          </p:stCondLst>
                                        </p:cTn>
                                        <p:tgtEl>
                                          <p:spTgt spid="4"/>
                                        </p:tgtEl>
                                        <p:attrNameLst>
                                          <p:attrName>style.visibility</p:attrName>
                                        </p:attrNameLst>
                                      </p:cBhvr>
                                      <p:to>
                                        <p:strVal val="hidden"/>
                                      </p:to>
                                    </p:set>
                                  </p:childTnLst>
                                </p:cTn>
                              </p:par>
                              <p:par>
                                <p:cTn id="28" presetID="8" presetClass="emph" presetSubtype="0" autoRev="1" fill="hold" grpId="3" nodeType="withEffect">
                                  <p:stCondLst>
                                    <p:cond delay="0"/>
                                  </p:stCondLst>
                                  <p:childTnLst>
                                    <p:animRot by="21600000">
                                      <p:cBhvr>
                                        <p:cTn id="29" dur="3000" fill="hold"/>
                                        <p:tgtEl>
                                          <p:spTgt spid="3"/>
                                        </p:tgtEl>
                                        <p:attrNameLst>
                                          <p:attrName>r</p:attrName>
                                        </p:attrNameLst>
                                      </p:cBhvr>
                                    </p:animRot>
                                  </p:childTnLst>
                                </p:cTn>
                              </p:par>
                              <p:par>
                                <p:cTn id="30" presetID="8" presetClass="emph" presetSubtype="0" autoRev="1" fill="hold" grpId="3" nodeType="withEffect">
                                  <p:stCondLst>
                                    <p:cond delay="0"/>
                                  </p:stCondLst>
                                  <p:childTnLst>
                                    <p:animRot by="-21600000">
                                      <p:cBhvr>
                                        <p:cTn id="31" dur="3000" fill="hold"/>
                                        <p:tgtEl>
                                          <p:spTgt spid="4"/>
                                        </p:tgtEl>
                                        <p:attrNameLst>
                                          <p:attrName>r</p:attrName>
                                        </p:attrNameLst>
                                      </p:cBhvr>
                                    </p:animRot>
                                  </p:childTnLst>
                                </p:cTn>
                              </p:par>
                              <p:par>
                                <p:cTn id="32" presetID="23" presetClass="entr" presetSubtype="288"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 calcmode="lin" valueType="num">
                                      <p:cBhvr>
                                        <p:cTn id="34" dur="3000" fill="hold"/>
                                        <p:tgtEl>
                                          <p:spTgt spid="2"/>
                                        </p:tgtEl>
                                        <p:attrNameLst>
                                          <p:attrName>ppt_w</p:attrName>
                                        </p:attrNameLst>
                                      </p:cBhvr>
                                      <p:tavLst>
                                        <p:tav tm="0">
                                          <p:val>
                                            <p:strVal val="4/3*#ppt_w"/>
                                          </p:val>
                                        </p:tav>
                                        <p:tav tm="100000">
                                          <p:val>
                                            <p:strVal val="#ppt_w"/>
                                          </p:val>
                                        </p:tav>
                                      </p:tavLst>
                                    </p:anim>
                                    <p:anim calcmode="lin" valueType="num">
                                      <p:cBhvr>
                                        <p:cTn id="35" dur="3000" fill="hold"/>
                                        <p:tgtEl>
                                          <p:spTgt spid="2"/>
                                        </p:tgtEl>
                                        <p:attrNameLst>
                                          <p:attrName>ppt_h</p:attrName>
                                        </p:attrNameLst>
                                      </p:cBhvr>
                                      <p:tavLst>
                                        <p:tav tm="0">
                                          <p:val>
                                            <p:strVal val="4/3*#ppt_h"/>
                                          </p:val>
                                        </p:tav>
                                        <p:tav tm="100000">
                                          <p:val>
                                            <p:strVal val="#ppt_h"/>
                                          </p:val>
                                        </p:tav>
                                      </p:tavLst>
                                    </p:anim>
                                  </p:childTnLst>
                                </p:cTn>
                              </p:par>
                              <p:par>
                                <p:cTn id="36" presetID="21" presetClass="entr" presetSubtype="8" fill="hold" nodeType="withEffect">
                                  <p:stCondLst>
                                    <p:cond delay="0"/>
                                  </p:stCondLst>
                                  <p:childTnLst>
                                    <p:set>
                                      <p:cBhvr>
                                        <p:cTn id="37" dur="1" fill="hold">
                                          <p:stCondLst>
                                            <p:cond delay="0"/>
                                          </p:stCondLst>
                                        </p:cTn>
                                        <p:tgtEl>
                                          <p:spTgt spid="2"/>
                                        </p:tgtEl>
                                        <p:attrNameLst>
                                          <p:attrName>style.visibility</p:attrName>
                                        </p:attrNameLst>
                                      </p:cBhvr>
                                      <p:to>
                                        <p:strVal val="visible"/>
                                      </p:to>
                                    </p:set>
                                    <p:animEffect transition="in" filter="wheel(8)">
                                      <p:cBhvr>
                                        <p:cTn id="38" dur="3000"/>
                                        <p:tgtEl>
                                          <p:spTgt spid="2"/>
                                        </p:tgtEl>
                                      </p:cBhvr>
                                    </p:animEffect>
                                  </p:childTnLst>
                                </p:cTn>
                              </p:par>
                            </p:childTnLst>
                          </p:cTn>
                        </p:par>
                        <p:par>
                          <p:cTn id="39" fill="hold">
                            <p:stCondLst>
                              <p:cond delay="12000"/>
                            </p:stCondLst>
                            <p:childTnLst>
                              <p:par>
                                <p:cTn id="40" presetID="52" presetClass="entr" presetSubtype="0" fill="hold" nodeType="afterEffect">
                                  <p:stCondLst>
                                    <p:cond delay="0"/>
                                  </p:stCondLst>
                                  <p:childTnLst>
                                    <p:set>
                                      <p:cBhvr>
                                        <p:cTn id="41" dur="1" fill="hold">
                                          <p:stCondLst>
                                            <p:cond delay="0"/>
                                          </p:stCondLst>
                                        </p:cTn>
                                        <p:tgtEl>
                                          <p:spTgt spid="5"/>
                                        </p:tgtEl>
                                        <p:attrNameLst>
                                          <p:attrName>style.visibility</p:attrName>
                                        </p:attrNameLst>
                                      </p:cBhvr>
                                      <p:to>
                                        <p:strVal val="visible"/>
                                      </p:to>
                                    </p:set>
                                    <p:animScale>
                                      <p:cBhvr>
                                        <p:cTn id="42" dur="2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3" dur="2000" decel="50000" fill="hold">
                                          <p:stCondLst>
                                            <p:cond delay="0"/>
                                          </p:stCondLst>
                                        </p:cTn>
                                        <p:tgtEl>
                                          <p:spTgt spid="5"/>
                                        </p:tgtEl>
                                        <p:attrNameLst>
                                          <p:attrName>ppt_x</p:attrName>
                                          <p:attrName>ppt_y</p:attrName>
                                        </p:attrNameLst>
                                      </p:cBhvr>
                                    </p:animMotion>
                                    <p:animEffect transition="in" filter="fade">
                                      <p:cBhvr>
                                        <p:cTn id="44" dur="2000"/>
                                        <p:tgtEl>
                                          <p:spTgt spid="5"/>
                                        </p:tgtEl>
                                      </p:cBhvr>
                                    </p:animEffect>
                                  </p:childTnLst>
                                </p:cTn>
                              </p:par>
                            </p:childTnLst>
                          </p:cTn>
                        </p:par>
                        <p:par>
                          <p:cTn id="45" fill="hold">
                            <p:stCondLst>
                              <p:cond delay="14000"/>
                            </p:stCondLst>
                            <p:childTnLst>
                              <p:par>
                                <p:cTn id="46" presetID="52" presetClass="entr" presetSubtype="0" fill="hold" nodeType="afterEffect">
                                  <p:stCondLst>
                                    <p:cond delay="0"/>
                                  </p:stCondLst>
                                  <p:childTnLst>
                                    <p:set>
                                      <p:cBhvr>
                                        <p:cTn id="47" dur="1" fill="hold">
                                          <p:stCondLst>
                                            <p:cond delay="0"/>
                                          </p:stCondLst>
                                        </p:cTn>
                                        <p:tgtEl>
                                          <p:spTgt spid="6"/>
                                        </p:tgtEl>
                                        <p:attrNameLst>
                                          <p:attrName>style.visibility</p:attrName>
                                        </p:attrNameLst>
                                      </p:cBhvr>
                                      <p:to>
                                        <p:strVal val="visible"/>
                                      </p:to>
                                    </p:set>
                                    <p:animScale>
                                      <p:cBhvr>
                                        <p:cTn id="48" dur="2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9" dur="2000" decel="50000" fill="hold">
                                          <p:stCondLst>
                                            <p:cond delay="0"/>
                                          </p:stCondLst>
                                        </p:cTn>
                                        <p:tgtEl>
                                          <p:spTgt spid="6"/>
                                        </p:tgtEl>
                                        <p:attrNameLst>
                                          <p:attrName>ppt_x</p:attrName>
                                          <p:attrName>ppt_y</p:attrName>
                                        </p:attrNameLst>
                                      </p:cBhvr>
                                    </p:animMotion>
                                    <p:animEffect transition="in" filter="fade">
                                      <p:cBhvr>
                                        <p:cTn id="50" dur="2000"/>
                                        <p:tgtEl>
                                          <p:spTgt spid="6"/>
                                        </p:tgtEl>
                                      </p:cBhvr>
                                    </p:animEffect>
                                  </p:childTnLst>
                                </p:cTn>
                              </p:par>
                            </p:childTnLst>
                          </p:cTn>
                        </p:par>
                        <p:par>
                          <p:cTn id="51" fill="hold">
                            <p:stCondLst>
                              <p:cond delay="16000"/>
                            </p:stCondLst>
                            <p:childTnLst>
                              <p:par>
                                <p:cTn id="52" presetID="52" presetClass="entr" presetSubtype="0" fill="hold" nodeType="afterEffect">
                                  <p:stCondLst>
                                    <p:cond delay="0"/>
                                  </p:stCondLst>
                                  <p:childTnLst>
                                    <p:set>
                                      <p:cBhvr>
                                        <p:cTn id="53" dur="1" fill="hold">
                                          <p:stCondLst>
                                            <p:cond delay="0"/>
                                          </p:stCondLst>
                                        </p:cTn>
                                        <p:tgtEl>
                                          <p:spTgt spid="7"/>
                                        </p:tgtEl>
                                        <p:attrNameLst>
                                          <p:attrName>style.visibility</p:attrName>
                                        </p:attrNameLst>
                                      </p:cBhvr>
                                      <p:to>
                                        <p:strVal val="visible"/>
                                      </p:to>
                                    </p:set>
                                    <p:animScale>
                                      <p:cBhvr>
                                        <p:cTn id="54" dur="2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5" dur="2000" decel="50000" fill="hold">
                                          <p:stCondLst>
                                            <p:cond delay="0"/>
                                          </p:stCondLst>
                                        </p:cTn>
                                        <p:tgtEl>
                                          <p:spTgt spid="7"/>
                                        </p:tgtEl>
                                        <p:attrNameLst>
                                          <p:attrName>ppt_x</p:attrName>
                                          <p:attrName>ppt_y</p:attrName>
                                        </p:attrNameLst>
                                      </p:cBhvr>
                                    </p:animMotion>
                                    <p:animEffect transition="in" filter="fade">
                                      <p:cBhvr>
                                        <p:cTn id="56" dur="2000"/>
                                        <p:tgtEl>
                                          <p:spTgt spid="7"/>
                                        </p:tgtEl>
                                      </p:cBhvr>
                                    </p:animEffect>
                                  </p:childTnLst>
                                </p:cTn>
                              </p:par>
                            </p:childTnLst>
                          </p:cTn>
                        </p:par>
                        <p:par>
                          <p:cTn id="57" fill="hold">
                            <p:stCondLst>
                              <p:cond delay="18000"/>
                            </p:stCondLst>
                            <p:childTnLst>
                              <p:par>
                                <p:cTn id="58" presetID="52" presetClass="entr" presetSubtype="0" fill="hold" nodeType="afterEffect">
                                  <p:stCondLst>
                                    <p:cond delay="0"/>
                                  </p:stCondLst>
                                  <p:childTnLst>
                                    <p:set>
                                      <p:cBhvr>
                                        <p:cTn id="59" dur="1" fill="hold">
                                          <p:stCondLst>
                                            <p:cond delay="0"/>
                                          </p:stCondLst>
                                        </p:cTn>
                                        <p:tgtEl>
                                          <p:spTgt spid="8"/>
                                        </p:tgtEl>
                                        <p:attrNameLst>
                                          <p:attrName>style.visibility</p:attrName>
                                        </p:attrNameLst>
                                      </p:cBhvr>
                                      <p:to>
                                        <p:strVal val="visible"/>
                                      </p:to>
                                    </p:set>
                                    <p:animScale>
                                      <p:cBhvr>
                                        <p:cTn id="60" dur="2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1" dur="2000" decel="50000" fill="hold">
                                          <p:stCondLst>
                                            <p:cond delay="0"/>
                                          </p:stCondLst>
                                        </p:cTn>
                                        <p:tgtEl>
                                          <p:spTgt spid="8"/>
                                        </p:tgtEl>
                                        <p:attrNameLst>
                                          <p:attrName>ppt_x</p:attrName>
                                          <p:attrName>ppt_y</p:attrName>
                                        </p:attrNameLst>
                                      </p:cBhvr>
                                    </p:animMotion>
                                    <p:animEffect transition="in" filter="fade">
                                      <p:cBhvr>
                                        <p:cTn id="62" dur="2000"/>
                                        <p:tgtEl>
                                          <p:spTgt spid="8"/>
                                        </p:tgtEl>
                                      </p:cBhvr>
                                    </p:animEffect>
                                  </p:childTnLst>
                                </p:cTn>
                              </p:par>
                            </p:childTnLst>
                          </p:cTn>
                        </p:par>
                        <p:par>
                          <p:cTn id="63" fill="hold">
                            <p:stCondLst>
                              <p:cond delay="20000"/>
                            </p:stCondLst>
                            <p:childTnLst>
                              <p:par>
                                <p:cTn id="64" presetID="23" presetClass="entr" presetSubtype="16" fill="hold" nodeType="afterEffect">
                                  <p:stCondLst>
                                    <p:cond delay="0"/>
                                  </p:stCondLst>
                                  <p:childTnLst>
                                    <p:set>
                                      <p:cBhvr>
                                        <p:cTn id="65" dur="1" fill="hold">
                                          <p:stCondLst>
                                            <p:cond delay="0"/>
                                          </p:stCondLst>
                                        </p:cTn>
                                        <p:tgtEl>
                                          <p:spTgt spid="33794"/>
                                        </p:tgtEl>
                                        <p:attrNameLst>
                                          <p:attrName>style.visibility</p:attrName>
                                        </p:attrNameLst>
                                      </p:cBhvr>
                                      <p:to>
                                        <p:strVal val="visible"/>
                                      </p:to>
                                    </p:set>
                                    <p:anim calcmode="lin" valueType="num">
                                      <p:cBhvr>
                                        <p:cTn id="66" dur="2000" fill="hold"/>
                                        <p:tgtEl>
                                          <p:spTgt spid="33794"/>
                                        </p:tgtEl>
                                        <p:attrNameLst>
                                          <p:attrName>ppt_w</p:attrName>
                                        </p:attrNameLst>
                                      </p:cBhvr>
                                      <p:tavLst>
                                        <p:tav tm="0">
                                          <p:val>
                                            <p:fltVal val="0"/>
                                          </p:val>
                                        </p:tav>
                                        <p:tav tm="100000">
                                          <p:val>
                                            <p:strVal val="#ppt_w"/>
                                          </p:val>
                                        </p:tav>
                                      </p:tavLst>
                                    </p:anim>
                                    <p:anim calcmode="lin" valueType="num">
                                      <p:cBhvr>
                                        <p:cTn id="67" dur="2000" fill="hold"/>
                                        <p:tgtEl>
                                          <p:spTgt spid="3379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2" animBg="1"/>
      <p:bldP spid="3" grpId="3" animBg="1"/>
      <p:bldP spid="3" grpId="4" animBg="1"/>
      <p:bldP spid="3" grpId="5" animBg="1"/>
      <p:bldP spid="4" grpId="2" animBg="1"/>
      <p:bldP spid="4" grpId="3" animBg="1"/>
      <p:bldP spid="4" grpId="4" animBg="1"/>
      <p:bldP spid="4" grpId="5"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1 Imagen" descr="263-2635662_beautiful-photoshop-frames-image-download-green-screen-effect.png"/>
          <p:cNvPicPr>
            <a:picLocks noChangeAspect="1"/>
          </p:cNvPicPr>
          <p:nvPr/>
        </p:nvPicPr>
        <p:blipFill>
          <a:blip r:embed="rId2"/>
          <a:stretch>
            <a:fillRect/>
          </a:stretch>
        </p:blipFill>
        <p:spPr>
          <a:xfrm>
            <a:off x="0" y="0"/>
            <a:ext cx="9144000" cy="5143500"/>
          </a:xfrm>
          <a:prstGeom prst="rect">
            <a:avLst/>
          </a:prstGeom>
        </p:spPr>
      </p:pic>
      <p:sp>
        <p:nvSpPr>
          <p:cNvPr id="3" name="2 CuadroTexto"/>
          <p:cNvSpPr txBox="1"/>
          <p:nvPr/>
        </p:nvSpPr>
        <p:spPr>
          <a:xfrm rot="20956015">
            <a:off x="1563723" y="1394692"/>
            <a:ext cx="2899549" cy="1754326"/>
          </a:xfrm>
          <a:prstGeom prst="rect">
            <a:avLst/>
          </a:prstGeom>
          <a:noFill/>
        </p:spPr>
        <p:txBody>
          <a:bodyPr wrap="square" rtlCol="0">
            <a:spAutoFit/>
          </a:bodyPr>
          <a:lstStyle/>
          <a:p>
            <a:pPr algn="ctr" fontAlgn="base"/>
            <a:r>
              <a:rPr lang="es-PE" b="1" dirty="0" smtClean="0">
                <a:solidFill>
                  <a:srgbClr val="5C3D1E"/>
                </a:solidFill>
              </a:rPr>
              <a:t>“</a:t>
            </a:r>
            <a:r>
              <a:rPr lang="es-PE" b="1" dirty="0" smtClean="0">
                <a:solidFill>
                  <a:srgbClr val="663300"/>
                </a:solidFill>
              </a:rPr>
              <a:t>El invierno es un grabado, la primavera una acuarela, el verano una pintura al óleo y el otoño un mosaico de todos”</a:t>
            </a:r>
          </a:p>
          <a:p>
            <a:endParaRPr lang="es-PE" b="1" dirty="0" smtClean="0">
              <a:solidFill>
                <a:srgbClr val="663300"/>
              </a:solidFill>
            </a:endParaRPr>
          </a:p>
          <a:p>
            <a:r>
              <a:rPr lang="es-PE" b="1" dirty="0" smtClean="0">
                <a:solidFill>
                  <a:srgbClr val="663300"/>
                </a:solidFill>
              </a:rPr>
              <a:t>Stanley </a:t>
            </a:r>
            <a:r>
              <a:rPr lang="es-PE" b="1" dirty="0" err="1" smtClean="0">
                <a:solidFill>
                  <a:srgbClr val="663300"/>
                </a:solidFill>
              </a:rPr>
              <a:t>Horowitz</a:t>
            </a:r>
            <a:endParaRPr lang="es-PE" b="1" dirty="0">
              <a:solidFill>
                <a:srgbClr val="663300"/>
              </a:solidFill>
            </a:endParaRPr>
          </a:p>
        </p:txBody>
      </p:sp>
      <p:sp>
        <p:nvSpPr>
          <p:cNvPr id="5" name="4 Rectángulo"/>
          <p:cNvSpPr/>
          <p:nvPr/>
        </p:nvSpPr>
        <p:spPr>
          <a:xfrm>
            <a:off x="4714876" y="0"/>
            <a:ext cx="4429124"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50000"/>
              </a:schemeClr>
            </a:gs>
            <a:gs pos="45000">
              <a:srgbClr val="FF7A00"/>
            </a:gs>
            <a:gs pos="70000">
              <a:srgbClr val="FF0300"/>
            </a:gs>
            <a:gs pos="100000">
              <a:srgbClr val="4D0808"/>
            </a:gs>
          </a:gsLst>
          <a:lin ang="0" scaled="0"/>
        </a:gradFill>
        <a:effectLst/>
      </p:bgPr>
    </p:bg>
    <p:spTree>
      <p:nvGrpSpPr>
        <p:cNvPr id="1" name=""/>
        <p:cNvGrpSpPr/>
        <p:nvPr/>
      </p:nvGrpSpPr>
      <p:grpSpPr>
        <a:xfrm>
          <a:off x="0" y="0"/>
          <a:ext cx="0" cy="0"/>
          <a:chOff x="0" y="0"/>
          <a:chExt cx="0" cy="0"/>
        </a:xfrm>
      </p:grpSpPr>
      <p:pic>
        <p:nvPicPr>
          <p:cNvPr id="2" name="1 Imagen" descr="High_resolution_wallpaper_background_ID_77701339163.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3" name="2 Triángulo rectángulo"/>
          <p:cNvSpPr/>
          <p:nvPr/>
        </p:nvSpPr>
        <p:spPr>
          <a:xfrm>
            <a:off x="0" y="0"/>
            <a:ext cx="4572000" cy="5143500"/>
          </a:xfrm>
          <a:prstGeom prst="rtTriangle">
            <a:avLst/>
          </a:prstGeom>
          <a:gradFill flip="none" rotWithShape="1">
            <a:gsLst>
              <a:gs pos="60000">
                <a:srgbClr val="FF9900">
                  <a:alpha val="40000"/>
                </a:srgbClr>
              </a:gs>
              <a:gs pos="50000">
                <a:schemeClr val="accent6">
                  <a:lumMod val="50000"/>
                  <a:shade val="67500"/>
                  <a:satMod val="115000"/>
                </a:schemeClr>
              </a:gs>
              <a:gs pos="100000">
                <a:schemeClr val="accent6">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Triángulo rectángulo"/>
          <p:cNvSpPr/>
          <p:nvPr/>
        </p:nvSpPr>
        <p:spPr>
          <a:xfrm flipH="1" flipV="1">
            <a:off x="0" y="0"/>
            <a:ext cx="4500562" cy="5143500"/>
          </a:xfrm>
          <a:prstGeom prst="rtTriangle">
            <a:avLst/>
          </a:prstGeom>
          <a:gradFill flip="none" rotWithShape="1">
            <a:gsLst>
              <a:gs pos="60000">
                <a:schemeClr val="accent6">
                  <a:lumMod val="60000"/>
                  <a:lumOff val="40000"/>
                  <a:alpha val="4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Triángulo rectángulo"/>
          <p:cNvSpPr/>
          <p:nvPr/>
        </p:nvSpPr>
        <p:spPr>
          <a:xfrm flipH="1">
            <a:off x="4500562" y="0"/>
            <a:ext cx="4643438" cy="5143500"/>
          </a:xfrm>
          <a:prstGeom prst="rtTriangle">
            <a:avLst/>
          </a:prstGeom>
          <a:gradFill flip="none" rotWithShape="1">
            <a:gsLst>
              <a:gs pos="60000">
                <a:srgbClr val="FF9900">
                  <a:alpha val="40000"/>
                </a:srgbClr>
              </a:gs>
              <a:gs pos="50000">
                <a:schemeClr val="accent6">
                  <a:lumMod val="50000"/>
                  <a:shade val="67500"/>
                  <a:satMod val="115000"/>
                </a:schemeClr>
              </a:gs>
              <a:gs pos="100000">
                <a:schemeClr val="accent6">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Triángulo rectángulo"/>
          <p:cNvSpPr/>
          <p:nvPr/>
        </p:nvSpPr>
        <p:spPr>
          <a:xfrm rot="10800000" flipH="1">
            <a:off x="4500562" y="0"/>
            <a:ext cx="4643438" cy="5143500"/>
          </a:xfrm>
          <a:prstGeom prst="rtTriangle">
            <a:avLst/>
          </a:prstGeom>
          <a:gradFill flip="none" rotWithShape="1">
            <a:gsLst>
              <a:gs pos="60000">
                <a:schemeClr val="accent6">
                  <a:lumMod val="60000"/>
                  <a:lumOff val="40000"/>
                  <a:alpha val="4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par>
                                <p:cTn id="7" presetID="17" presetClass="exit" presetSubtype="8" fill="hold" grpId="0" nodeType="withEffect">
                                  <p:stCondLst>
                                    <p:cond delay="0"/>
                                  </p:stCondLst>
                                  <p:childTnLst>
                                    <p:anim calcmode="lin" valueType="num">
                                      <p:cBhvr>
                                        <p:cTn id="8" dur="5000"/>
                                        <p:tgtEl>
                                          <p:spTgt spid="3"/>
                                        </p:tgtEl>
                                        <p:attrNameLst>
                                          <p:attrName>ppt_x</p:attrName>
                                        </p:attrNameLst>
                                      </p:cBhvr>
                                      <p:tavLst>
                                        <p:tav tm="0">
                                          <p:val>
                                            <p:strVal val="ppt_x"/>
                                          </p:val>
                                        </p:tav>
                                        <p:tav tm="100000">
                                          <p:val>
                                            <p:strVal val="ppt_x-ppt_w/2"/>
                                          </p:val>
                                        </p:tav>
                                      </p:tavLst>
                                    </p:anim>
                                    <p:anim calcmode="lin" valueType="num">
                                      <p:cBhvr>
                                        <p:cTn id="9" dur="5000"/>
                                        <p:tgtEl>
                                          <p:spTgt spid="3"/>
                                        </p:tgtEl>
                                        <p:attrNameLst>
                                          <p:attrName>ppt_y</p:attrName>
                                        </p:attrNameLst>
                                      </p:cBhvr>
                                      <p:tavLst>
                                        <p:tav tm="0">
                                          <p:val>
                                            <p:strVal val="ppt_y"/>
                                          </p:val>
                                        </p:tav>
                                        <p:tav tm="100000">
                                          <p:val>
                                            <p:strVal val="ppt_y"/>
                                          </p:val>
                                        </p:tav>
                                      </p:tavLst>
                                    </p:anim>
                                    <p:anim calcmode="lin" valueType="num">
                                      <p:cBhvr>
                                        <p:cTn id="10" dur="5000"/>
                                        <p:tgtEl>
                                          <p:spTgt spid="3"/>
                                        </p:tgtEl>
                                        <p:attrNameLst>
                                          <p:attrName>ppt_w</p:attrName>
                                        </p:attrNameLst>
                                      </p:cBhvr>
                                      <p:tavLst>
                                        <p:tav tm="0">
                                          <p:val>
                                            <p:strVal val="ppt_w"/>
                                          </p:val>
                                        </p:tav>
                                        <p:tav tm="100000">
                                          <p:val>
                                            <p:fltVal val="0"/>
                                          </p:val>
                                        </p:tav>
                                      </p:tavLst>
                                    </p:anim>
                                    <p:anim calcmode="lin" valueType="num">
                                      <p:cBhvr>
                                        <p:cTn id="11" dur="5000"/>
                                        <p:tgtEl>
                                          <p:spTgt spid="3"/>
                                        </p:tgtEl>
                                        <p:attrNameLst>
                                          <p:attrName>ppt_h</p:attrName>
                                        </p:attrNameLst>
                                      </p:cBhvr>
                                      <p:tavLst>
                                        <p:tav tm="0">
                                          <p:val>
                                            <p:strVal val="ppt_h"/>
                                          </p:val>
                                        </p:tav>
                                        <p:tav tm="100000">
                                          <p:val>
                                            <p:strVal val="ppt_h"/>
                                          </p:val>
                                        </p:tav>
                                      </p:tavLst>
                                    </p:anim>
                                    <p:set>
                                      <p:cBhvr>
                                        <p:cTn id="12" dur="1" fill="hold">
                                          <p:stCondLst>
                                            <p:cond delay="4999"/>
                                          </p:stCondLst>
                                        </p:cTn>
                                        <p:tgtEl>
                                          <p:spTgt spid="3"/>
                                        </p:tgtEl>
                                        <p:attrNameLst>
                                          <p:attrName>style.visibility</p:attrName>
                                        </p:attrNameLst>
                                      </p:cBhvr>
                                      <p:to>
                                        <p:strVal val="hidden"/>
                                      </p:to>
                                    </p:set>
                                  </p:childTnLst>
                                </p:cTn>
                              </p:par>
                              <p:par>
                                <p:cTn id="13" presetID="17" presetClass="exit" presetSubtype="2" fill="hold" grpId="0" nodeType="withEffect">
                                  <p:stCondLst>
                                    <p:cond delay="0"/>
                                  </p:stCondLst>
                                  <p:childTnLst>
                                    <p:anim calcmode="lin" valueType="num">
                                      <p:cBhvr>
                                        <p:cTn id="14" dur="5000"/>
                                        <p:tgtEl>
                                          <p:spTgt spid="6"/>
                                        </p:tgtEl>
                                        <p:attrNameLst>
                                          <p:attrName>ppt_x</p:attrName>
                                        </p:attrNameLst>
                                      </p:cBhvr>
                                      <p:tavLst>
                                        <p:tav tm="0">
                                          <p:val>
                                            <p:strVal val="ppt_x"/>
                                          </p:val>
                                        </p:tav>
                                        <p:tav tm="100000">
                                          <p:val>
                                            <p:strVal val="ppt_x+ppt_w/2"/>
                                          </p:val>
                                        </p:tav>
                                      </p:tavLst>
                                    </p:anim>
                                    <p:anim calcmode="lin" valueType="num">
                                      <p:cBhvr>
                                        <p:cTn id="15" dur="5000"/>
                                        <p:tgtEl>
                                          <p:spTgt spid="6"/>
                                        </p:tgtEl>
                                        <p:attrNameLst>
                                          <p:attrName>ppt_y</p:attrName>
                                        </p:attrNameLst>
                                      </p:cBhvr>
                                      <p:tavLst>
                                        <p:tav tm="0">
                                          <p:val>
                                            <p:strVal val="ppt_y"/>
                                          </p:val>
                                        </p:tav>
                                        <p:tav tm="100000">
                                          <p:val>
                                            <p:strVal val="ppt_y"/>
                                          </p:val>
                                        </p:tav>
                                      </p:tavLst>
                                    </p:anim>
                                    <p:anim calcmode="lin" valueType="num">
                                      <p:cBhvr>
                                        <p:cTn id="16" dur="5000"/>
                                        <p:tgtEl>
                                          <p:spTgt spid="6"/>
                                        </p:tgtEl>
                                        <p:attrNameLst>
                                          <p:attrName>ppt_w</p:attrName>
                                        </p:attrNameLst>
                                      </p:cBhvr>
                                      <p:tavLst>
                                        <p:tav tm="0">
                                          <p:val>
                                            <p:strVal val="ppt_w"/>
                                          </p:val>
                                        </p:tav>
                                        <p:tav tm="100000">
                                          <p:val>
                                            <p:fltVal val="0"/>
                                          </p:val>
                                        </p:tav>
                                      </p:tavLst>
                                    </p:anim>
                                    <p:anim calcmode="lin" valueType="num">
                                      <p:cBhvr>
                                        <p:cTn id="17" dur="5000"/>
                                        <p:tgtEl>
                                          <p:spTgt spid="6"/>
                                        </p:tgtEl>
                                        <p:attrNameLst>
                                          <p:attrName>ppt_h</p:attrName>
                                        </p:attrNameLst>
                                      </p:cBhvr>
                                      <p:tavLst>
                                        <p:tav tm="0">
                                          <p:val>
                                            <p:strVal val="ppt_h"/>
                                          </p:val>
                                        </p:tav>
                                        <p:tav tm="100000">
                                          <p:val>
                                            <p:strVal val="ppt_h"/>
                                          </p:val>
                                        </p:tav>
                                      </p:tavLst>
                                    </p:anim>
                                    <p:set>
                                      <p:cBhvr>
                                        <p:cTn id="18" dur="1" fill="hold">
                                          <p:stCondLst>
                                            <p:cond delay="4999"/>
                                          </p:stCondLst>
                                        </p:cTn>
                                        <p:tgtEl>
                                          <p:spTgt spid="6"/>
                                        </p:tgtEl>
                                        <p:attrNameLst>
                                          <p:attrName>style.visibility</p:attrName>
                                        </p:attrNameLst>
                                      </p:cBhvr>
                                      <p:to>
                                        <p:strVal val="hidden"/>
                                      </p:to>
                                    </p:set>
                                  </p:childTnLst>
                                </p:cTn>
                              </p:par>
                              <p:par>
                                <p:cTn id="19" presetID="17" presetClass="exit" presetSubtype="1" fill="hold" grpId="0" nodeType="withEffect">
                                  <p:stCondLst>
                                    <p:cond delay="0"/>
                                  </p:stCondLst>
                                  <p:childTnLst>
                                    <p:anim calcmode="lin" valueType="num">
                                      <p:cBhvr>
                                        <p:cTn id="20" dur="5000"/>
                                        <p:tgtEl>
                                          <p:spTgt spid="5"/>
                                        </p:tgtEl>
                                        <p:attrNameLst>
                                          <p:attrName>ppt_x</p:attrName>
                                        </p:attrNameLst>
                                      </p:cBhvr>
                                      <p:tavLst>
                                        <p:tav tm="0">
                                          <p:val>
                                            <p:strVal val="ppt_x"/>
                                          </p:val>
                                        </p:tav>
                                        <p:tav tm="100000">
                                          <p:val>
                                            <p:strVal val="ppt_x"/>
                                          </p:val>
                                        </p:tav>
                                      </p:tavLst>
                                    </p:anim>
                                    <p:anim calcmode="lin" valueType="num">
                                      <p:cBhvr>
                                        <p:cTn id="21" dur="5000"/>
                                        <p:tgtEl>
                                          <p:spTgt spid="5"/>
                                        </p:tgtEl>
                                        <p:attrNameLst>
                                          <p:attrName>ppt_y</p:attrName>
                                        </p:attrNameLst>
                                      </p:cBhvr>
                                      <p:tavLst>
                                        <p:tav tm="0">
                                          <p:val>
                                            <p:strVal val="ppt_y"/>
                                          </p:val>
                                        </p:tav>
                                        <p:tav tm="100000">
                                          <p:val>
                                            <p:strVal val="ppt_y-ppt_h/2"/>
                                          </p:val>
                                        </p:tav>
                                      </p:tavLst>
                                    </p:anim>
                                    <p:anim calcmode="lin" valueType="num">
                                      <p:cBhvr>
                                        <p:cTn id="22" dur="5000"/>
                                        <p:tgtEl>
                                          <p:spTgt spid="5"/>
                                        </p:tgtEl>
                                        <p:attrNameLst>
                                          <p:attrName>ppt_w</p:attrName>
                                        </p:attrNameLst>
                                      </p:cBhvr>
                                      <p:tavLst>
                                        <p:tav tm="0">
                                          <p:val>
                                            <p:strVal val="ppt_w"/>
                                          </p:val>
                                        </p:tav>
                                        <p:tav tm="100000">
                                          <p:val>
                                            <p:strVal val="ppt_w"/>
                                          </p:val>
                                        </p:tav>
                                      </p:tavLst>
                                    </p:anim>
                                    <p:anim calcmode="lin" valueType="num">
                                      <p:cBhvr>
                                        <p:cTn id="23" dur="5000"/>
                                        <p:tgtEl>
                                          <p:spTgt spid="5"/>
                                        </p:tgtEl>
                                        <p:attrNameLst>
                                          <p:attrName>ppt_h</p:attrName>
                                        </p:attrNameLst>
                                      </p:cBhvr>
                                      <p:tavLst>
                                        <p:tav tm="0">
                                          <p:val>
                                            <p:strVal val="ppt_h"/>
                                          </p:val>
                                        </p:tav>
                                        <p:tav tm="100000">
                                          <p:val>
                                            <p:fltVal val="0"/>
                                          </p:val>
                                        </p:tav>
                                      </p:tavLst>
                                    </p:anim>
                                    <p:set>
                                      <p:cBhvr>
                                        <p:cTn id="24" dur="1" fill="hold">
                                          <p:stCondLst>
                                            <p:cond delay="4999"/>
                                          </p:stCondLst>
                                        </p:cTn>
                                        <p:tgtEl>
                                          <p:spTgt spid="5"/>
                                        </p:tgtEl>
                                        <p:attrNameLst>
                                          <p:attrName>style.visibility</p:attrName>
                                        </p:attrNameLst>
                                      </p:cBhvr>
                                      <p:to>
                                        <p:strVal val="hidden"/>
                                      </p:to>
                                    </p:set>
                                  </p:childTnLst>
                                </p:cTn>
                              </p:par>
                              <p:par>
                                <p:cTn id="25" presetID="17" presetClass="exit" presetSubtype="1" fill="hold" grpId="0" nodeType="withEffect">
                                  <p:stCondLst>
                                    <p:cond delay="0"/>
                                  </p:stCondLst>
                                  <p:childTnLst>
                                    <p:anim calcmode="lin" valueType="num">
                                      <p:cBhvr>
                                        <p:cTn id="26" dur="5000"/>
                                        <p:tgtEl>
                                          <p:spTgt spid="7"/>
                                        </p:tgtEl>
                                        <p:attrNameLst>
                                          <p:attrName>ppt_x</p:attrName>
                                        </p:attrNameLst>
                                      </p:cBhvr>
                                      <p:tavLst>
                                        <p:tav tm="0">
                                          <p:val>
                                            <p:strVal val="ppt_x"/>
                                          </p:val>
                                        </p:tav>
                                        <p:tav tm="100000">
                                          <p:val>
                                            <p:strVal val="ppt_x"/>
                                          </p:val>
                                        </p:tav>
                                      </p:tavLst>
                                    </p:anim>
                                    <p:anim calcmode="lin" valueType="num">
                                      <p:cBhvr>
                                        <p:cTn id="27" dur="5000"/>
                                        <p:tgtEl>
                                          <p:spTgt spid="7"/>
                                        </p:tgtEl>
                                        <p:attrNameLst>
                                          <p:attrName>ppt_y</p:attrName>
                                        </p:attrNameLst>
                                      </p:cBhvr>
                                      <p:tavLst>
                                        <p:tav tm="0">
                                          <p:val>
                                            <p:strVal val="ppt_y"/>
                                          </p:val>
                                        </p:tav>
                                        <p:tav tm="100000">
                                          <p:val>
                                            <p:strVal val="ppt_y-ppt_h/2"/>
                                          </p:val>
                                        </p:tav>
                                      </p:tavLst>
                                    </p:anim>
                                    <p:anim calcmode="lin" valueType="num">
                                      <p:cBhvr>
                                        <p:cTn id="28" dur="5000"/>
                                        <p:tgtEl>
                                          <p:spTgt spid="7"/>
                                        </p:tgtEl>
                                        <p:attrNameLst>
                                          <p:attrName>ppt_w</p:attrName>
                                        </p:attrNameLst>
                                      </p:cBhvr>
                                      <p:tavLst>
                                        <p:tav tm="0">
                                          <p:val>
                                            <p:strVal val="ppt_w"/>
                                          </p:val>
                                        </p:tav>
                                        <p:tav tm="100000">
                                          <p:val>
                                            <p:strVal val="ppt_w"/>
                                          </p:val>
                                        </p:tav>
                                      </p:tavLst>
                                    </p:anim>
                                    <p:anim calcmode="lin" valueType="num">
                                      <p:cBhvr>
                                        <p:cTn id="29" dur="5000"/>
                                        <p:tgtEl>
                                          <p:spTgt spid="7"/>
                                        </p:tgtEl>
                                        <p:attrNameLst>
                                          <p:attrName>ppt_h</p:attrName>
                                        </p:attrNameLst>
                                      </p:cBhvr>
                                      <p:tavLst>
                                        <p:tav tm="0">
                                          <p:val>
                                            <p:strVal val="ppt_h"/>
                                          </p:val>
                                        </p:tav>
                                        <p:tav tm="100000">
                                          <p:val>
                                            <p:fltVal val="0"/>
                                          </p:val>
                                        </p:tav>
                                      </p:tavLst>
                                    </p:anim>
                                    <p:set>
                                      <p:cBhvr>
                                        <p:cTn id="30" dur="1" fill="hold">
                                          <p:stCondLst>
                                            <p:cond delay="4999"/>
                                          </p:stCondLst>
                                        </p:cTn>
                                        <p:tgtEl>
                                          <p:spTgt spid="7"/>
                                        </p:tgtEl>
                                        <p:attrNameLst>
                                          <p:attrName>style.visibility</p:attrName>
                                        </p:attrNameLst>
                                      </p:cBhvr>
                                      <p:to>
                                        <p:strVal val="hidden"/>
                                      </p:to>
                                    </p:set>
                                  </p:childTnLst>
                                </p:cTn>
                              </p:par>
                              <p:par>
                                <p:cTn id="31" presetID="3" presetClass="exit" presetSubtype="10" fill="hold" grpId="1" nodeType="withEffect">
                                  <p:stCondLst>
                                    <p:cond delay="0"/>
                                  </p:stCondLst>
                                  <p:childTnLst>
                                    <p:animEffect transition="out" filter="blinds(horizontal)">
                                      <p:cBhvr>
                                        <p:cTn id="32" dur="5000"/>
                                        <p:tgtEl>
                                          <p:spTgt spid="5"/>
                                        </p:tgtEl>
                                      </p:cBhvr>
                                    </p:animEffect>
                                    <p:set>
                                      <p:cBhvr>
                                        <p:cTn id="33" dur="1" fill="hold">
                                          <p:stCondLst>
                                            <p:cond delay="4999"/>
                                          </p:stCondLst>
                                        </p:cTn>
                                        <p:tgtEl>
                                          <p:spTgt spid="5"/>
                                        </p:tgtEl>
                                        <p:attrNameLst>
                                          <p:attrName>style.visibility</p:attrName>
                                        </p:attrNameLst>
                                      </p:cBhvr>
                                      <p:to>
                                        <p:strVal val="hidden"/>
                                      </p:to>
                                    </p:set>
                                  </p:childTnLst>
                                </p:cTn>
                              </p:par>
                              <p:par>
                                <p:cTn id="34" presetID="3" presetClass="exit" presetSubtype="10" fill="hold" grpId="1" nodeType="withEffect">
                                  <p:stCondLst>
                                    <p:cond delay="0"/>
                                  </p:stCondLst>
                                  <p:childTnLst>
                                    <p:animEffect transition="out" filter="blinds(horizontal)">
                                      <p:cBhvr>
                                        <p:cTn id="35" dur="5000"/>
                                        <p:tgtEl>
                                          <p:spTgt spid="7"/>
                                        </p:tgtEl>
                                      </p:cBhvr>
                                    </p:animEffect>
                                    <p:set>
                                      <p:cBhvr>
                                        <p:cTn id="36" dur="1" fill="hold">
                                          <p:stCondLst>
                                            <p:cond delay="4999"/>
                                          </p:stCondLst>
                                        </p:cTn>
                                        <p:tgtEl>
                                          <p:spTgt spid="7"/>
                                        </p:tgtEl>
                                        <p:attrNameLst>
                                          <p:attrName>style.visibility</p:attrName>
                                        </p:attrNameLst>
                                      </p:cBhvr>
                                      <p:to>
                                        <p:strVal val="hidden"/>
                                      </p:to>
                                    </p:set>
                                  </p:childTnLst>
                                </p:cTn>
                              </p:par>
                              <p:par>
                                <p:cTn id="37" presetID="3" presetClass="exit" presetSubtype="5" fill="hold" grpId="1" nodeType="withEffect">
                                  <p:stCondLst>
                                    <p:cond delay="0"/>
                                  </p:stCondLst>
                                  <p:childTnLst>
                                    <p:animEffect transition="out" filter="blinds(vertical)">
                                      <p:cBhvr>
                                        <p:cTn id="38" dur="5000"/>
                                        <p:tgtEl>
                                          <p:spTgt spid="6"/>
                                        </p:tgtEl>
                                      </p:cBhvr>
                                    </p:animEffect>
                                    <p:set>
                                      <p:cBhvr>
                                        <p:cTn id="39" dur="1" fill="hold">
                                          <p:stCondLst>
                                            <p:cond delay="4999"/>
                                          </p:stCondLst>
                                        </p:cTn>
                                        <p:tgtEl>
                                          <p:spTgt spid="6"/>
                                        </p:tgtEl>
                                        <p:attrNameLst>
                                          <p:attrName>style.visibility</p:attrName>
                                        </p:attrNameLst>
                                      </p:cBhvr>
                                      <p:to>
                                        <p:strVal val="hidden"/>
                                      </p:to>
                                    </p:set>
                                  </p:childTnLst>
                                </p:cTn>
                              </p:par>
                              <p:par>
                                <p:cTn id="40" presetID="3" presetClass="exit" presetSubtype="5" fill="hold" grpId="1" nodeType="withEffect">
                                  <p:stCondLst>
                                    <p:cond delay="0"/>
                                  </p:stCondLst>
                                  <p:childTnLst>
                                    <p:animEffect transition="out" filter="blinds(vertical)">
                                      <p:cBhvr>
                                        <p:cTn id="41" dur="5000"/>
                                        <p:tgtEl>
                                          <p:spTgt spid="3"/>
                                        </p:tgtEl>
                                      </p:cBhvr>
                                    </p:animEffect>
                                    <p:set>
                                      <p:cBhvr>
                                        <p:cTn id="42" dur="1" fill="hold">
                                          <p:stCondLst>
                                            <p:cond delay="4999"/>
                                          </p:stCondLst>
                                        </p:cTn>
                                        <p:tgtEl>
                                          <p:spTgt spid="3"/>
                                        </p:tgtEl>
                                        <p:attrNameLst>
                                          <p:attrName>style.visibility</p:attrName>
                                        </p:attrNameLst>
                                      </p:cBhvr>
                                      <p:to>
                                        <p:strVal val="hidden"/>
                                      </p:to>
                                    </p:set>
                                  </p:childTnLst>
                                </p:cTn>
                              </p:par>
                              <p:par>
                                <p:cTn id="43" presetID="17" presetClass="entr" presetSubtype="4" fill="hold" nodeType="withEffect">
                                  <p:stCondLst>
                                    <p:cond delay="0"/>
                                  </p:stCondLst>
                                  <p:childTnLst>
                                    <p:set>
                                      <p:cBhvr>
                                        <p:cTn id="44" dur="1" fill="hold">
                                          <p:stCondLst>
                                            <p:cond delay="0"/>
                                          </p:stCondLst>
                                        </p:cTn>
                                        <p:tgtEl>
                                          <p:spTgt spid="2"/>
                                        </p:tgtEl>
                                        <p:attrNameLst>
                                          <p:attrName>style.visibility</p:attrName>
                                        </p:attrNameLst>
                                      </p:cBhvr>
                                      <p:to>
                                        <p:strVal val="visible"/>
                                      </p:to>
                                    </p:set>
                                    <p:anim calcmode="lin" valueType="num">
                                      <p:cBhvr>
                                        <p:cTn id="45" dur="5000" fill="hold"/>
                                        <p:tgtEl>
                                          <p:spTgt spid="2"/>
                                        </p:tgtEl>
                                        <p:attrNameLst>
                                          <p:attrName>ppt_x</p:attrName>
                                        </p:attrNameLst>
                                      </p:cBhvr>
                                      <p:tavLst>
                                        <p:tav tm="0">
                                          <p:val>
                                            <p:strVal val="#ppt_x"/>
                                          </p:val>
                                        </p:tav>
                                        <p:tav tm="100000">
                                          <p:val>
                                            <p:strVal val="#ppt_x"/>
                                          </p:val>
                                        </p:tav>
                                      </p:tavLst>
                                    </p:anim>
                                    <p:anim calcmode="lin" valueType="num">
                                      <p:cBhvr>
                                        <p:cTn id="46" dur="5000" fill="hold"/>
                                        <p:tgtEl>
                                          <p:spTgt spid="2"/>
                                        </p:tgtEl>
                                        <p:attrNameLst>
                                          <p:attrName>ppt_y</p:attrName>
                                        </p:attrNameLst>
                                      </p:cBhvr>
                                      <p:tavLst>
                                        <p:tav tm="0">
                                          <p:val>
                                            <p:strVal val="#ppt_y+#ppt_h/2"/>
                                          </p:val>
                                        </p:tav>
                                        <p:tav tm="100000">
                                          <p:val>
                                            <p:strVal val="#ppt_y"/>
                                          </p:val>
                                        </p:tav>
                                      </p:tavLst>
                                    </p:anim>
                                    <p:anim calcmode="lin" valueType="num">
                                      <p:cBhvr>
                                        <p:cTn id="47" dur="5000" fill="hold"/>
                                        <p:tgtEl>
                                          <p:spTgt spid="2"/>
                                        </p:tgtEl>
                                        <p:attrNameLst>
                                          <p:attrName>ppt_w</p:attrName>
                                        </p:attrNameLst>
                                      </p:cBhvr>
                                      <p:tavLst>
                                        <p:tav tm="0">
                                          <p:val>
                                            <p:strVal val="#ppt_w"/>
                                          </p:val>
                                        </p:tav>
                                        <p:tav tm="100000">
                                          <p:val>
                                            <p:strVal val="#ppt_w"/>
                                          </p:val>
                                        </p:tav>
                                      </p:tavLst>
                                    </p:anim>
                                    <p:anim calcmode="lin" valueType="num">
                                      <p:cBhvr>
                                        <p:cTn id="48" dur="5000" fill="hold"/>
                                        <p:tgtEl>
                                          <p:spTgt spid="2"/>
                                        </p:tgtEl>
                                        <p:attrNameLst>
                                          <p:attrName>ppt_h</p:attrName>
                                        </p:attrNameLst>
                                      </p:cBhvr>
                                      <p:tavLst>
                                        <p:tav tm="0">
                                          <p:val>
                                            <p:fltVal val="0"/>
                                          </p:val>
                                        </p:tav>
                                        <p:tav tm="100000">
                                          <p:val>
                                            <p:strVal val="#ppt_h"/>
                                          </p:val>
                                        </p:tav>
                                      </p:tavLst>
                                    </p:anim>
                                  </p:childTnLst>
                                </p:cTn>
                              </p:par>
                              <p:par>
                                <p:cTn id="49" presetID="16" presetClass="entr" presetSubtype="37" fill="hold" nodeType="withEffect">
                                  <p:stCondLst>
                                    <p:cond delay="0"/>
                                  </p:stCondLst>
                                  <p:childTnLst>
                                    <p:set>
                                      <p:cBhvr>
                                        <p:cTn id="50" dur="1" fill="hold">
                                          <p:stCondLst>
                                            <p:cond delay="0"/>
                                          </p:stCondLst>
                                        </p:cTn>
                                        <p:tgtEl>
                                          <p:spTgt spid="2"/>
                                        </p:tgtEl>
                                        <p:attrNameLst>
                                          <p:attrName>style.visibility</p:attrName>
                                        </p:attrNameLst>
                                      </p:cBhvr>
                                      <p:to>
                                        <p:strVal val="visible"/>
                                      </p:to>
                                    </p:set>
                                    <p:animEffect transition="in" filter="barn(outVertical)">
                                      <p:cBhvr>
                                        <p:cTn id="51"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5" grpId="0" animBg="1"/>
      <p:bldP spid="5" grpId="1" animBg="1"/>
      <p:bldP spid="6" grpId="0" animBg="1"/>
      <p:bldP spid="6" grpId="1" animBg="1"/>
      <p:bldP spid="7" grpId="0" animBg="1"/>
      <p:bldP spid="7" grpId="1" animBg="1"/>
      <p:bldP spid="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50000"/>
              </a:schemeClr>
            </a:gs>
            <a:gs pos="30000">
              <a:srgbClr val="D49E6C"/>
            </a:gs>
            <a:gs pos="70000">
              <a:srgbClr val="A65528"/>
            </a:gs>
            <a:gs pos="100000">
              <a:srgbClr val="663012"/>
            </a:gs>
          </a:gsLst>
          <a:lin ang="5400000" scaled="1"/>
          <a:tileRect/>
        </a:gradFill>
        <a:effectLst/>
      </p:bgPr>
    </p:bg>
    <p:spTree>
      <p:nvGrpSpPr>
        <p:cNvPr id="1" name=""/>
        <p:cNvGrpSpPr/>
        <p:nvPr/>
      </p:nvGrpSpPr>
      <p:grpSpPr>
        <a:xfrm>
          <a:off x="0" y="0"/>
          <a:ext cx="0" cy="0"/>
          <a:chOff x="0" y="0"/>
          <a:chExt cx="0" cy="0"/>
        </a:xfrm>
      </p:grpSpPr>
      <p:pic>
        <p:nvPicPr>
          <p:cNvPr id="2" name="1 Imagen" descr="12-127682_m.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4572000" cy="5143500"/>
          </a:xfrm>
          <a:prstGeom prst="rect">
            <a:avLst/>
          </a:prstGeom>
          <a:gradFill flip="none" rotWithShape="1">
            <a:gsLst>
              <a:gs pos="0">
                <a:srgbClr val="D55921">
                  <a:alpha val="74000"/>
                </a:srgbClr>
              </a:gs>
              <a:gs pos="50000">
                <a:srgbClr val="9CB86E"/>
              </a:gs>
              <a:gs pos="100000">
                <a:srgbClr val="156B13"/>
              </a:gs>
            </a:gsLst>
            <a:lin ang="10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4500562" y="0"/>
            <a:ext cx="4643438" cy="5143500"/>
          </a:xfrm>
          <a:prstGeom prst="rect">
            <a:avLst/>
          </a:prstGeom>
          <a:gradFill flip="none" rotWithShape="1">
            <a:gsLst>
              <a:gs pos="0">
                <a:srgbClr val="D55921">
                  <a:alpha val="74000"/>
                </a:srgbClr>
              </a:gs>
              <a:gs pos="50000">
                <a:srgbClr val="9CB86E"/>
              </a:gs>
              <a:gs pos="100000">
                <a:srgbClr val="156B13"/>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8" fill="hold" grpId="0" nodeType="withEffect">
                                  <p:stCondLst>
                                    <p:cond delay="0"/>
                                  </p:stCondLst>
                                  <p:childTnLst>
                                    <p:anim calcmode="lin" valueType="num">
                                      <p:cBhvr>
                                        <p:cTn id="8" dur="5000"/>
                                        <p:tgtEl>
                                          <p:spTgt spid="3"/>
                                        </p:tgtEl>
                                        <p:attrNameLst>
                                          <p:attrName>ppt_x</p:attrName>
                                        </p:attrNameLst>
                                      </p:cBhvr>
                                      <p:tavLst>
                                        <p:tav tm="0">
                                          <p:val>
                                            <p:strVal val="ppt_x"/>
                                          </p:val>
                                        </p:tav>
                                        <p:tav tm="100000">
                                          <p:val>
                                            <p:strVal val="ppt_x-ppt_w/2"/>
                                          </p:val>
                                        </p:tav>
                                      </p:tavLst>
                                    </p:anim>
                                    <p:anim calcmode="lin" valueType="num">
                                      <p:cBhvr>
                                        <p:cTn id="9" dur="5000"/>
                                        <p:tgtEl>
                                          <p:spTgt spid="3"/>
                                        </p:tgtEl>
                                        <p:attrNameLst>
                                          <p:attrName>ppt_y</p:attrName>
                                        </p:attrNameLst>
                                      </p:cBhvr>
                                      <p:tavLst>
                                        <p:tav tm="0">
                                          <p:val>
                                            <p:strVal val="ppt_y"/>
                                          </p:val>
                                        </p:tav>
                                        <p:tav tm="100000">
                                          <p:val>
                                            <p:strVal val="ppt_y"/>
                                          </p:val>
                                        </p:tav>
                                      </p:tavLst>
                                    </p:anim>
                                    <p:anim calcmode="lin" valueType="num">
                                      <p:cBhvr>
                                        <p:cTn id="10" dur="5000"/>
                                        <p:tgtEl>
                                          <p:spTgt spid="3"/>
                                        </p:tgtEl>
                                        <p:attrNameLst>
                                          <p:attrName>ppt_w</p:attrName>
                                        </p:attrNameLst>
                                      </p:cBhvr>
                                      <p:tavLst>
                                        <p:tav tm="0">
                                          <p:val>
                                            <p:strVal val="ppt_w"/>
                                          </p:val>
                                        </p:tav>
                                        <p:tav tm="100000">
                                          <p:val>
                                            <p:fltVal val="0"/>
                                          </p:val>
                                        </p:tav>
                                      </p:tavLst>
                                    </p:anim>
                                    <p:anim calcmode="lin" valueType="num">
                                      <p:cBhvr>
                                        <p:cTn id="11" dur="5000"/>
                                        <p:tgtEl>
                                          <p:spTgt spid="3"/>
                                        </p:tgtEl>
                                        <p:attrNameLst>
                                          <p:attrName>ppt_h</p:attrName>
                                        </p:attrNameLst>
                                      </p:cBhvr>
                                      <p:tavLst>
                                        <p:tav tm="0">
                                          <p:val>
                                            <p:strVal val="ppt_h"/>
                                          </p:val>
                                        </p:tav>
                                        <p:tav tm="100000">
                                          <p:val>
                                            <p:strVal val="ppt_h"/>
                                          </p:val>
                                        </p:tav>
                                      </p:tavLst>
                                    </p:anim>
                                    <p:set>
                                      <p:cBhvr>
                                        <p:cTn id="12" dur="1" fill="hold">
                                          <p:stCondLst>
                                            <p:cond delay="4999"/>
                                          </p:stCondLst>
                                        </p:cTn>
                                        <p:tgtEl>
                                          <p:spTgt spid="3"/>
                                        </p:tgtEl>
                                        <p:attrNameLst>
                                          <p:attrName>style.visibility</p:attrName>
                                        </p:attrNameLst>
                                      </p:cBhvr>
                                      <p:to>
                                        <p:strVal val="hidden"/>
                                      </p:to>
                                    </p:set>
                                  </p:childTnLst>
                                </p:cTn>
                              </p:par>
                              <p:par>
                                <p:cTn id="13" presetID="5" presetClass="exit" presetSubtype="5" fill="hold" grpId="1" nodeType="withEffect">
                                  <p:stCondLst>
                                    <p:cond delay="0"/>
                                  </p:stCondLst>
                                  <p:childTnLst>
                                    <p:animEffect transition="out" filter="checkerboard(down)">
                                      <p:cBhvr>
                                        <p:cTn id="14" dur="5000"/>
                                        <p:tgtEl>
                                          <p:spTgt spid="3"/>
                                        </p:tgtEl>
                                      </p:cBhvr>
                                    </p:animEffect>
                                    <p:set>
                                      <p:cBhvr>
                                        <p:cTn id="15" dur="1" fill="hold">
                                          <p:stCondLst>
                                            <p:cond delay="4999"/>
                                          </p:stCondLst>
                                        </p:cTn>
                                        <p:tgtEl>
                                          <p:spTgt spid="3"/>
                                        </p:tgtEl>
                                        <p:attrNameLst>
                                          <p:attrName>style.visibility</p:attrName>
                                        </p:attrNameLst>
                                      </p:cBhvr>
                                      <p:to>
                                        <p:strVal val="hidden"/>
                                      </p:to>
                                    </p:set>
                                  </p:childTnLst>
                                </p:cTn>
                              </p:par>
                              <p:par>
                                <p:cTn id="16" presetID="17" presetClass="exit" presetSubtype="2" fill="hold" grpId="0" nodeType="withEffect">
                                  <p:stCondLst>
                                    <p:cond delay="0"/>
                                  </p:stCondLst>
                                  <p:childTnLst>
                                    <p:anim calcmode="lin" valueType="num">
                                      <p:cBhvr>
                                        <p:cTn id="17" dur="5000"/>
                                        <p:tgtEl>
                                          <p:spTgt spid="4"/>
                                        </p:tgtEl>
                                        <p:attrNameLst>
                                          <p:attrName>ppt_x</p:attrName>
                                        </p:attrNameLst>
                                      </p:cBhvr>
                                      <p:tavLst>
                                        <p:tav tm="0">
                                          <p:val>
                                            <p:strVal val="ppt_x"/>
                                          </p:val>
                                        </p:tav>
                                        <p:tav tm="100000">
                                          <p:val>
                                            <p:strVal val="ppt_x+ppt_w/2"/>
                                          </p:val>
                                        </p:tav>
                                      </p:tavLst>
                                    </p:anim>
                                    <p:anim calcmode="lin" valueType="num">
                                      <p:cBhvr>
                                        <p:cTn id="18" dur="5000"/>
                                        <p:tgtEl>
                                          <p:spTgt spid="4"/>
                                        </p:tgtEl>
                                        <p:attrNameLst>
                                          <p:attrName>ppt_y</p:attrName>
                                        </p:attrNameLst>
                                      </p:cBhvr>
                                      <p:tavLst>
                                        <p:tav tm="0">
                                          <p:val>
                                            <p:strVal val="ppt_y"/>
                                          </p:val>
                                        </p:tav>
                                        <p:tav tm="100000">
                                          <p:val>
                                            <p:strVal val="ppt_y"/>
                                          </p:val>
                                        </p:tav>
                                      </p:tavLst>
                                    </p:anim>
                                    <p:anim calcmode="lin" valueType="num">
                                      <p:cBhvr>
                                        <p:cTn id="19" dur="5000"/>
                                        <p:tgtEl>
                                          <p:spTgt spid="4"/>
                                        </p:tgtEl>
                                        <p:attrNameLst>
                                          <p:attrName>ppt_w</p:attrName>
                                        </p:attrNameLst>
                                      </p:cBhvr>
                                      <p:tavLst>
                                        <p:tav tm="0">
                                          <p:val>
                                            <p:strVal val="ppt_w"/>
                                          </p:val>
                                        </p:tav>
                                        <p:tav tm="100000">
                                          <p:val>
                                            <p:fltVal val="0"/>
                                          </p:val>
                                        </p:tav>
                                      </p:tavLst>
                                    </p:anim>
                                    <p:anim calcmode="lin" valueType="num">
                                      <p:cBhvr>
                                        <p:cTn id="20" dur="5000"/>
                                        <p:tgtEl>
                                          <p:spTgt spid="4"/>
                                        </p:tgtEl>
                                        <p:attrNameLst>
                                          <p:attrName>ppt_h</p:attrName>
                                        </p:attrNameLst>
                                      </p:cBhvr>
                                      <p:tavLst>
                                        <p:tav tm="0">
                                          <p:val>
                                            <p:strVal val="ppt_h"/>
                                          </p:val>
                                        </p:tav>
                                        <p:tav tm="100000">
                                          <p:val>
                                            <p:strVal val="ppt_h"/>
                                          </p:val>
                                        </p:tav>
                                      </p:tavLst>
                                    </p:anim>
                                    <p:set>
                                      <p:cBhvr>
                                        <p:cTn id="21" dur="1" fill="hold">
                                          <p:stCondLst>
                                            <p:cond delay="4999"/>
                                          </p:stCondLst>
                                        </p:cTn>
                                        <p:tgtEl>
                                          <p:spTgt spid="4"/>
                                        </p:tgtEl>
                                        <p:attrNameLst>
                                          <p:attrName>style.visibility</p:attrName>
                                        </p:attrNameLst>
                                      </p:cBhvr>
                                      <p:to>
                                        <p:strVal val="hidden"/>
                                      </p:to>
                                    </p:set>
                                  </p:childTnLst>
                                </p:cTn>
                              </p:par>
                              <p:par>
                                <p:cTn id="22" presetID="5" presetClass="exit" presetSubtype="5" fill="hold" grpId="1" nodeType="withEffect">
                                  <p:stCondLst>
                                    <p:cond delay="0"/>
                                  </p:stCondLst>
                                  <p:childTnLst>
                                    <p:animEffect transition="out" filter="checkerboard(down)">
                                      <p:cBhvr>
                                        <p:cTn id="23" dur="5000"/>
                                        <p:tgtEl>
                                          <p:spTgt spid="4"/>
                                        </p:tgtEl>
                                      </p:cBhvr>
                                    </p:animEffect>
                                    <p:set>
                                      <p:cBhvr>
                                        <p:cTn id="24" dur="1" fill="hold">
                                          <p:stCondLst>
                                            <p:cond delay="4999"/>
                                          </p:stCondLst>
                                        </p:cTn>
                                        <p:tgtEl>
                                          <p:spTgt spid="4"/>
                                        </p:tgtEl>
                                        <p:attrNameLst>
                                          <p:attrName>style.visibility</p:attrName>
                                        </p:attrNameLst>
                                      </p:cBhvr>
                                      <p:to>
                                        <p:strVal val="hidden"/>
                                      </p:to>
                                    </p:set>
                                  </p:childTnLst>
                                </p:cTn>
                              </p:par>
                              <p:par>
                                <p:cTn id="25" presetID="17" presetClass="entr" presetSubtype="10"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p:cTn id="27" dur="5000" fill="hold"/>
                                        <p:tgtEl>
                                          <p:spTgt spid="2"/>
                                        </p:tgtEl>
                                        <p:attrNameLst>
                                          <p:attrName>ppt_w</p:attrName>
                                        </p:attrNameLst>
                                      </p:cBhvr>
                                      <p:tavLst>
                                        <p:tav tm="0">
                                          <p:val>
                                            <p:fltVal val="0"/>
                                          </p:val>
                                        </p:tav>
                                        <p:tav tm="100000">
                                          <p:val>
                                            <p:strVal val="#ppt_w"/>
                                          </p:val>
                                        </p:tav>
                                      </p:tavLst>
                                    </p:anim>
                                    <p:anim calcmode="lin" valueType="num">
                                      <p:cBhvr>
                                        <p:cTn id="28" dur="5000" fill="hold"/>
                                        <p:tgtEl>
                                          <p:spTgt spid="2"/>
                                        </p:tgtEl>
                                        <p:attrNameLst>
                                          <p:attrName>ppt_h</p:attrName>
                                        </p:attrNameLst>
                                      </p:cBhvr>
                                      <p:tavLst>
                                        <p:tav tm="0">
                                          <p:val>
                                            <p:strVal val="#ppt_h"/>
                                          </p:val>
                                        </p:tav>
                                        <p:tav tm="100000">
                                          <p:val>
                                            <p:strVal val="#ppt_h"/>
                                          </p:val>
                                        </p:tav>
                                      </p:tavLst>
                                    </p:anim>
                                  </p:childTnLst>
                                </p:cTn>
                              </p:par>
                              <p:par>
                                <p:cTn id="29" presetID="5" presetClass="entr" presetSubtype="5" fill="hold" nodeType="with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checkerboard(down)">
                                      <p:cBhvr>
                                        <p:cTn id="31"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20-9207665_boarders-and-frames-printable-frames-digital-photo-transparent.png"/>
          <p:cNvPicPr>
            <a:picLocks noChangeAspect="1"/>
          </p:cNvPicPr>
          <p:nvPr/>
        </p:nvPicPr>
        <p:blipFill>
          <a:blip r:embed="rId2"/>
          <a:stretch>
            <a:fillRect/>
          </a:stretch>
        </p:blipFill>
        <p:spPr>
          <a:xfrm>
            <a:off x="7060" y="0"/>
            <a:ext cx="9129880" cy="5143500"/>
          </a:xfrm>
          <a:prstGeom prst="rect">
            <a:avLst/>
          </a:prstGeom>
        </p:spPr>
      </p:pic>
      <p:sp>
        <p:nvSpPr>
          <p:cNvPr id="3" name="2 CuadroTexto"/>
          <p:cNvSpPr txBox="1"/>
          <p:nvPr/>
        </p:nvSpPr>
        <p:spPr>
          <a:xfrm>
            <a:off x="1500166" y="500048"/>
            <a:ext cx="2714644" cy="3416320"/>
          </a:xfrm>
          <a:prstGeom prst="rect">
            <a:avLst/>
          </a:prstGeom>
          <a:noFill/>
        </p:spPr>
        <p:txBody>
          <a:bodyPr wrap="square" rtlCol="0">
            <a:spAutoFit/>
          </a:bodyPr>
          <a:lstStyle/>
          <a:p>
            <a:pPr fontAlgn="base"/>
            <a:r>
              <a:rPr lang="es-PE" b="1" dirty="0" smtClean="0">
                <a:solidFill>
                  <a:srgbClr val="996633"/>
                </a:solidFill>
                <a:effectLst>
                  <a:outerShdw blurRad="38100" dist="38100" dir="2700000" algn="tl">
                    <a:srgbClr val="000000">
                      <a:alpha val="43137"/>
                    </a:srgbClr>
                  </a:outerShdw>
                </a:effectLst>
              </a:rPr>
              <a:t>“ </a:t>
            </a:r>
            <a:r>
              <a:rPr lang="es-PE" b="1" dirty="0" smtClean="0">
                <a:solidFill>
                  <a:srgbClr val="996633"/>
                </a:solidFill>
              </a:rPr>
              <a:t>El  otoño </a:t>
            </a:r>
            <a:r>
              <a:rPr lang="es-PE" b="1" dirty="0" smtClean="0">
                <a:solidFill>
                  <a:srgbClr val="996633"/>
                </a:solidFill>
              </a:rPr>
              <a:t>no sólo trajo consigo la variación cromática de la naturaleza. Se diría que Dios -que no era mal paisajista- se </a:t>
            </a:r>
            <a:r>
              <a:rPr lang="es-PE" b="1" dirty="0" smtClean="0">
                <a:solidFill>
                  <a:srgbClr val="996633"/>
                </a:solidFill>
              </a:rPr>
              <a:t>complaciera</a:t>
            </a:r>
            <a:r>
              <a:rPr lang="es-PE" b="1" dirty="0" smtClean="0">
                <a:solidFill>
                  <a:srgbClr val="996633"/>
                </a:solidFill>
              </a:rPr>
              <a:t> </a:t>
            </a:r>
            <a:r>
              <a:rPr lang="es-PE" b="1" dirty="0" smtClean="0">
                <a:solidFill>
                  <a:srgbClr val="996633"/>
                </a:solidFill>
              </a:rPr>
              <a:t>en</a:t>
            </a:r>
            <a:endParaRPr lang="es-PE" b="1" dirty="0" smtClean="0">
              <a:solidFill>
                <a:srgbClr val="996633"/>
              </a:solidFill>
            </a:endParaRPr>
          </a:p>
          <a:p>
            <a:pPr fontAlgn="base"/>
            <a:r>
              <a:rPr lang="es-PE" b="1" dirty="0" smtClean="0">
                <a:solidFill>
                  <a:srgbClr val="996633"/>
                </a:solidFill>
              </a:rPr>
              <a:t>cada </a:t>
            </a:r>
            <a:r>
              <a:rPr lang="es-PE" b="1" dirty="0" smtClean="0">
                <a:solidFill>
                  <a:srgbClr val="996633"/>
                </a:solidFill>
              </a:rPr>
              <a:t>nueva estación, en pintar las mismas cosas con distintos colores. También trajo la melancolía: una mezcla de paz y vaga tristeza”.</a:t>
            </a:r>
          </a:p>
          <a:p>
            <a:endParaRPr lang="es-PE" b="1" dirty="0" smtClean="0">
              <a:solidFill>
                <a:srgbClr val="996633"/>
              </a:solidFill>
            </a:endParaRPr>
          </a:p>
          <a:p>
            <a:r>
              <a:rPr lang="es-PE" b="1" dirty="0" smtClean="0">
                <a:solidFill>
                  <a:srgbClr val="996633"/>
                </a:solidFill>
              </a:rPr>
              <a:t>Torcuato Luca de Tena</a:t>
            </a:r>
            <a:endParaRPr lang="es-PE" b="1" dirty="0">
              <a:solidFill>
                <a:srgbClr val="996633"/>
              </a:solidFill>
            </a:endParaRPr>
          </a:p>
        </p:txBody>
      </p:sp>
      <p:sp>
        <p:nvSpPr>
          <p:cNvPr id="4" name="3 Rectángulo"/>
          <p:cNvSpPr/>
          <p:nvPr/>
        </p:nvSpPr>
        <p:spPr>
          <a:xfrm>
            <a:off x="4714876" y="0"/>
            <a:ext cx="4429124"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2">
                <a:lumMod val="50000"/>
              </a:schemeClr>
            </a:gs>
            <a:gs pos="45000">
              <a:srgbClr val="FF7A00"/>
            </a:gs>
            <a:gs pos="70000">
              <a:srgbClr val="FF0300"/>
            </a:gs>
            <a:gs pos="100000">
              <a:srgbClr val="4D0808"/>
            </a:gs>
          </a:gsLst>
          <a:lin ang="5400000" scaled="1"/>
          <a:tileRect/>
        </a:gradFill>
        <a:effectLst/>
      </p:bgPr>
    </p:bg>
    <p:spTree>
      <p:nvGrpSpPr>
        <p:cNvPr id="1" name=""/>
        <p:cNvGrpSpPr/>
        <p:nvPr/>
      </p:nvGrpSpPr>
      <p:grpSpPr>
        <a:xfrm>
          <a:off x="0" y="0"/>
          <a:ext cx="0" cy="0"/>
          <a:chOff x="0" y="0"/>
          <a:chExt cx="0" cy="0"/>
        </a:xfrm>
      </p:grpSpPr>
      <p:pic>
        <p:nvPicPr>
          <p:cNvPr id="2" name="1 Imagen" descr="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Onda"/>
          <p:cNvSpPr/>
          <p:nvPr/>
        </p:nvSpPr>
        <p:spPr>
          <a:xfrm>
            <a:off x="0" y="0"/>
            <a:ext cx="4572000" cy="4929204"/>
          </a:xfrm>
          <a:prstGeom prst="wave">
            <a:avLst>
              <a:gd name="adj1" fmla="val 20000"/>
              <a:gd name="adj2" fmla="val 0"/>
            </a:avLst>
          </a:prstGeom>
          <a:gradFill flip="none" rotWithShape="1">
            <a:gsLst>
              <a:gs pos="0">
                <a:srgbClr val="FF6600">
                  <a:alpha val="50000"/>
                </a:srgbClr>
              </a:gs>
              <a:gs pos="50000">
                <a:schemeClr val="accent6">
                  <a:lumMod val="50000"/>
                  <a:shade val="67500"/>
                  <a:satMod val="115000"/>
                </a:schemeClr>
              </a:gs>
              <a:gs pos="100000">
                <a:schemeClr val="accent6">
                  <a:lumMod val="50000"/>
                  <a:shade val="100000"/>
                  <a:satMod val="115000"/>
                </a:scheme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Onda"/>
          <p:cNvSpPr/>
          <p:nvPr/>
        </p:nvSpPr>
        <p:spPr>
          <a:xfrm flipH="1">
            <a:off x="4572000" y="0"/>
            <a:ext cx="4572000" cy="4929204"/>
          </a:xfrm>
          <a:prstGeom prst="wave">
            <a:avLst>
              <a:gd name="adj1" fmla="val 20000"/>
              <a:gd name="adj2" fmla="val 0"/>
            </a:avLst>
          </a:prstGeom>
          <a:gradFill flip="none" rotWithShape="1">
            <a:gsLst>
              <a:gs pos="0">
                <a:srgbClr val="FF6600">
                  <a:alpha val="50000"/>
                </a:srgbClr>
              </a:gs>
              <a:gs pos="50000">
                <a:schemeClr val="accent6">
                  <a:lumMod val="50000"/>
                  <a:shade val="67500"/>
                  <a:satMod val="115000"/>
                </a:schemeClr>
              </a:gs>
              <a:gs pos="100000">
                <a:schemeClr val="accent6">
                  <a:lumMod val="50000"/>
                  <a:shade val="100000"/>
                  <a:satMod val="115000"/>
                </a:scheme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8" fill="hold" grpId="1" nodeType="withEffect">
                                  <p:stCondLst>
                                    <p:cond delay="0"/>
                                  </p:stCondLst>
                                  <p:childTnLst>
                                    <p:anim calcmode="lin" valueType="num">
                                      <p:cBhvr>
                                        <p:cTn id="8" dur="3000"/>
                                        <p:tgtEl>
                                          <p:spTgt spid="3"/>
                                        </p:tgtEl>
                                        <p:attrNameLst>
                                          <p:attrName>ppt_x</p:attrName>
                                        </p:attrNameLst>
                                      </p:cBhvr>
                                      <p:tavLst>
                                        <p:tav tm="0">
                                          <p:val>
                                            <p:strVal val="ppt_x"/>
                                          </p:val>
                                        </p:tav>
                                        <p:tav tm="100000">
                                          <p:val>
                                            <p:strVal val="ppt_x-ppt_w/2"/>
                                          </p:val>
                                        </p:tav>
                                      </p:tavLst>
                                    </p:anim>
                                    <p:anim calcmode="lin" valueType="num">
                                      <p:cBhvr>
                                        <p:cTn id="9" dur="3000"/>
                                        <p:tgtEl>
                                          <p:spTgt spid="3"/>
                                        </p:tgtEl>
                                        <p:attrNameLst>
                                          <p:attrName>ppt_y</p:attrName>
                                        </p:attrNameLst>
                                      </p:cBhvr>
                                      <p:tavLst>
                                        <p:tav tm="0">
                                          <p:val>
                                            <p:strVal val="ppt_y"/>
                                          </p:val>
                                        </p:tav>
                                        <p:tav tm="100000">
                                          <p:val>
                                            <p:strVal val="ppt_y"/>
                                          </p:val>
                                        </p:tav>
                                      </p:tavLst>
                                    </p:anim>
                                    <p:anim calcmode="lin" valueType="num">
                                      <p:cBhvr>
                                        <p:cTn id="10" dur="3000"/>
                                        <p:tgtEl>
                                          <p:spTgt spid="3"/>
                                        </p:tgtEl>
                                        <p:attrNameLst>
                                          <p:attrName>ppt_w</p:attrName>
                                        </p:attrNameLst>
                                      </p:cBhvr>
                                      <p:tavLst>
                                        <p:tav tm="0">
                                          <p:val>
                                            <p:strVal val="ppt_w"/>
                                          </p:val>
                                        </p:tav>
                                        <p:tav tm="100000">
                                          <p:val>
                                            <p:fltVal val="0"/>
                                          </p:val>
                                        </p:tav>
                                      </p:tavLst>
                                    </p:anim>
                                    <p:anim calcmode="lin" valueType="num">
                                      <p:cBhvr>
                                        <p:cTn id="11" dur="3000"/>
                                        <p:tgtEl>
                                          <p:spTgt spid="3"/>
                                        </p:tgtEl>
                                        <p:attrNameLst>
                                          <p:attrName>ppt_h</p:attrName>
                                        </p:attrNameLst>
                                      </p:cBhvr>
                                      <p:tavLst>
                                        <p:tav tm="0">
                                          <p:val>
                                            <p:strVal val="ppt_h"/>
                                          </p:val>
                                        </p:tav>
                                        <p:tav tm="100000">
                                          <p:val>
                                            <p:strVal val="ppt_h"/>
                                          </p:val>
                                        </p:tav>
                                      </p:tavLst>
                                    </p:anim>
                                    <p:set>
                                      <p:cBhvr>
                                        <p:cTn id="12" dur="1" fill="hold">
                                          <p:stCondLst>
                                            <p:cond delay="2999"/>
                                          </p:stCondLst>
                                        </p:cTn>
                                        <p:tgtEl>
                                          <p:spTgt spid="3"/>
                                        </p:tgtEl>
                                        <p:attrNameLst>
                                          <p:attrName>style.visibility</p:attrName>
                                        </p:attrNameLst>
                                      </p:cBhvr>
                                      <p:to>
                                        <p:strVal val="hidden"/>
                                      </p:to>
                                    </p:set>
                                  </p:childTnLst>
                                </p:cTn>
                              </p:par>
                              <p:par>
                                <p:cTn id="13" presetID="3" presetClass="exit" presetSubtype="5" fill="hold" grpId="0" nodeType="withEffect">
                                  <p:stCondLst>
                                    <p:cond delay="0"/>
                                  </p:stCondLst>
                                  <p:childTnLst>
                                    <p:animEffect transition="out" filter="blinds(vertical)">
                                      <p:cBhvr>
                                        <p:cTn id="14" dur="3000"/>
                                        <p:tgtEl>
                                          <p:spTgt spid="3"/>
                                        </p:tgtEl>
                                      </p:cBhvr>
                                    </p:animEffect>
                                    <p:set>
                                      <p:cBhvr>
                                        <p:cTn id="15" dur="1" fill="hold">
                                          <p:stCondLst>
                                            <p:cond delay="2999"/>
                                          </p:stCondLst>
                                        </p:cTn>
                                        <p:tgtEl>
                                          <p:spTgt spid="3"/>
                                        </p:tgtEl>
                                        <p:attrNameLst>
                                          <p:attrName>style.visibility</p:attrName>
                                        </p:attrNameLst>
                                      </p:cBhvr>
                                      <p:to>
                                        <p:strVal val="hidden"/>
                                      </p:to>
                                    </p:set>
                                  </p:childTnLst>
                                </p:cTn>
                              </p:par>
                              <p:par>
                                <p:cTn id="16" presetID="17" presetClass="exit" presetSubtype="2" fill="hold" grpId="0" nodeType="withEffect">
                                  <p:stCondLst>
                                    <p:cond delay="0"/>
                                  </p:stCondLst>
                                  <p:childTnLst>
                                    <p:anim calcmode="lin" valueType="num">
                                      <p:cBhvr>
                                        <p:cTn id="17" dur="3000"/>
                                        <p:tgtEl>
                                          <p:spTgt spid="4"/>
                                        </p:tgtEl>
                                        <p:attrNameLst>
                                          <p:attrName>ppt_x</p:attrName>
                                        </p:attrNameLst>
                                      </p:cBhvr>
                                      <p:tavLst>
                                        <p:tav tm="0">
                                          <p:val>
                                            <p:strVal val="ppt_x"/>
                                          </p:val>
                                        </p:tav>
                                        <p:tav tm="100000">
                                          <p:val>
                                            <p:strVal val="ppt_x+ppt_w/2"/>
                                          </p:val>
                                        </p:tav>
                                      </p:tavLst>
                                    </p:anim>
                                    <p:anim calcmode="lin" valueType="num">
                                      <p:cBhvr>
                                        <p:cTn id="18" dur="3000"/>
                                        <p:tgtEl>
                                          <p:spTgt spid="4"/>
                                        </p:tgtEl>
                                        <p:attrNameLst>
                                          <p:attrName>ppt_y</p:attrName>
                                        </p:attrNameLst>
                                      </p:cBhvr>
                                      <p:tavLst>
                                        <p:tav tm="0">
                                          <p:val>
                                            <p:strVal val="ppt_y"/>
                                          </p:val>
                                        </p:tav>
                                        <p:tav tm="100000">
                                          <p:val>
                                            <p:strVal val="ppt_y"/>
                                          </p:val>
                                        </p:tav>
                                      </p:tavLst>
                                    </p:anim>
                                    <p:anim calcmode="lin" valueType="num">
                                      <p:cBhvr>
                                        <p:cTn id="19" dur="3000"/>
                                        <p:tgtEl>
                                          <p:spTgt spid="4"/>
                                        </p:tgtEl>
                                        <p:attrNameLst>
                                          <p:attrName>ppt_w</p:attrName>
                                        </p:attrNameLst>
                                      </p:cBhvr>
                                      <p:tavLst>
                                        <p:tav tm="0">
                                          <p:val>
                                            <p:strVal val="ppt_w"/>
                                          </p:val>
                                        </p:tav>
                                        <p:tav tm="100000">
                                          <p:val>
                                            <p:fltVal val="0"/>
                                          </p:val>
                                        </p:tav>
                                      </p:tavLst>
                                    </p:anim>
                                    <p:anim calcmode="lin" valueType="num">
                                      <p:cBhvr>
                                        <p:cTn id="20" dur="3000"/>
                                        <p:tgtEl>
                                          <p:spTgt spid="4"/>
                                        </p:tgtEl>
                                        <p:attrNameLst>
                                          <p:attrName>ppt_h</p:attrName>
                                        </p:attrNameLst>
                                      </p:cBhvr>
                                      <p:tavLst>
                                        <p:tav tm="0">
                                          <p:val>
                                            <p:strVal val="ppt_h"/>
                                          </p:val>
                                        </p:tav>
                                        <p:tav tm="100000">
                                          <p:val>
                                            <p:strVal val="ppt_h"/>
                                          </p:val>
                                        </p:tav>
                                      </p:tavLst>
                                    </p:anim>
                                    <p:set>
                                      <p:cBhvr>
                                        <p:cTn id="21" dur="1" fill="hold">
                                          <p:stCondLst>
                                            <p:cond delay="2999"/>
                                          </p:stCondLst>
                                        </p:cTn>
                                        <p:tgtEl>
                                          <p:spTgt spid="4"/>
                                        </p:tgtEl>
                                        <p:attrNameLst>
                                          <p:attrName>style.visibility</p:attrName>
                                        </p:attrNameLst>
                                      </p:cBhvr>
                                      <p:to>
                                        <p:strVal val="hidden"/>
                                      </p:to>
                                    </p:set>
                                  </p:childTnLst>
                                </p:cTn>
                              </p:par>
                              <p:par>
                                <p:cTn id="22" presetID="3" presetClass="exit" presetSubtype="5" fill="hold" grpId="1" nodeType="withEffect">
                                  <p:stCondLst>
                                    <p:cond delay="0"/>
                                  </p:stCondLst>
                                  <p:childTnLst>
                                    <p:animEffect transition="out" filter="blinds(vertical)">
                                      <p:cBhvr>
                                        <p:cTn id="23" dur="3000"/>
                                        <p:tgtEl>
                                          <p:spTgt spid="4"/>
                                        </p:tgtEl>
                                      </p:cBhvr>
                                    </p:animEffect>
                                    <p:set>
                                      <p:cBhvr>
                                        <p:cTn id="24" dur="1" fill="hold">
                                          <p:stCondLst>
                                            <p:cond delay="2999"/>
                                          </p:stCondLst>
                                        </p:cTn>
                                        <p:tgtEl>
                                          <p:spTgt spid="4"/>
                                        </p:tgtEl>
                                        <p:attrNameLst>
                                          <p:attrName>style.visibility</p:attrName>
                                        </p:attrNameLst>
                                      </p:cBhvr>
                                      <p:to>
                                        <p:strVal val="hidden"/>
                                      </p:to>
                                    </p:set>
                                  </p:childTnLst>
                                </p:cTn>
                              </p:par>
                              <p:par>
                                <p:cTn id="25" presetID="17" presetClass="entr" presetSubtype="10"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p:cTn id="27" dur="3000" fill="hold"/>
                                        <p:tgtEl>
                                          <p:spTgt spid="2"/>
                                        </p:tgtEl>
                                        <p:attrNameLst>
                                          <p:attrName>ppt_w</p:attrName>
                                        </p:attrNameLst>
                                      </p:cBhvr>
                                      <p:tavLst>
                                        <p:tav tm="0">
                                          <p:val>
                                            <p:fltVal val="0"/>
                                          </p:val>
                                        </p:tav>
                                        <p:tav tm="100000">
                                          <p:val>
                                            <p:strVal val="#ppt_w"/>
                                          </p:val>
                                        </p:tav>
                                      </p:tavLst>
                                    </p:anim>
                                    <p:anim calcmode="lin" valueType="num">
                                      <p:cBhvr>
                                        <p:cTn id="28" dur="3000" fill="hold"/>
                                        <p:tgtEl>
                                          <p:spTgt spid="2"/>
                                        </p:tgtEl>
                                        <p:attrNameLst>
                                          <p:attrName>ppt_h</p:attrName>
                                        </p:attrNameLst>
                                      </p:cBhvr>
                                      <p:tavLst>
                                        <p:tav tm="0">
                                          <p:val>
                                            <p:strVal val="#ppt_h"/>
                                          </p:val>
                                        </p:tav>
                                        <p:tav tm="100000">
                                          <p:val>
                                            <p:strVal val="#ppt_h"/>
                                          </p:val>
                                        </p:tav>
                                      </p:tavLst>
                                    </p:anim>
                                  </p:childTnLst>
                                </p:cTn>
                              </p:par>
                              <p:par>
                                <p:cTn id="29" presetID="3" presetClass="entr" presetSubtype="10" fill="hold" nodeType="with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blinds(horizontal)">
                                      <p:cBhvr>
                                        <p:cTn id="3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200"/>
            </a:gs>
            <a:gs pos="45000">
              <a:srgbClr val="FF7A00"/>
            </a:gs>
            <a:gs pos="70000">
              <a:srgbClr val="FF0300"/>
            </a:gs>
            <a:gs pos="100000">
              <a:srgbClr val="4D0808"/>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el-rio-fluye-en-el-bosque-de-otono-papel-pintado-1366x768_4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Sol"/>
          <p:cNvSpPr/>
          <p:nvPr/>
        </p:nvSpPr>
        <p:spPr>
          <a:xfrm>
            <a:off x="1928794" y="214296"/>
            <a:ext cx="5214974" cy="4714908"/>
          </a:xfrm>
          <a:prstGeom prst="sun">
            <a:avLst/>
          </a:prstGeom>
          <a:gradFill flip="none" rotWithShape="1">
            <a:gsLst>
              <a:gs pos="0">
                <a:srgbClr val="FFF200"/>
              </a:gs>
              <a:gs pos="45000">
                <a:srgbClr val="FF7A00"/>
              </a:gs>
              <a:gs pos="70000">
                <a:srgbClr val="FF0300"/>
              </a:gs>
              <a:gs pos="100000">
                <a:srgbClr val="4D0808"/>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Sol"/>
          <p:cNvSpPr/>
          <p:nvPr/>
        </p:nvSpPr>
        <p:spPr>
          <a:xfrm rot="1187677">
            <a:off x="1928794" y="118403"/>
            <a:ext cx="5214974" cy="4906694"/>
          </a:xfrm>
          <a:prstGeom prst="sun">
            <a:avLst>
              <a:gd name="adj" fmla="val 24378"/>
            </a:avLst>
          </a:prstGeom>
          <a:gradFill flip="none" rotWithShape="1">
            <a:gsLst>
              <a:gs pos="18000">
                <a:srgbClr val="FF6600"/>
              </a:gs>
              <a:gs pos="50000">
                <a:srgbClr val="A6451A">
                  <a:shade val="67500"/>
                  <a:satMod val="115000"/>
                </a:srgbClr>
              </a:gs>
              <a:gs pos="100000">
                <a:srgbClr val="A6451A">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ntr" presetSubtype="28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strVal val="4/3*#ppt_w"/>
                                          </p:val>
                                        </p:tav>
                                        <p:tav tm="100000">
                                          <p:val>
                                            <p:strVal val="#ppt_w"/>
                                          </p:val>
                                        </p:tav>
                                      </p:tavLst>
                                    </p:anim>
                                    <p:anim calcmode="lin" valueType="num">
                                      <p:cBhvr>
                                        <p:cTn id="10" dur="2000" fill="hold"/>
                                        <p:tgtEl>
                                          <p:spTgt spid="3"/>
                                        </p:tgtEl>
                                        <p:attrNameLst>
                                          <p:attrName>ppt_h</p:attrName>
                                        </p:attrNameLst>
                                      </p:cBhvr>
                                      <p:tavLst>
                                        <p:tav tm="0">
                                          <p:val>
                                            <p:strVal val="4/3*#ppt_h"/>
                                          </p:val>
                                        </p:tav>
                                        <p:tav tm="100000">
                                          <p:val>
                                            <p:strVal val="#ppt_h"/>
                                          </p:val>
                                        </p:tav>
                                      </p:tavLst>
                                    </p:anim>
                                  </p:childTnLst>
                                </p:cTn>
                              </p:par>
                              <p:par>
                                <p:cTn id="11" presetID="23" presetClass="entr" presetSubtype="288"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2000" fill="hold"/>
                                        <p:tgtEl>
                                          <p:spTgt spid="4"/>
                                        </p:tgtEl>
                                        <p:attrNameLst>
                                          <p:attrName>ppt_w</p:attrName>
                                        </p:attrNameLst>
                                      </p:cBhvr>
                                      <p:tavLst>
                                        <p:tav tm="0">
                                          <p:val>
                                            <p:strVal val="4/3*#ppt_w"/>
                                          </p:val>
                                        </p:tav>
                                        <p:tav tm="100000">
                                          <p:val>
                                            <p:strVal val="#ppt_w"/>
                                          </p:val>
                                        </p:tav>
                                      </p:tavLst>
                                    </p:anim>
                                    <p:anim calcmode="lin" valueType="num">
                                      <p:cBhvr>
                                        <p:cTn id="14" dur="2000" fill="hold"/>
                                        <p:tgtEl>
                                          <p:spTgt spid="4"/>
                                        </p:tgtEl>
                                        <p:attrNameLst>
                                          <p:attrName>ppt_h</p:attrName>
                                        </p:attrNameLst>
                                      </p:cBhvr>
                                      <p:tavLst>
                                        <p:tav tm="0">
                                          <p:val>
                                            <p:strVal val="4/3*#ppt_h"/>
                                          </p:val>
                                        </p:tav>
                                        <p:tav tm="100000">
                                          <p:val>
                                            <p:strVal val="#ppt_h"/>
                                          </p:val>
                                        </p:tav>
                                      </p:tavLst>
                                    </p:anim>
                                  </p:childTnLst>
                                </p:cTn>
                              </p:par>
                              <p:par>
                                <p:cTn id="15" presetID="8" presetClass="emph" presetSubtype="0" autoRev="1" fill="hold" grpId="1" nodeType="withEffect">
                                  <p:stCondLst>
                                    <p:cond delay="0"/>
                                  </p:stCondLst>
                                  <p:childTnLst>
                                    <p:animRot by="-21600000">
                                      <p:cBhvr>
                                        <p:cTn id="16" dur="2000" fill="hold"/>
                                        <p:tgtEl>
                                          <p:spTgt spid="3"/>
                                        </p:tgtEl>
                                        <p:attrNameLst>
                                          <p:attrName>r</p:attrName>
                                        </p:attrNameLst>
                                      </p:cBhvr>
                                    </p:animRot>
                                  </p:childTnLst>
                                </p:cTn>
                              </p:par>
                              <p:par>
                                <p:cTn id="17" presetID="8" presetClass="emph" presetSubtype="0" autoRev="1" fill="hold" grpId="1" nodeType="withEffect">
                                  <p:stCondLst>
                                    <p:cond delay="0"/>
                                  </p:stCondLst>
                                  <p:childTnLst>
                                    <p:animRot by="21600000">
                                      <p:cBhvr>
                                        <p:cTn id="18" dur="2000" fill="hold"/>
                                        <p:tgtEl>
                                          <p:spTgt spid="4"/>
                                        </p:tgtEl>
                                        <p:attrNameLst>
                                          <p:attrName>r</p:attrName>
                                        </p:attrNameLst>
                                      </p:cBhvr>
                                    </p:animRot>
                                  </p:childTnLst>
                                </p:cTn>
                              </p:par>
                            </p:childTnLst>
                          </p:cTn>
                        </p:par>
                        <p:par>
                          <p:cTn id="19" fill="hold">
                            <p:stCondLst>
                              <p:cond delay="4000"/>
                            </p:stCondLst>
                            <p:childTnLst>
                              <p:par>
                                <p:cTn id="20" presetID="23" presetClass="exit" presetSubtype="32" fill="hold" grpId="2" nodeType="afterEffect">
                                  <p:stCondLst>
                                    <p:cond delay="0"/>
                                  </p:stCondLst>
                                  <p:childTnLst>
                                    <p:anim calcmode="lin" valueType="num">
                                      <p:cBhvr>
                                        <p:cTn id="21" dur="2000"/>
                                        <p:tgtEl>
                                          <p:spTgt spid="3"/>
                                        </p:tgtEl>
                                        <p:attrNameLst>
                                          <p:attrName>ppt_w</p:attrName>
                                        </p:attrNameLst>
                                      </p:cBhvr>
                                      <p:tavLst>
                                        <p:tav tm="0">
                                          <p:val>
                                            <p:strVal val="ppt_w"/>
                                          </p:val>
                                        </p:tav>
                                        <p:tav tm="100000">
                                          <p:val>
                                            <p:fltVal val="0"/>
                                          </p:val>
                                        </p:tav>
                                      </p:tavLst>
                                    </p:anim>
                                    <p:anim calcmode="lin" valueType="num">
                                      <p:cBhvr>
                                        <p:cTn id="22" dur="2000"/>
                                        <p:tgtEl>
                                          <p:spTgt spid="3"/>
                                        </p:tgtEl>
                                        <p:attrNameLst>
                                          <p:attrName>ppt_h</p:attrName>
                                        </p:attrNameLst>
                                      </p:cBhvr>
                                      <p:tavLst>
                                        <p:tav tm="0">
                                          <p:val>
                                            <p:strVal val="ppt_h"/>
                                          </p:val>
                                        </p:tav>
                                        <p:tav tm="100000">
                                          <p:val>
                                            <p:fltVal val="0"/>
                                          </p:val>
                                        </p:tav>
                                      </p:tavLst>
                                    </p:anim>
                                    <p:set>
                                      <p:cBhvr>
                                        <p:cTn id="23" dur="1" fill="hold">
                                          <p:stCondLst>
                                            <p:cond delay="1999"/>
                                          </p:stCondLst>
                                        </p:cTn>
                                        <p:tgtEl>
                                          <p:spTgt spid="3"/>
                                        </p:tgtEl>
                                        <p:attrNameLst>
                                          <p:attrName>style.visibility</p:attrName>
                                        </p:attrNameLst>
                                      </p:cBhvr>
                                      <p:to>
                                        <p:strVal val="hidden"/>
                                      </p:to>
                                    </p:set>
                                  </p:childTnLst>
                                </p:cTn>
                              </p:par>
                              <p:par>
                                <p:cTn id="24" presetID="23" presetClass="exit" presetSubtype="32" fill="hold" grpId="2" nodeType="withEffect">
                                  <p:stCondLst>
                                    <p:cond delay="0"/>
                                  </p:stCondLst>
                                  <p:childTnLst>
                                    <p:anim calcmode="lin" valueType="num">
                                      <p:cBhvr>
                                        <p:cTn id="25" dur="2000"/>
                                        <p:tgtEl>
                                          <p:spTgt spid="4"/>
                                        </p:tgtEl>
                                        <p:attrNameLst>
                                          <p:attrName>ppt_w</p:attrName>
                                        </p:attrNameLst>
                                      </p:cBhvr>
                                      <p:tavLst>
                                        <p:tav tm="0">
                                          <p:val>
                                            <p:strVal val="ppt_w"/>
                                          </p:val>
                                        </p:tav>
                                        <p:tav tm="100000">
                                          <p:val>
                                            <p:fltVal val="0"/>
                                          </p:val>
                                        </p:tav>
                                      </p:tavLst>
                                    </p:anim>
                                    <p:anim calcmode="lin" valueType="num">
                                      <p:cBhvr>
                                        <p:cTn id="26" dur="2000"/>
                                        <p:tgtEl>
                                          <p:spTgt spid="4"/>
                                        </p:tgtEl>
                                        <p:attrNameLst>
                                          <p:attrName>ppt_h</p:attrName>
                                        </p:attrNameLst>
                                      </p:cBhvr>
                                      <p:tavLst>
                                        <p:tav tm="0">
                                          <p:val>
                                            <p:strVal val="ppt_h"/>
                                          </p:val>
                                        </p:tav>
                                        <p:tav tm="100000">
                                          <p:val>
                                            <p:fltVal val="0"/>
                                          </p:val>
                                        </p:tav>
                                      </p:tavLst>
                                    </p:anim>
                                    <p:set>
                                      <p:cBhvr>
                                        <p:cTn id="27" dur="1" fill="hold">
                                          <p:stCondLst>
                                            <p:cond delay="1999"/>
                                          </p:stCondLst>
                                        </p:cTn>
                                        <p:tgtEl>
                                          <p:spTgt spid="4"/>
                                        </p:tgtEl>
                                        <p:attrNameLst>
                                          <p:attrName>style.visibility</p:attrName>
                                        </p:attrNameLst>
                                      </p:cBhvr>
                                      <p:to>
                                        <p:strVal val="hidden"/>
                                      </p:to>
                                    </p:set>
                                  </p:childTnLst>
                                </p:cTn>
                              </p:par>
                              <p:par>
                                <p:cTn id="28" presetID="8" presetClass="emph" presetSubtype="0" autoRev="1" fill="hold" grpId="3" nodeType="withEffect">
                                  <p:stCondLst>
                                    <p:cond delay="0"/>
                                  </p:stCondLst>
                                  <p:childTnLst>
                                    <p:animRot by="-21600000">
                                      <p:cBhvr>
                                        <p:cTn id="29" dur="2000" fill="hold"/>
                                        <p:tgtEl>
                                          <p:spTgt spid="3"/>
                                        </p:tgtEl>
                                        <p:attrNameLst>
                                          <p:attrName>r</p:attrName>
                                        </p:attrNameLst>
                                      </p:cBhvr>
                                    </p:animRot>
                                  </p:childTnLst>
                                </p:cTn>
                              </p:par>
                              <p:par>
                                <p:cTn id="30" presetID="8" presetClass="emph" presetSubtype="0" autoRev="1" fill="hold" grpId="3" nodeType="withEffect">
                                  <p:stCondLst>
                                    <p:cond delay="0"/>
                                  </p:stCondLst>
                                  <p:childTnLst>
                                    <p:animRot by="21600000">
                                      <p:cBhvr>
                                        <p:cTn id="31" dur="2000" fill="hold"/>
                                        <p:tgtEl>
                                          <p:spTgt spid="4"/>
                                        </p:tgtEl>
                                        <p:attrNameLst>
                                          <p:attrName>r</p:attrName>
                                        </p:attrNameLst>
                                      </p:cBhvr>
                                    </p:animRot>
                                  </p:childTnLst>
                                </p:cTn>
                              </p:par>
                              <p:par>
                                <p:cTn id="32" presetID="23" presetClass="entr" presetSubtype="288"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 calcmode="lin" valueType="num">
                                      <p:cBhvr>
                                        <p:cTn id="34" dur="2000" fill="hold"/>
                                        <p:tgtEl>
                                          <p:spTgt spid="2"/>
                                        </p:tgtEl>
                                        <p:attrNameLst>
                                          <p:attrName>ppt_w</p:attrName>
                                        </p:attrNameLst>
                                      </p:cBhvr>
                                      <p:tavLst>
                                        <p:tav tm="0">
                                          <p:val>
                                            <p:strVal val="4/3*#ppt_w"/>
                                          </p:val>
                                        </p:tav>
                                        <p:tav tm="100000">
                                          <p:val>
                                            <p:strVal val="#ppt_w"/>
                                          </p:val>
                                        </p:tav>
                                      </p:tavLst>
                                    </p:anim>
                                    <p:anim calcmode="lin" valueType="num">
                                      <p:cBhvr>
                                        <p:cTn id="35" dur="2000" fill="hold"/>
                                        <p:tgtEl>
                                          <p:spTgt spid="2"/>
                                        </p:tgtEl>
                                        <p:attrNameLst>
                                          <p:attrName>ppt_h</p:attrName>
                                        </p:attrNameLst>
                                      </p:cBhvr>
                                      <p:tavLst>
                                        <p:tav tm="0">
                                          <p:val>
                                            <p:strVal val="4/3*#ppt_h"/>
                                          </p:val>
                                        </p:tav>
                                        <p:tav tm="100000">
                                          <p:val>
                                            <p:strVal val="#ppt_h"/>
                                          </p:val>
                                        </p:tav>
                                      </p:tavLst>
                                    </p:anim>
                                  </p:childTnLst>
                                </p:cTn>
                              </p:par>
                              <p:par>
                                <p:cTn id="36" presetID="21" presetClass="entr" presetSubtype="8" fill="hold" nodeType="withEffect">
                                  <p:stCondLst>
                                    <p:cond delay="0"/>
                                  </p:stCondLst>
                                  <p:childTnLst>
                                    <p:set>
                                      <p:cBhvr>
                                        <p:cTn id="37" dur="1" fill="hold">
                                          <p:stCondLst>
                                            <p:cond delay="0"/>
                                          </p:stCondLst>
                                        </p:cTn>
                                        <p:tgtEl>
                                          <p:spTgt spid="2"/>
                                        </p:tgtEl>
                                        <p:attrNameLst>
                                          <p:attrName>style.visibility</p:attrName>
                                        </p:attrNameLst>
                                      </p:cBhvr>
                                      <p:to>
                                        <p:strVal val="visible"/>
                                      </p:to>
                                    </p:set>
                                    <p:animEffect transition="in" filter="wheel(8)">
                                      <p:cBhvr>
                                        <p:cTn id="3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17ab677ff4b36864908cef79e9e55b2.png"/>
          <p:cNvPicPr>
            <a:picLocks noChangeAspect="1"/>
          </p:cNvPicPr>
          <p:nvPr/>
        </p:nvPicPr>
        <p:blipFill>
          <a:blip r:embed="rId2"/>
          <a:stretch>
            <a:fillRect/>
          </a:stretch>
        </p:blipFill>
        <p:spPr>
          <a:xfrm>
            <a:off x="0" y="0"/>
            <a:ext cx="9144000" cy="5143500"/>
          </a:xfrm>
          <a:prstGeom prst="rect">
            <a:avLst/>
          </a:prstGeom>
        </p:spPr>
      </p:pic>
      <p:sp>
        <p:nvSpPr>
          <p:cNvPr id="3" name="2 CuadroTexto"/>
          <p:cNvSpPr txBox="1"/>
          <p:nvPr/>
        </p:nvSpPr>
        <p:spPr>
          <a:xfrm>
            <a:off x="1857356" y="1571618"/>
            <a:ext cx="4214842" cy="2246769"/>
          </a:xfrm>
          <a:prstGeom prst="rect">
            <a:avLst/>
          </a:prstGeom>
          <a:noFill/>
        </p:spPr>
        <p:txBody>
          <a:bodyPr wrap="square" rtlCol="0">
            <a:spAutoFit/>
          </a:bodyPr>
          <a:lstStyle/>
          <a:p>
            <a:pPr fontAlgn="base"/>
            <a:r>
              <a:rPr lang="es-PE" b="1" i="1" dirty="0" smtClean="0">
                <a:solidFill>
                  <a:schemeClr val="accent2">
                    <a:lumMod val="75000"/>
                  </a:schemeClr>
                </a:solidFill>
              </a:rPr>
              <a:t>“</a:t>
            </a:r>
            <a:r>
              <a:rPr lang="es-PE" sz="2000" b="1" dirty="0" smtClean="0">
                <a:solidFill>
                  <a:schemeClr val="accent2">
                    <a:lumMod val="75000"/>
                  </a:schemeClr>
                </a:solidFill>
              </a:rPr>
              <a:t>El </a:t>
            </a:r>
            <a:r>
              <a:rPr lang="es-PE" sz="2000" b="1" dirty="0" smtClean="0">
                <a:solidFill>
                  <a:schemeClr val="accent2">
                    <a:lumMod val="75000"/>
                  </a:schemeClr>
                </a:solidFill>
              </a:rPr>
              <a:t> otoño </a:t>
            </a:r>
            <a:r>
              <a:rPr lang="es-PE" sz="2000" b="1" dirty="0" smtClean="0">
                <a:solidFill>
                  <a:schemeClr val="accent2">
                    <a:lumMod val="75000"/>
                  </a:schemeClr>
                </a:solidFill>
              </a:rPr>
              <a:t>siempre ha sido mi estación favorita. El momento en que estalla todo con su belleza pasada, como si la naturaleza hubiera estado ahorrando todo el año para el gran final”.</a:t>
            </a:r>
          </a:p>
          <a:p>
            <a:endParaRPr lang="es-PE" sz="2000" b="1" dirty="0" smtClean="0">
              <a:solidFill>
                <a:schemeClr val="accent2">
                  <a:lumMod val="75000"/>
                </a:schemeClr>
              </a:solidFill>
            </a:endParaRPr>
          </a:p>
          <a:p>
            <a:r>
              <a:rPr lang="es-PE" sz="2000" b="1" dirty="0" smtClean="0">
                <a:solidFill>
                  <a:schemeClr val="accent2">
                    <a:lumMod val="75000"/>
                  </a:schemeClr>
                </a:solidFill>
              </a:rPr>
              <a:t>Lauren </a:t>
            </a:r>
            <a:r>
              <a:rPr lang="es-PE" sz="2000" b="1" dirty="0" err="1" smtClean="0">
                <a:solidFill>
                  <a:schemeClr val="accent2">
                    <a:lumMod val="75000"/>
                  </a:schemeClr>
                </a:solidFill>
              </a:rPr>
              <a:t>DeStefano</a:t>
            </a:r>
            <a:endParaRPr lang="es-PE" sz="2000" b="1" dirty="0">
              <a:solidFill>
                <a:schemeClr val="accent2">
                  <a:lumMod val="75000"/>
                </a:schemeClr>
              </a:solidFill>
            </a:endParaRPr>
          </a:p>
        </p:txBody>
      </p:sp>
      <p:sp>
        <p:nvSpPr>
          <p:cNvPr id="4" name="3 Rectángulo"/>
          <p:cNvSpPr/>
          <p:nvPr/>
        </p:nvSpPr>
        <p:spPr>
          <a:xfrm>
            <a:off x="4714876" y="0"/>
            <a:ext cx="4429124"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0" scaled="0"/>
        </a:gradFill>
        <a:effectLst/>
      </p:bgPr>
    </p:bg>
    <p:spTree>
      <p:nvGrpSpPr>
        <p:cNvPr id="1" name=""/>
        <p:cNvGrpSpPr/>
        <p:nvPr/>
      </p:nvGrpSpPr>
      <p:grpSpPr>
        <a:xfrm>
          <a:off x="0" y="0"/>
          <a:ext cx="0" cy="0"/>
          <a:chOff x="0" y="0"/>
          <a:chExt cx="0" cy="0"/>
        </a:xfrm>
      </p:grpSpPr>
      <p:pic>
        <p:nvPicPr>
          <p:cNvPr id="2" name="1 Imagen" descr="boston_foliag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4572000" cy="2571750"/>
          </a:xfrm>
          <a:prstGeom prst="rect">
            <a:avLst/>
          </a:prstGeom>
          <a:gradFill flip="none" rotWithShape="1">
            <a:gsLst>
              <a:gs pos="0">
                <a:srgbClr val="003E1C">
                  <a:alpha val="43000"/>
                </a:srgbClr>
              </a:gs>
              <a:gs pos="50000">
                <a:srgbClr val="FFC000">
                  <a:shade val="67500"/>
                  <a:satMod val="115000"/>
                </a:srgbClr>
              </a:gs>
              <a:gs pos="100000">
                <a:srgbClr val="FFC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4572000" y="0"/>
            <a:ext cx="4572000" cy="2571750"/>
          </a:xfrm>
          <a:prstGeom prst="rect">
            <a:avLst/>
          </a:prstGeom>
          <a:gradFill flip="none" rotWithShape="1">
            <a:gsLst>
              <a:gs pos="0">
                <a:srgbClr val="003E1C">
                  <a:alpha val="43000"/>
                </a:srgbClr>
              </a:gs>
              <a:gs pos="50000">
                <a:srgbClr val="FFC000">
                  <a:shade val="67500"/>
                  <a:satMod val="115000"/>
                </a:srgbClr>
              </a:gs>
              <a:gs pos="100000">
                <a:srgbClr val="FFC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flipV="1">
            <a:off x="0" y="2571750"/>
            <a:ext cx="4572000" cy="2571750"/>
          </a:xfrm>
          <a:prstGeom prst="rect">
            <a:avLst/>
          </a:prstGeom>
          <a:gradFill flip="none" rotWithShape="1">
            <a:gsLst>
              <a:gs pos="0">
                <a:srgbClr val="003E1C">
                  <a:alpha val="43000"/>
                </a:srgbClr>
              </a:gs>
              <a:gs pos="50000">
                <a:srgbClr val="FFC000">
                  <a:shade val="67500"/>
                  <a:satMod val="115000"/>
                </a:srgbClr>
              </a:gs>
              <a:gs pos="100000">
                <a:srgbClr val="FFC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flipV="1">
            <a:off x="4572000" y="2571750"/>
            <a:ext cx="4572000" cy="2571750"/>
          </a:xfrm>
          <a:prstGeom prst="rect">
            <a:avLst/>
          </a:prstGeom>
          <a:gradFill flip="none" rotWithShape="1">
            <a:gsLst>
              <a:gs pos="0">
                <a:srgbClr val="003E1C">
                  <a:alpha val="43000"/>
                </a:srgbClr>
              </a:gs>
              <a:gs pos="50000">
                <a:srgbClr val="FFC000">
                  <a:shade val="67500"/>
                  <a:satMod val="115000"/>
                </a:srgbClr>
              </a:gs>
              <a:gs pos="100000">
                <a:srgbClr val="FFC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17" presetClass="exit" presetSubtype="8" fill="hold" grpId="0" nodeType="withEffect">
                                  <p:stCondLst>
                                    <p:cond delay="0"/>
                                  </p:stCondLst>
                                  <p:childTnLst>
                                    <p:anim calcmode="lin" valueType="num">
                                      <p:cBhvr>
                                        <p:cTn id="8" dur="3000"/>
                                        <p:tgtEl>
                                          <p:spTgt spid="3"/>
                                        </p:tgtEl>
                                        <p:attrNameLst>
                                          <p:attrName>ppt_x</p:attrName>
                                        </p:attrNameLst>
                                      </p:cBhvr>
                                      <p:tavLst>
                                        <p:tav tm="0">
                                          <p:val>
                                            <p:strVal val="ppt_x"/>
                                          </p:val>
                                        </p:tav>
                                        <p:tav tm="100000">
                                          <p:val>
                                            <p:strVal val="ppt_x-ppt_w/2"/>
                                          </p:val>
                                        </p:tav>
                                      </p:tavLst>
                                    </p:anim>
                                    <p:anim calcmode="lin" valueType="num">
                                      <p:cBhvr>
                                        <p:cTn id="9" dur="3000"/>
                                        <p:tgtEl>
                                          <p:spTgt spid="3"/>
                                        </p:tgtEl>
                                        <p:attrNameLst>
                                          <p:attrName>ppt_y</p:attrName>
                                        </p:attrNameLst>
                                      </p:cBhvr>
                                      <p:tavLst>
                                        <p:tav tm="0">
                                          <p:val>
                                            <p:strVal val="ppt_y"/>
                                          </p:val>
                                        </p:tav>
                                        <p:tav tm="100000">
                                          <p:val>
                                            <p:strVal val="ppt_y"/>
                                          </p:val>
                                        </p:tav>
                                      </p:tavLst>
                                    </p:anim>
                                    <p:anim calcmode="lin" valueType="num">
                                      <p:cBhvr>
                                        <p:cTn id="10" dur="3000"/>
                                        <p:tgtEl>
                                          <p:spTgt spid="3"/>
                                        </p:tgtEl>
                                        <p:attrNameLst>
                                          <p:attrName>ppt_w</p:attrName>
                                        </p:attrNameLst>
                                      </p:cBhvr>
                                      <p:tavLst>
                                        <p:tav tm="0">
                                          <p:val>
                                            <p:strVal val="ppt_w"/>
                                          </p:val>
                                        </p:tav>
                                        <p:tav tm="100000">
                                          <p:val>
                                            <p:fltVal val="0"/>
                                          </p:val>
                                        </p:tav>
                                      </p:tavLst>
                                    </p:anim>
                                    <p:anim calcmode="lin" valueType="num">
                                      <p:cBhvr>
                                        <p:cTn id="11" dur="3000"/>
                                        <p:tgtEl>
                                          <p:spTgt spid="3"/>
                                        </p:tgtEl>
                                        <p:attrNameLst>
                                          <p:attrName>ppt_h</p:attrName>
                                        </p:attrNameLst>
                                      </p:cBhvr>
                                      <p:tavLst>
                                        <p:tav tm="0">
                                          <p:val>
                                            <p:strVal val="ppt_h"/>
                                          </p:val>
                                        </p:tav>
                                        <p:tav tm="100000">
                                          <p:val>
                                            <p:strVal val="ppt_h"/>
                                          </p:val>
                                        </p:tav>
                                      </p:tavLst>
                                    </p:anim>
                                    <p:set>
                                      <p:cBhvr>
                                        <p:cTn id="12" dur="1" fill="hold">
                                          <p:stCondLst>
                                            <p:cond delay="2999"/>
                                          </p:stCondLst>
                                        </p:cTn>
                                        <p:tgtEl>
                                          <p:spTgt spid="3"/>
                                        </p:tgtEl>
                                        <p:attrNameLst>
                                          <p:attrName>style.visibility</p:attrName>
                                        </p:attrNameLst>
                                      </p:cBhvr>
                                      <p:to>
                                        <p:strVal val="hidden"/>
                                      </p:to>
                                    </p:set>
                                  </p:childTnLst>
                                </p:cTn>
                              </p:par>
                              <p:par>
                                <p:cTn id="13" presetID="8" presetClass="exit" presetSubtype="16" fill="hold" grpId="1" nodeType="withEffect">
                                  <p:stCondLst>
                                    <p:cond delay="0"/>
                                  </p:stCondLst>
                                  <p:childTnLst>
                                    <p:animEffect transition="out" filter="diamond(in)">
                                      <p:cBhvr>
                                        <p:cTn id="14" dur="3000"/>
                                        <p:tgtEl>
                                          <p:spTgt spid="3"/>
                                        </p:tgtEl>
                                      </p:cBhvr>
                                    </p:animEffect>
                                    <p:set>
                                      <p:cBhvr>
                                        <p:cTn id="15" dur="1" fill="hold">
                                          <p:stCondLst>
                                            <p:cond delay="2999"/>
                                          </p:stCondLst>
                                        </p:cTn>
                                        <p:tgtEl>
                                          <p:spTgt spid="3"/>
                                        </p:tgtEl>
                                        <p:attrNameLst>
                                          <p:attrName>style.visibility</p:attrName>
                                        </p:attrNameLst>
                                      </p:cBhvr>
                                      <p:to>
                                        <p:strVal val="hidden"/>
                                      </p:to>
                                    </p:set>
                                  </p:childTnLst>
                                </p:cTn>
                              </p:par>
                              <p:par>
                                <p:cTn id="16" presetID="17" presetClass="exit" presetSubtype="2" fill="hold" grpId="0" nodeType="withEffect">
                                  <p:stCondLst>
                                    <p:cond delay="0"/>
                                  </p:stCondLst>
                                  <p:childTnLst>
                                    <p:anim calcmode="lin" valueType="num">
                                      <p:cBhvr>
                                        <p:cTn id="17" dur="3000"/>
                                        <p:tgtEl>
                                          <p:spTgt spid="4"/>
                                        </p:tgtEl>
                                        <p:attrNameLst>
                                          <p:attrName>ppt_x</p:attrName>
                                        </p:attrNameLst>
                                      </p:cBhvr>
                                      <p:tavLst>
                                        <p:tav tm="0">
                                          <p:val>
                                            <p:strVal val="ppt_x"/>
                                          </p:val>
                                        </p:tav>
                                        <p:tav tm="100000">
                                          <p:val>
                                            <p:strVal val="ppt_x+ppt_w/2"/>
                                          </p:val>
                                        </p:tav>
                                      </p:tavLst>
                                    </p:anim>
                                    <p:anim calcmode="lin" valueType="num">
                                      <p:cBhvr>
                                        <p:cTn id="18" dur="3000"/>
                                        <p:tgtEl>
                                          <p:spTgt spid="4"/>
                                        </p:tgtEl>
                                        <p:attrNameLst>
                                          <p:attrName>ppt_y</p:attrName>
                                        </p:attrNameLst>
                                      </p:cBhvr>
                                      <p:tavLst>
                                        <p:tav tm="0">
                                          <p:val>
                                            <p:strVal val="ppt_y"/>
                                          </p:val>
                                        </p:tav>
                                        <p:tav tm="100000">
                                          <p:val>
                                            <p:strVal val="ppt_y"/>
                                          </p:val>
                                        </p:tav>
                                      </p:tavLst>
                                    </p:anim>
                                    <p:anim calcmode="lin" valueType="num">
                                      <p:cBhvr>
                                        <p:cTn id="19" dur="3000"/>
                                        <p:tgtEl>
                                          <p:spTgt spid="4"/>
                                        </p:tgtEl>
                                        <p:attrNameLst>
                                          <p:attrName>ppt_w</p:attrName>
                                        </p:attrNameLst>
                                      </p:cBhvr>
                                      <p:tavLst>
                                        <p:tav tm="0">
                                          <p:val>
                                            <p:strVal val="ppt_w"/>
                                          </p:val>
                                        </p:tav>
                                        <p:tav tm="100000">
                                          <p:val>
                                            <p:fltVal val="0"/>
                                          </p:val>
                                        </p:tav>
                                      </p:tavLst>
                                    </p:anim>
                                    <p:anim calcmode="lin" valueType="num">
                                      <p:cBhvr>
                                        <p:cTn id="20" dur="3000"/>
                                        <p:tgtEl>
                                          <p:spTgt spid="4"/>
                                        </p:tgtEl>
                                        <p:attrNameLst>
                                          <p:attrName>ppt_h</p:attrName>
                                        </p:attrNameLst>
                                      </p:cBhvr>
                                      <p:tavLst>
                                        <p:tav tm="0">
                                          <p:val>
                                            <p:strVal val="ppt_h"/>
                                          </p:val>
                                        </p:tav>
                                        <p:tav tm="100000">
                                          <p:val>
                                            <p:strVal val="ppt_h"/>
                                          </p:val>
                                        </p:tav>
                                      </p:tavLst>
                                    </p:anim>
                                    <p:set>
                                      <p:cBhvr>
                                        <p:cTn id="21" dur="1" fill="hold">
                                          <p:stCondLst>
                                            <p:cond delay="2999"/>
                                          </p:stCondLst>
                                        </p:cTn>
                                        <p:tgtEl>
                                          <p:spTgt spid="4"/>
                                        </p:tgtEl>
                                        <p:attrNameLst>
                                          <p:attrName>style.visibility</p:attrName>
                                        </p:attrNameLst>
                                      </p:cBhvr>
                                      <p:to>
                                        <p:strVal val="hidden"/>
                                      </p:to>
                                    </p:set>
                                  </p:childTnLst>
                                </p:cTn>
                              </p:par>
                              <p:par>
                                <p:cTn id="22" presetID="8" presetClass="exit" presetSubtype="16" fill="hold" grpId="1" nodeType="withEffect">
                                  <p:stCondLst>
                                    <p:cond delay="0"/>
                                  </p:stCondLst>
                                  <p:childTnLst>
                                    <p:animEffect transition="out" filter="diamond(in)">
                                      <p:cBhvr>
                                        <p:cTn id="23" dur="3000"/>
                                        <p:tgtEl>
                                          <p:spTgt spid="4"/>
                                        </p:tgtEl>
                                      </p:cBhvr>
                                    </p:animEffect>
                                    <p:set>
                                      <p:cBhvr>
                                        <p:cTn id="24" dur="1" fill="hold">
                                          <p:stCondLst>
                                            <p:cond delay="2999"/>
                                          </p:stCondLst>
                                        </p:cTn>
                                        <p:tgtEl>
                                          <p:spTgt spid="4"/>
                                        </p:tgtEl>
                                        <p:attrNameLst>
                                          <p:attrName>style.visibility</p:attrName>
                                        </p:attrNameLst>
                                      </p:cBhvr>
                                      <p:to>
                                        <p:strVal val="hidden"/>
                                      </p:to>
                                    </p:set>
                                  </p:childTnLst>
                                </p:cTn>
                              </p:par>
                              <p:par>
                                <p:cTn id="25" presetID="17" presetClass="exit" presetSubtype="8" fill="hold" grpId="0" nodeType="withEffect">
                                  <p:stCondLst>
                                    <p:cond delay="0"/>
                                  </p:stCondLst>
                                  <p:childTnLst>
                                    <p:anim calcmode="lin" valueType="num">
                                      <p:cBhvr>
                                        <p:cTn id="26" dur="3000"/>
                                        <p:tgtEl>
                                          <p:spTgt spid="5"/>
                                        </p:tgtEl>
                                        <p:attrNameLst>
                                          <p:attrName>ppt_x</p:attrName>
                                        </p:attrNameLst>
                                      </p:cBhvr>
                                      <p:tavLst>
                                        <p:tav tm="0">
                                          <p:val>
                                            <p:strVal val="ppt_x"/>
                                          </p:val>
                                        </p:tav>
                                        <p:tav tm="100000">
                                          <p:val>
                                            <p:strVal val="ppt_x-ppt_w/2"/>
                                          </p:val>
                                        </p:tav>
                                      </p:tavLst>
                                    </p:anim>
                                    <p:anim calcmode="lin" valueType="num">
                                      <p:cBhvr>
                                        <p:cTn id="27" dur="3000"/>
                                        <p:tgtEl>
                                          <p:spTgt spid="5"/>
                                        </p:tgtEl>
                                        <p:attrNameLst>
                                          <p:attrName>ppt_y</p:attrName>
                                        </p:attrNameLst>
                                      </p:cBhvr>
                                      <p:tavLst>
                                        <p:tav tm="0">
                                          <p:val>
                                            <p:strVal val="ppt_y"/>
                                          </p:val>
                                        </p:tav>
                                        <p:tav tm="100000">
                                          <p:val>
                                            <p:strVal val="ppt_y"/>
                                          </p:val>
                                        </p:tav>
                                      </p:tavLst>
                                    </p:anim>
                                    <p:anim calcmode="lin" valueType="num">
                                      <p:cBhvr>
                                        <p:cTn id="28" dur="3000"/>
                                        <p:tgtEl>
                                          <p:spTgt spid="5"/>
                                        </p:tgtEl>
                                        <p:attrNameLst>
                                          <p:attrName>ppt_w</p:attrName>
                                        </p:attrNameLst>
                                      </p:cBhvr>
                                      <p:tavLst>
                                        <p:tav tm="0">
                                          <p:val>
                                            <p:strVal val="ppt_w"/>
                                          </p:val>
                                        </p:tav>
                                        <p:tav tm="100000">
                                          <p:val>
                                            <p:fltVal val="0"/>
                                          </p:val>
                                        </p:tav>
                                      </p:tavLst>
                                    </p:anim>
                                    <p:anim calcmode="lin" valueType="num">
                                      <p:cBhvr>
                                        <p:cTn id="29" dur="3000"/>
                                        <p:tgtEl>
                                          <p:spTgt spid="5"/>
                                        </p:tgtEl>
                                        <p:attrNameLst>
                                          <p:attrName>ppt_h</p:attrName>
                                        </p:attrNameLst>
                                      </p:cBhvr>
                                      <p:tavLst>
                                        <p:tav tm="0">
                                          <p:val>
                                            <p:strVal val="ppt_h"/>
                                          </p:val>
                                        </p:tav>
                                        <p:tav tm="100000">
                                          <p:val>
                                            <p:strVal val="ppt_h"/>
                                          </p:val>
                                        </p:tav>
                                      </p:tavLst>
                                    </p:anim>
                                    <p:set>
                                      <p:cBhvr>
                                        <p:cTn id="30" dur="1" fill="hold">
                                          <p:stCondLst>
                                            <p:cond delay="2999"/>
                                          </p:stCondLst>
                                        </p:cTn>
                                        <p:tgtEl>
                                          <p:spTgt spid="5"/>
                                        </p:tgtEl>
                                        <p:attrNameLst>
                                          <p:attrName>style.visibility</p:attrName>
                                        </p:attrNameLst>
                                      </p:cBhvr>
                                      <p:to>
                                        <p:strVal val="hidden"/>
                                      </p:to>
                                    </p:set>
                                  </p:childTnLst>
                                </p:cTn>
                              </p:par>
                              <p:par>
                                <p:cTn id="31" presetID="8" presetClass="exit" presetSubtype="16" fill="hold" grpId="1" nodeType="withEffect">
                                  <p:stCondLst>
                                    <p:cond delay="0"/>
                                  </p:stCondLst>
                                  <p:childTnLst>
                                    <p:animEffect transition="out" filter="diamond(in)">
                                      <p:cBhvr>
                                        <p:cTn id="32" dur="3000"/>
                                        <p:tgtEl>
                                          <p:spTgt spid="5"/>
                                        </p:tgtEl>
                                      </p:cBhvr>
                                    </p:animEffect>
                                    <p:set>
                                      <p:cBhvr>
                                        <p:cTn id="33" dur="1" fill="hold">
                                          <p:stCondLst>
                                            <p:cond delay="2999"/>
                                          </p:stCondLst>
                                        </p:cTn>
                                        <p:tgtEl>
                                          <p:spTgt spid="5"/>
                                        </p:tgtEl>
                                        <p:attrNameLst>
                                          <p:attrName>style.visibility</p:attrName>
                                        </p:attrNameLst>
                                      </p:cBhvr>
                                      <p:to>
                                        <p:strVal val="hidden"/>
                                      </p:to>
                                    </p:set>
                                  </p:childTnLst>
                                </p:cTn>
                              </p:par>
                              <p:par>
                                <p:cTn id="34" presetID="17" presetClass="exit" presetSubtype="2" fill="hold" grpId="0" nodeType="withEffect">
                                  <p:stCondLst>
                                    <p:cond delay="0"/>
                                  </p:stCondLst>
                                  <p:childTnLst>
                                    <p:anim calcmode="lin" valueType="num">
                                      <p:cBhvr>
                                        <p:cTn id="35" dur="3000"/>
                                        <p:tgtEl>
                                          <p:spTgt spid="6"/>
                                        </p:tgtEl>
                                        <p:attrNameLst>
                                          <p:attrName>ppt_x</p:attrName>
                                        </p:attrNameLst>
                                      </p:cBhvr>
                                      <p:tavLst>
                                        <p:tav tm="0">
                                          <p:val>
                                            <p:strVal val="ppt_x"/>
                                          </p:val>
                                        </p:tav>
                                        <p:tav tm="100000">
                                          <p:val>
                                            <p:strVal val="ppt_x+ppt_w/2"/>
                                          </p:val>
                                        </p:tav>
                                      </p:tavLst>
                                    </p:anim>
                                    <p:anim calcmode="lin" valueType="num">
                                      <p:cBhvr>
                                        <p:cTn id="36" dur="3000"/>
                                        <p:tgtEl>
                                          <p:spTgt spid="6"/>
                                        </p:tgtEl>
                                        <p:attrNameLst>
                                          <p:attrName>ppt_y</p:attrName>
                                        </p:attrNameLst>
                                      </p:cBhvr>
                                      <p:tavLst>
                                        <p:tav tm="0">
                                          <p:val>
                                            <p:strVal val="ppt_y"/>
                                          </p:val>
                                        </p:tav>
                                        <p:tav tm="100000">
                                          <p:val>
                                            <p:strVal val="ppt_y"/>
                                          </p:val>
                                        </p:tav>
                                      </p:tavLst>
                                    </p:anim>
                                    <p:anim calcmode="lin" valueType="num">
                                      <p:cBhvr>
                                        <p:cTn id="37" dur="3000"/>
                                        <p:tgtEl>
                                          <p:spTgt spid="6"/>
                                        </p:tgtEl>
                                        <p:attrNameLst>
                                          <p:attrName>ppt_w</p:attrName>
                                        </p:attrNameLst>
                                      </p:cBhvr>
                                      <p:tavLst>
                                        <p:tav tm="0">
                                          <p:val>
                                            <p:strVal val="ppt_w"/>
                                          </p:val>
                                        </p:tav>
                                        <p:tav tm="100000">
                                          <p:val>
                                            <p:fltVal val="0"/>
                                          </p:val>
                                        </p:tav>
                                      </p:tavLst>
                                    </p:anim>
                                    <p:anim calcmode="lin" valueType="num">
                                      <p:cBhvr>
                                        <p:cTn id="38" dur="3000"/>
                                        <p:tgtEl>
                                          <p:spTgt spid="6"/>
                                        </p:tgtEl>
                                        <p:attrNameLst>
                                          <p:attrName>ppt_h</p:attrName>
                                        </p:attrNameLst>
                                      </p:cBhvr>
                                      <p:tavLst>
                                        <p:tav tm="0">
                                          <p:val>
                                            <p:strVal val="ppt_h"/>
                                          </p:val>
                                        </p:tav>
                                        <p:tav tm="100000">
                                          <p:val>
                                            <p:strVal val="ppt_h"/>
                                          </p:val>
                                        </p:tav>
                                      </p:tavLst>
                                    </p:anim>
                                    <p:set>
                                      <p:cBhvr>
                                        <p:cTn id="39" dur="1" fill="hold">
                                          <p:stCondLst>
                                            <p:cond delay="2999"/>
                                          </p:stCondLst>
                                        </p:cTn>
                                        <p:tgtEl>
                                          <p:spTgt spid="6"/>
                                        </p:tgtEl>
                                        <p:attrNameLst>
                                          <p:attrName>style.visibility</p:attrName>
                                        </p:attrNameLst>
                                      </p:cBhvr>
                                      <p:to>
                                        <p:strVal val="hidden"/>
                                      </p:to>
                                    </p:set>
                                  </p:childTnLst>
                                </p:cTn>
                              </p:par>
                              <p:par>
                                <p:cTn id="40" presetID="8" presetClass="exit" presetSubtype="16" fill="hold" grpId="1" nodeType="withEffect">
                                  <p:stCondLst>
                                    <p:cond delay="0"/>
                                  </p:stCondLst>
                                  <p:childTnLst>
                                    <p:animEffect transition="out" filter="diamond(in)">
                                      <p:cBhvr>
                                        <p:cTn id="41" dur="3000"/>
                                        <p:tgtEl>
                                          <p:spTgt spid="6"/>
                                        </p:tgtEl>
                                      </p:cBhvr>
                                    </p:animEffect>
                                    <p:set>
                                      <p:cBhvr>
                                        <p:cTn id="42" dur="1" fill="hold">
                                          <p:stCondLst>
                                            <p:cond delay="2999"/>
                                          </p:stCondLst>
                                        </p:cTn>
                                        <p:tgtEl>
                                          <p:spTgt spid="6"/>
                                        </p:tgtEl>
                                        <p:attrNameLst>
                                          <p:attrName>style.visibility</p:attrName>
                                        </p:attrNameLst>
                                      </p:cBhvr>
                                      <p:to>
                                        <p:strVal val="hidden"/>
                                      </p:to>
                                    </p:set>
                                  </p:childTnLst>
                                </p:cTn>
                              </p:par>
                              <p:par>
                                <p:cTn id="43" presetID="23" presetClass="entr" presetSubtype="288" fill="hold" nodeType="withEffect">
                                  <p:stCondLst>
                                    <p:cond delay="0"/>
                                  </p:stCondLst>
                                  <p:childTnLst>
                                    <p:set>
                                      <p:cBhvr>
                                        <p:cTn id="44" dur="1" fill="hold">
                                          <p:stCondLst>
                                            <p:cond delay="0"/>
                                          </p:stCondLst>
                                        </p:cTn>
                                        <p:tgtEl>
                                          <p:spTgt spid="2"/>
                                        </p:tgtEl>
                                        <p:attrNameLst>
                                          <p:attrName>style.visibility</p:attrName>
                                        </p:attrNameLst>
                                      </p:cBhvr>
                                      <p:to>
                                        <p:strVal val="visible"/>
                                      </p:to>
                                    </p:set>
                                    <p:anim calcmode="lin" valueType="num">
                                      <p:cBhvr>
                                        <p:cTn id="45" dur="3000" fill="hold"/>
                                        <p:tgtEl>
                                          <p:spTgt spid="2"/>
                                        </p:tgtEl>
                                        <p:attrNameLst>
                                          <p:attrName>ppt_w</p:attrName>
                                        </p:attrNameLst>
                                      </p:cBhvr>
                                      <p:tavLst>
                                        <p:tav tm="0">
                                          <p:val>
                                            <p:strVal val="4/3*#ppt_w"/>
                                          </p:val>
                                        </p:tav>
                                        <p:tav tm="100000">
                                          <p:val>
                                            <p:strVal val="#ppt_w"/>
                                          </p:val>
                                        </p:tav>
                                      </p:tavLst>
                                    </p:anim>
                                    <p:anim calcmode="lin" valueType="num">
                                      <p:cBhvr>
                                        <p:cTn id="46" dur="3000" fill="hold"/>
                                        <p:tgtEl>
                                          <p:spTgt spid="2"/>
                                        </p:tgtEl>
                                        <p:attrNameLst>
                                          <p:attrName>ppt_h</p:attrName>
                                        </p:attrNameLst>
                                      </p:cBhvr>
                                      <p:tavLst>
                                        <p:tav tm="0">
                                          <p:val>
                                            <p:strVal val="4/3*#ppt_h"/>
                                          </p:val>
                                        </p:tav>
                                        <p:tav tm="100000">
                                          <p:val>
                                            <p:strVal val="#ppt_h"/>
                                          </p:val>
                                        </p:tav>
                                      </p:tavLst>
                                    </p:anim>
                                  </p:childTnLst>
                                </p:cTn>
                              </p:par>
                              <p:par>
                                <p:cTn id="47" presetID="16" presetClass="entr" presetSubtype="42" fill="hold" nodeType="with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barn(outHorizontal)">
                                      <p:cBhvr>
                                        <p:cTn id="4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0" scaled="0"/>
        </a:gradFill>
        <a:effectLst/>
      </p:bgPr>
    </p:bg>
    <p:spTree>
      <p:nvGrpSpPr>
        <p:cNvPr id="1" name=""/>
        <p:cNvGrpSpPr/>
        <p:nvPr/>
      </p:nvGrpSpPr>
      <p:grpSpPr>
        <a:xfrm>
          <a:off x="0" y="0"/>
          <a:ext cx="0" cy="0"/>
          <a:chOff x="0" y="0"/>
          <a:chExt cx="0" cy="0"/>
        </a:xfrm>
      </p:grpSpPr>
      <p:pic>
        <p:nvPicPr>
          <p:cNvPr id="2" name="1 Imagen" descr="3e5a78ed-738b-4e60-830e-1de29cdac18e-Fall_colors_-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Triángulo rectángulo"/>
          <p:cNvSpPr/>
          <p:nvPr/>
        </p:nvSpPr>
        <p:spPr>
          <a:xfrm>
            <a:off x="0" y="0"/>
            <a:ext cx="4643438" cy="5143500"/>
          </a:xfrm>
          <a:prstGeom prst="rtTriangle">
            <a:avLst/>
          </a:prstGeom>
          <a:gradFill flip="none" rotWithShape="1">
            <a:gsLst>
              <a:gs pos="0">
                <a:srgbClr val="663300"/>
              </a:gs>
              <a:gs pos="17999">
                <a:srgbClr val="FEE7F2"/>
              </a:gs>
              <a:gs pos="36000">
                <a:srgbClr val="FAC77D"/>
              </a:gs>
              <a:gs pos="61000">
                <a:srgbClr val="FBA97D"/>
              </a:gs>
              <a:gs pos="82001">
                <a:srgbClr val="FBD49C"/>
              </a:gs>
              <a:gs pos="100000">
                <a:srgbClr val="FEE7F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Triángulo rectángulo"/>
          <p:cNvSpPr/>
          <p:nvPr/>
        </p:nvSpPr>
        <p:spPr>
          <a:xfrm flipH="1">
            <a:off x="4572000" y="0"/>
            <a:ext cx="4572000" cy="5143500"/>
          </a:xfrm>
          <a:prstGeom prst="rtTriangle">
            <a:avLst/>
          </a:prstGeom>
          <a:gradFill flip="none" rotWithShape="1">
            <a:gsLst>
              <a:gs pos="0">
                <a:srgbClr val="663300"/>
              </a:gs>
              <a:gs pos="17999">
                <a:srgbClr val="FEE7F2"/>
              </a:gs>
              <a:gs pos="36000">
                <a:srgbClr val="FAC77D"/>
              </a:gs>
              <a:gs pos="61000">
                <a:srgbClr val="FBA97D"/>
              </a:gs>
              <a:gs pos="82001">
                <a:srgbClr val="FBD49C"/>
              </a:gs>
              <a:gs pos="100000">
                <a:srgbClr val="FEE7F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Triángulo rectángulo"/>
          <p:cNvSpPr/>
          <p:nvPr/>
        </p:nvSpPr>
        <p:spPr>
          <a:xfrm flipH="1" flipV="1">
            <a:off x="0" y="0"/>
            <a:ext cx="4643438" cy="5143500"/>
          </a:xfrm>
          <a:prstGeom prst="rtTriangle">
            <a:avLst/>
          </a:prstGeom>
          <a:gradFill flip="none" rotWithShape="1">
            <a:gsLst>
              <a:gs pos="0">
                <a:srgbClr val="663300"/>
              </a:gs>
              <a:gs pos="17999">
                <a:srgbClr val="FEE7F2"/>
              </a:gs>
              <a:gs pos="36000">
                <a:srgbClr val="FAC77D"/>
              </a:gs>
              <a:gs pos="61000">
                <a:srgbClr val="FBA97D"/>
              </a:gs>
              <a:gs pos="82001">
                <a:srgbClr val="FBD49C"/>
              </a:gs>
              <a:gs pos="100000">
                <a:srgbClr val="FEE7F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Triángulo rectángulo"/>
          <p:cNvSpPr/>
          <p:nvPr/>
        </p:nvSpPr>
        <p:spPr>
          <a:xfrm flipV="1">
            <a:off x="4572000" y="0"/>
            <a:ext cx="4572000" cy="5143500"/>
          </a:xfrm>
          <a:prstGeom prst="rtTriangle">
            <a:avLst/>
          </a:prstGeom>
          <a:gradFill flip="none" rotWithShape="1">
            <a:gsLst>
              <a:gs pos="0">
                <a:srgbClr val="663300"/>
              </a:gs>
              <a:gs pos="17999">
                <a:srgbClr val="FEE7F2"/>
              </a:gs>
              <a:gs pos="36000">
                <a:srgbClr val="FAC77D"/>
              </a:gs>
              <a:gs pos="61000">
                <a:srgbClr val="FBA97D"/>
              </a:gs>
              <a:gs pos="82001">
                <a:srgbClr val="FBD49C"/>
              </a:gs>
              <a:gs pos="100000">
                <a:srgbClr val="FEE7F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 presetClass="exit" presetSubtype="6" fill="hold" grpId="0" nodeType="withEffect">
                                  <p:stCondLst>
                                    <p:cond delay="0"/>
                                  </p:stCondLst>
                                  <p:childTnLst>
                                    <p:anim calcmode="lin" valueType="num">
                                      <p:cBhvr additive="base">
                                        <p:cTn id="8" dur="5000"/>
                                        <p:tgtEl>
                                          <p:spTgt spid="3"/>
                                        </p:tgtEl>
                                        <p:attrNameLst>
                                          <p:attrName>ppt_x</p:attrName>
                                        </p:attrNameLst>
                                      </p:cBhvr>
                                      <p:tavLst>
                                        <p:tav tm="0">
                                          <p:val>
                                            <p:strVal val="ppt_x"/>
                                          </p:val>
                                        </p:tav>
                                        <p:tav tm="100000">
                                          <p:val>
                                            <p:strVal val="1+ppt_w/2"/>
                                          </p:val>
                                        </p:tav>
                                      </p:tavLst>
                                    </p:anim>
                                    <p:anim calcmode="lin" valueType="num">
                                      <p:cBhvr additive="base">
                                        <p:cTn id="9" dur="5000"/>
                                        <p:tgtEl>
                                          <p:spTgt spid="3"/>
                                        </p:tgtEl>
                                        <p:attrNameLst>
                                          <p:attrName>ppt_y</p:attrName>
                                        </p:attrNameLst>
                                      </p:cBhvr>
                                      <p:tavLst>
                                        <p:tav tm="0">
                                          <p:val>
                                            <p:strVal val="ppt_y"/>
                                          </p:val>
                                        </p:tav>
                                        <p:tav tm="100000">
                                          <p:val>
                                            <p:strVal val="1+ppt_h/2"/>
                                          </p:val>
                                        </p:tav>
                                      </p:tavLst>
                                    </p:anim>
                                    <p:set>
                                      <p:cBhvr>
                                        <p:cTn id="10" dur="1" fill="hold">
                                          <p:stCondLst>
                                            <p:cond delay="4999"/>
                                          </p:stCondLst>
                                        </p:cTn>
                                        <p:tgtEl>
                                          <p:spTgt spid="3"/>
                                        </p:tgtEl>
                                        <p:attrNameLst>
                                          <p:attrName>style.visibility</p:attrName>
                                        </p:attrNameLst>
                                      </p:cBhvr>
                                      <p:to>
                                        <p:strVal val="hidden"/>
                                      </p:to>
                                    </p:set>
                                  </p:childTnLst>
                                </p:cTn>
                              </p:par>
                              <p:par>
                                <p:cTn id="11" presetID="3" presetClass="exit" presetSubtype="10" fill="hold" grpId="1" nodeType="withEffect">
                                  <p:stCondLst>
                                    <p:cond delay="0"/>
                                  </p:stCondLst>
                                  <p:childTnLst>
                                    <p:animEffect transition="out" filter="blinds(horizontal)">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 presetClass="exit" presetSubtype="12" fill="hold" grpId="0" nodeType="withEffect">
                                  <p:stCondLst>
                                    <p:cond delay="0"/>
                                  </p:stCondLst>
                                  <p:childTnLst>
                                    <p:anim calcmode="lin" valueType="num">
                                      <p:cBhvr additive="base">
                                        <p:cTn id="15" dur="5000"/>
                                        <p:tgtEl>
                                          <p:spTgt spid="4"/>
                                        </p:tgtEl>
                                        <p:attrNameLst>
                                          <p:attrName>ppt_x</p:attrName>
                                        </p:attrNameLst>
                                      </p:cBhvr>
                                      <p:tavLst>
                                        <p:tav tm="0">
                                          <p:val>
                                            <p:strVal val="ppt_x"/>
                                          </p:val>
                                        </p:tav>
                                        <p:tav tm="100000">
                                          <p:val>
                                            <p:strVal val="0-ppt_w/2"/>
                                          </p:val>
                                        </p:tav>
                                      </p:tavLst>
                                    </p:anim>
                                    <p:anim calcmode="lin" valueType="num">
                                      <p:cBhvr additive="base">
                                        <p:cTn id="16" dur="5000"/>
                                        <p:tgtEl>
                                          <p:spTgt spid="4"/>
                                        </p:tgtEl>
                                        <p:attrNameLst>
                                          <p:attrName>ppt_y</p:attrName>
                                        </p:attrNameLst>
                                      </p:cBhvr>
                                      <p:tavLst>
                                        <p:tav tm="0">
                                          <p:val>
                                            <p:strVal val="ppt_y"/>
                                          </p:val>
                                        </p:tav>
                                        <p:tav tm="100000">
                                          <p:val>
                                            <p:strVal val="1+ppt_h/2"/>
                                          </p:val>
                                        </p:tav>
                                      </p:tavLst>
                                    </p:anim>
                                    <p:set>
                                      <p:cBhvr>
                                        <p:cTn id="17" dur="1" fill="hold">
                                          <p:stCondLst>
                                            <p:cond delay="4999"/>
                                          </p:stCondLst>
                                        </p:cTn>
                                        <p:tgtEl>
                                          <p:spTgt spid="4"/>
                                        </p:tgtEl>
                                        <p:attrNameLst>
                                          <p:attrName>style.visibility</p:attrName>
                                        </p:attrNameLst>
                                      </p:cBhvr>
                                      <p:to>
                                        <p:strVal val="hidden"/>
                                      </p:to>
                                    </p:set>
                                  </p:childTnLst>
                                </p:cTn>
                              </p:par>
                              <p:par>
                                <p:cTn id="18" presetID="3" presetClass="exit" presetSubtype="10" fill="hold" grpId="1" nodeType="withEffect">
                                  <p:stCondLst>
                                    <p:cond delay="0"/>
                                  </p:stCondLst>
                                  <p:childTnLst>
                                    <p:animEffect transition="out" filter="blinds(horizontal)">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17" presetClass="exit" presetSubtype="2" fill="hold" grpId="0" nodeType="withEffect">
                                  <p:stCondLst>
                                    <p:cond delay="0"/>
                                  </p:stCondLst>
                                  <p:childTnLst>
                                    <p:anim calcmode="lin" valueType="num">
                                      <p:cBhvr>
                                        <p:cTn id="22" dur="5000"/>
                                        <p:tgtEl>
                                          <p:spTgt spid="5"/>
                                        </p:tgtEl>
                                        <p:attrNameLst>
                                          <p:attrName>ppt_x</p:attrName>
                                        </p:attrNameLst>
                                      </p:cBhvr>
                                      <p:tavLst>
                                        <p:tav tm="0">
                                          <p:val>
                                            <p:strVal val="ppt_x"/>
                                          </p:val>
                                        </p:tav>
                                        <p:tav tm="100000">
                                          <p:val>
                                            <p:strVal val="ppt_x+ppt_w/2"/>
                                          </p:val>
                                        </p:tav>
                                      </p:tavLst>
                                    </p:anim>
                                    <p:anim calcmode="lin" valueType="num">
                                      <p:cBhvr>
                                        <p:cTn id="23" dur="5000"/>
                                        <p:tgtEl>
                                          <p:spTgt spid="5"/>
                                        </p:tgtEl>
                                        <p:attrNameLst>
                                          <p:attrName>ppt_y</p:attrName>
                                        </p:attrNameLst>
                                      </p:cBhvr>
                                      <p:tavLst>
                                        <p:tav tm="0">
                                          <p:val>
                                            <p:strVal val="ppt_y"/>
                                          </p:val>
                                        </p:tav>
                                        <p:tav tm="100000">
                                          <p:val>
                                            <p:strVal val="ppt_y"/>
                                          </p:val>
                                        </p:tav>
                                      </p:tavLst>
                                    </p:anim>
                                    <p:anim calcmode="lin" valueType="num">
                                      <p:cBhvr>
                                        <p:cTn id="24" dur="5000"/>
                                        <p:tgtEl>
                                          <p:spTgt spid="5"/>
                                        </p:tgtEl>
                                        <p:attrNameLst>
                                          <p:attrName>ppt_w</p:attrName>
                                        </p:attrNameLst>
                                      </p:cBhvr>
                                      <p:tavLst>
                                        <p:tav tm="0">
                                          <p:val>
                                            <p:strVal val="ppt_w"/>
                                          </p:val>
                                        </p:tav>
                                        <p:tav tm="100000">
                                          <p:val>
                                            <p:fltVal val="0"/>
                                          </p:val>
                                        </p:tav>
                                      </p:tavLst>
                                    </p:anim>
                                    <p:anim calcmode="lin" valueType="num">
                                      <p:cBhvr>
                                        <p:cTn id="25" dur="5000"/>
                                        <p:tgtEl>
                                          <p:spTgt spid="5"/>
                                        </p:tgtEl>
                                        <p:attrNameLst>
                                          <p:attrName>ppt_h</p:attrName>
                                        </p:attrNameLst>
                                      </p:cBhvr>
                                      <p:tavLst>
                                        <p:tav tm="0">
                                          <p:val>
                                            <p:strVal val="ppt_h"/>
                                          </p:val>
                                        </p:tav>
                                        <p:tav tm="100000">
                                          <p:val>
                                            <p:strVal val="ppt_h"/>
                                          </p:val>
                                        </p:tav>
                                      </p:tavLst>
                                    </p:anim>
                                    <p:set>
                                      <p:cBhvr>
                                        <p:cTn id="26" dur="1" fill="hold">
                                          <p:stCondLst>
                                            <p:cond delay="4999"/>
                                          </p:stCondLst>
                                        </p:cTn>
                                        <p:tgtEl>
                                          <p:spTgt spid="5"/>
                                        </p:tgtEl>
                                        <p:attrNameLst>
                                          <p:attrName>style.visibility</p:attrName>
                                        </p:attrNameLst>
                                      </p:cBhvr>
                                      <p:to>
                                        <p:strVal val="hidden"/>
                                      </p:to>
                                    </p:set>
                                  </p:childTnLst>
                                </p:cTn>
                              </p:par>
                              <p:par>
                                <p:cTn id="27" presetID="3" presetClass="exit" presetSubtype="5" fill="hold" grpId="1" nodeType="withEffect">
                                  <p:stCondLst>
                                    <p:cond delay="0"/>
                                  </p:stCondLst>
                                  <p:childTnLst>
                                    <p:animEffect transition="out" filter="blinds(vertical)">
                                      <p:cBhvr>
                                        <p:cTn id="28" dur="5000"/>
                                        <p:tgtEl>
                                          <p:spTgt spid="5"/>
                                        </p:tgtEl>
                                      </p:cBhvr>
                                    </p:animEffect>
                                    <p:set>
                                      <p:cBhvr>
                                        <p:cTn id="29" dur="1" fill="hold">
                                          <p:stCondLst>
                                            <p:cond delay="4999"/>
                                          </p:stCondLst>
                                        </p:cTn>
                                        <p:tgtEl>
                                          <p:spTgt spid="5"/>
                                        </p:tgtEl>
                                        <p:attrNameLst>
                                          <p:attrName>style.visibility</p:attrName>
                                        </p:attrNameLst>
                                      </p:cBhvr>
                                      <p:to>
                                        <p:strVal val="hidden"/>
                                      </p:to>
                                    </p:set>
                                  </p:childTnLst>
                                </p:cTn>
                              </p:par>
                              <p:par>
                                <p:cTn id="30" presetID="17" presetClass="exit" presetSubtype="8" fill="hold" grpId="0" nodeType="withEffect">
                                  <p:stCondLst>
                                    <p:cond delay="0"/>
                                  </p:stCondLst>
                                  <p:childTnLst>
                                    <p:anim calcmode="lin" valueType="num">
                                      <p:cBhvr>
                                        <p:cTn id="31" dur="5000"/>
                                        <p:tgtEl>
                                          <p:spTgt spid="6"/>
                                        </p:tgtEl>
                                        <p:attrNameLst>
                                          <p:attrName>ppt_x</p:attrName>
                                        </p:attrNameLst>
                                      </p:cBhvr>
                                      <p:tavLst>
                                        <p:tav tm="0">
                                          <p:val>
                                            <p:strVal val="ppt_x"/>
                                          </p:val>
                                        </p:tav>
                                        <p:tav tm="100000">
                                          <p:val>
                                            <p:strVal val="ppt_x-ppt_w/2"/>
                                          </p:val>
                                        </p:tav>
                                      </p:tavLst>
                                    </p:anim>
                                    <p:anim calcmode="lin" valueType="num">
                                      <p:cBhvr>
                                        <p:cTn id="32" dur="5000"/>
                                        <p:tgtEl>
                                          <p:spTgt spid="6"/>
                                        </p:tgtEl>
                                        <p:attrNameLst>
                                          <p:attrName>ppt_y</p:attrName>
                                        </p:attrNameLst>
                                      </p:cBhvr>
                                      <p:tavLst>
                                        <p:tav tm="0">
                                          <p:val>
                                            <p:strVal val="ppt_y"/>
                                          </p:val>
                                        </p:tav>
                                        <p:tav tm="100000">
                                          <p:val>
                                            <p:strVal val="ppt_y"/>
                                          </p:val>
                                        </p:tav>
                                      </p:tavLst>
                                    </p:anim>
                                    <p:anim calcmode="lin" valueType="num">
                                      <p:cBhvr>
                                        <p:cTn id="33" dur="5000"/>
                                        <p:tgtEl>
                                          <p:spTgt spid="6"/>
                                        </p:tgtEl>
                                        <p:attrNameLst>
                                          <p:attrName>ppt_w</p:attrName>
                                        </p:attrNameLst>
                                      </p:cBhvr>
                                      <p:tavLst>
                                        <p:tav tm="0">
                                          <p:val>
                                            <p:strVal val="ppt_w"/>
                                          </p:val>
                                        </p:tav>
                                        <p:tav tm="100000">
                                          <p:val>
                                            <p:fltVal val="0"/>
                                          </p:val>
                                        </p:tav>
                                      </p:tavLst>
                                    </p:anim>
                                    <p:anim calcmode="lin" valueType="num">
                                      <p:cBhvr>
                                        <p:cTn id="34" dur="5000"/>
                                        <p:tgtEl>
                                          <p:spTgt spid="6"/>
                                        </p:tgtEl>
                                        <p:attrNameLst>
                                          <p:attrName>ppt_h</p:attrName>
                                        </p:attrNameLst>
                                      </p:cBhvr>
                                      <p:tavLst>
                                        <p:tav tm="0">
                                          <p:val>
                                            <p:strVal val="ppt_h"/>
                                          </p:val>
                                        </p:tav>
                                        <p:tav tm="100000">
                                          <p:val>
                                            <p:strVal val="ppt_h"/>
                                          </p:val>
                                        </p:tav>
                                      </p:tavLst>
                                    </p:anim>
                                    <p:set>
                                      <p:cBhvr>
                                        <p:cTn id="35" dur="1" fill="hold">
                                          <p:stCondLst>
                                            <p:cond delay="4999"/>
                                          </p:stCondLst>
                                        </p:cTn>
                                        <p:tgtEl>
                                          <p:spTgt spid="6"/>
                                        </p:tgtEl>
                                        <p:attrNameLst>
                                          <p:attrName>style.visibility</p:attrName>
                                        </p:attrNameLst>
                                      </p:cBhvr>
                                      <p:to>
                                        <p:strVal val="hidden"/>
                                      </p:to>
                                    </p:set>
                                  </p:childTnLst>
                                </p:cTn>
                              </p:par>
                              <p:par>
                                <p:cTn id="36" presetID="3" presetClass="exit" presetSubtype="5" fill="hold" grpId="1" nodeType="withEffect">
                                  <p:stCondLst>
                                    <p:cond delay="0"/>
                                  </p:stCondLst>
                                  <p:childTnLst>
                                    <p:animEffect transition="out" filter="blinds(vertical)">
                                      <p:cBhvr>
                                        <p:cTn id="37" dur="5000"/>
                                        <p:tgtEl>
                                          <p:spTgt spid="6"/>
                                        </p:tgtEl>
                                      </p:cBhvr>
                                    </p:animEffect>
                                    <p:set>
                                      <p:cBhvr>
                                        <p:cTn id="38" dur="1" fill="hold">
                                          <p:stCondLst>
                                            <p:cond delay="4999"/>
                                          </p:stCondLst>
                                        </p:cTn>
                                        <p:tgtEl>
                                          <p:spTgt spid="6"/>
                                        </p:tgtEl>
                                        <p:attrNameLst>
                                          <p:attrName>style.visibility</p:attrName>
                                        </p:attrNameLst>
                                      </p:cBhvr>
                                      <p:to>
                                        <p:strVal val="hidden"/>
                                      </p:to>
                                    </p:set>
                                  </p:childTnLst>
                                </p:cTn>
                              </p:par>
                              <p:par>
                                <p:cTn id="39" presetID="23" presetClass="entr" presetSubtype="288" fill="hold" nodeType="withEffect">
                                  <p:stCondLst>
                                    <p:cond delay="0"/>
                                  </p:stCondLst>
                                  <p:childTnLst>
                                    <p:set>
                                      <p:cBhvr>
                                        <p:cTn id="40" dur="1" fill="hold">
                                          <p:stCondLst>
                                            <p:cond delay="0"/>
                                          </p:stCondLst>
                                        </p:cTn>
                                        <p:tgtEl>
                                          <p:spTgt spid="2"/>
                                        </p:tgtEl>
                                        <p:attrNameLst>
                                          <p:attrName>style.visibility</p:attrName>
                                        </p:attrNameLst>
                                      </p:cBhvr>
                                      <p:to>
                                        <p:strVal val="visible"/>
                                      </p:to>
                                    </p:set>
                                    <p:anim calcmode="lin" valueType="num">
                                      <p:cBhvr>
                                        <p:cTn id="41" dur="5000" fill="hold"/>
                                        <p:tgtEl>
                                          <p:spTgt spid="2"/>
                                        </p:tgtEl>
                                        <p:attrNameLst>
                                          <p:attrName>ppt_w</p:attrName>
                                        </p:attrNameLst>
                                      </p:cBhvr>
                                      <p:tavLst>
                                        <p:tav tm="0">
                                          <p:val>
                                            <p:strVal val="4/3*#ppt_w"/>
                                          </p:val>
                                        </p:tav>
                                        <p:tav tm="100000">
                                          <p:val>
                                            <p:strVal val="#ppt_w"/>
                                          </p:val>
                                        </p:tav>
                                      </p:tavLst>
                                    </p:anim>
                                    <p:anim calcmode="lin" valueType="num">
                                      <p:cBhvr>
                                        <p:cTn id="42" dur="5000" fill="hold"/>
                                        <p:tgtEl>
                                          <p:spTgt spid="2"/>
                                        </p:tgtEl>
                                        <p:attrNameLst>
                                          <p:attrName>ppt_h</p:attrName>
                                        </p:attrNameLst>
                                      </p:cBhvr>
                                      <p:tavLst>
                                        <p:tav tm="0">
                                          <p:val>
                                            <p:strVal val="4/3*#ppt_h"/>
                                          </p:val>
                                        </p:tav>
                                        <p:tav tm="100000">
                                          <p:val>
                                            <p:strVal val="#ppt_h"/>
                                          </p:val>
                                        </p:tav>
                                      </p:tavLst>
                                    </p:anim>
                                  </p:childTnLst>
                                </p:cTn>
                              </p:par>
                              <p:par>
                                <p:cTn id="43" presetID="16" presetClass="entr" presetSubtype="37" fill="hold" nodeType="withEffect">
                                  <p:stCondLst>
                                    <p:cond delay="0"/>
                                  </p:stCondLst>
                                  <p:childTnLst>
                                    <p:set>
                                      <p:cBhvr>
                                        <p:cTn id="44" dur="1" fill="hold">
                                          <p:stCondLst>
                                            <p:cond delay="0"/>
                                          </p:stCondLst>
                                        </p:cTn>
                                        <p:tgtEl>
                                          <p:spTgt spid="2"/>
                                        </p:tgtEl>
                                        <p:attrNameLst>
                                          <p:attrName>style.visibility</p:attrName>
                                        </p:attrNameLst>
                                      </p:cBhvr>
                                      <p:to>
                                        <p:strVal val="visible"/>
                                      </p:to>
                                    </p:set>
                                    <p:animEffect transition="in" filter="barn(outVertical)">
                                      <p:cBhvr>
                                        <p:cTn id="45"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gpov8k4dq09.png"/>
          <p:cNvPicPr>
            <a:picLocks noChangeAspect="1"/>
          </p:cNvPicPr>
          <p:nvPr/>
        </p:nvPicPr>
        <p:blipFill>
          <a:blip r:embed="rId2"/>
          <a:stretch>
            <a:fillRect/>
          </a:stretch>
        </p:blipFill>
        <p:spPr>
          <a:xfrm>
            <a:off x="4465" y="0"/>
            <a:ext cx="9135070" cy="5143500"/>
          </a:xfrm>
          <a:prstGeom prst="rect">
            <a:avLst/>
          </a:prstGeom>
        </p:spPr>
      </p:pic>
      <p:sp>
        <p:nvSpPr>
          <p:cNvPr id="3" name="2 CuadroTexto"/>
          <p:cNvSpPr txBox="1"/>
          <p:nvPr/>
        </p:nvSpPr>
        <p:spPr>
          <a:xfrm>
            <a:off x="2000232" y="1928808"/>
            <a:ext cx="2857520" cy="1631216"/>
          </a:xfrm>
          <a:prstGeom prst="rect">
            <a:avLst/>
          </a:prstGeom>
          <a:noFill/>
        </p:spPr>
        <p:txBody>
          <a:bodyPr wrap="square" rtlCol="0">
            <a:spAutoFit/>
          </a:bodyPr>
          <a:lstStyle/>
          <a:p>
            <a:r>
              <a:rPr lang="es-PE" sz="2000" b="1" dirty="0" smtClean="0">
                <a:solidFill>
                  <a:schemeClr val="accent2">
                    <a:lumMod val="75000"/>
                  </a:schemeClr>
                </a:solidFill>
              </a:rPr>
              <a:t>“ El  otoño </a:t>
            </a:r>
            <a:r>
              <a:rPr lang="es-PE" sz="2000" b="1" dirty="0" smtClean="0">
                <a:solidFill>
                  <a:schemeClr val="accent2">
                    <a:lumMod val="75000"/>
                  </a:schemeClr>
                </a:solidFill>
              </a:rPr>
              <a:t>es una segunda primavera, donde cada hoja es una flor" </a:t>
            </a:r>
          </a:p>
          <a:p>
            <a:endParaRPr lang="es-PE" sz="2000" b="1" dirty="0" smtClean="0"/>
          </a:p>
          <a:p>
            <a:r>
              <a:rPr lang="es-PE" sz="2000" b="1" dirty="0" smtClean="0">
                <a:solidFill>
                  <a:schemeClr val="accent2">
                    <a:lumMod val="75000"/>
                  </a:schemeClr>
                </a:solidFill>
              </a:rPr>
              <a:t>Albert Camus</a:t>
            </a:r>
            <a:endParaRPr lang="es-PE" sz="2000" b="1" dirty="0">
              <a:solidFill>
                <a:schemeClr val="accent2">
                  <a:lumMod val="75000"/>
                </a:schemeClr>
              </a:solidFill>
            </a:endParaRPr>
          </a:p>
        </p:txBody>
      </p:sp>
      <p:sp>
        <p:nvSpPr>
          <p:cNvPr id="4" name="3 Rectángulo"/>
          <p:cNvSpPr/>
          <p:nvPr/>
        </p:nvSpPr>
        <p:spPr>
          <a:xfrm>
            <a:off x="4714876" y="0"/>
            <a:ext cx="4429124"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B050"/>
            </a:gs>
            <a:gs pos="45000">
              <a:srgbClr val="FF7A00"/>
            </a:gs>
            <a:gs pos="70000">
              <a:srgbClr val="FF0300"/>
            </a:gs>
            <a:gs pos="100000">
              <a:srgbClr val="4D0808"/>
            </a:gs>
          </a:gsLst>
          <a:lin ang="5400000" scaled="1"/>
          <a:tileRect/>
        </a:gradFill>
        <a:effectLst/>
      </p:bgPr>
    </p:bg>
    <p:spTree>
      <p:nvGrpSpPr>
        <p:cNvPr id="1" name=""/>
        <p:cNvGrpSpPr/>
        <p:nvPr/>
      </p:nvGrpSpPr>
      <p:grpSpPr>
        <a:xfrm>
          <a:off x="0" y="0"/>
          <a:ext cx="0" cy="0"/>
          <a:chOff x="0" y="0"/>
          <a:chExt cx="0" cy="0"/>
        </a:xfrm>
      </p:grpSpPr>
      <p:pic>
        <p:nvPicPr>
          <p:cNvPr id="2" name="1 Imagen" descr="96659_beautiful-copper-autumn-in-the-forest-wallpapers_1680x1050_h.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3" name="2 Rombo"/>
          <p:cNvSpPr/>
          <p:nvPr/>
        </p:nvSpPr>
        <p:spPr>
          <a:xfrm>
            <a:off x="0" y="0"/>
            <a:ext cx="9144000" cy="5143500"/>
          </a:xfrm>
          <a:prstGeom prst="diamond">
            <a:avLst/>
          </a:prstGeom>
          <a:gradFill flip="none" rotWithShape="1">
            <a:gsLst>
              <a:gs pos="60000">
                <a:srgbClr val="00B050"/>
              </a:gs>
              <a:gs pos="45000">
                <a:srgbClr val="FF7A00"/>
              </a:gs>
              <a:gs pos="70000">
                <a:srgbClr val="FF0300"/>
              </a:gs>
              <a:gs pos="100000">
                <a:srgbClr val="4D0808"/>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ombo"/>
          <p:cNvSpPr/>
          <p:nvPr/>
        </p:nvSpPr>
        <p:spPr>
          <a:xfrm>
            <a:off x="857224" y="0"/>
            <a:ext cx="7358082" cy="5143500"/>
          </a:xfrm>
          <a:prstGeom prst="diamond">
            <a:avLst/>
          </a:prstGeom>
          <a:gradFill flip="none" rotWithShape="1">
            <a:gsLst>
              <a:gs pos="100000">
                <a:srgbClr val="00B050"/>
              </a:gs>
              <a:gs pos="45000">
                <a:srgbClr val="FF7A00"/>
              </a:gs>
              <a:gs pos="70000">
                <a:srgbClr val="FF0300"/>
              </a:gs>
              <a:gs pos="100000">
                <a:srgbClr val="4D0808"/>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ombo"/>
          <p:cNvSpPr/>
          <p:nvPr/>
        </p:nvSpPr>
        <p:spPr>
          <a:xfrm>
            <a:off x="1928794" y="0"/>
            <a:ext cx="5286412" cy="5143500"/>
          </a:xfrm>
          <a:prstGeom prst="diamond">
            <a:avLst/>
          </a:prstGeom>
          <a:gradFill flip="none" rotWithShape="1">
            <a:gsLst>
              <a:gs pos="0">
                <a:srgbClr val="00B050"/>
              </a:gs>
              <a:gs pos="45000">
                <a:srgbClr val="FF7A00"/>
              </a:gs>
              <a:gs pos="70000">
                <a:srgbClr val="FF0300"/>
              </a:gs>
              <a:gs pos="100000">
                <a:srgbClr val="4D0808"/>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4/3*ppt_w"/>
                                          </p:val>
                                        </p:tav>
                                      </p:tavLst>
                                    </p:anim>
                                    <p:anim calcmode="lin" valueType="num">
                                      <p:cBhvr>
                                        <p:cTn id="9" dur="5000"/>
                                        <p:tgtEl>
                                          <p:spTgt spid="5"/>
                                        </p:tgtEl>
                                        <p:attrNameLst>
                                          <p:attrName>ppt_h</p:attrName>
                                        </p:attrNameLst>
                                      </p:cBhvr>
                                      <p:tavLst>
                                        <p:tav tm="0">
                                          <p:val>
                                            <p:strVal val="ppt_h"/>
                                          </p:val>
                                        </p:tav>
                                        <p:tav tm="100000">
                                          <p:val>
                                            <p:strVal val="4/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8" presetClass="exit" presetSubtype="16" fill="hold" grpId="1" nodeType="withEffect">
                                  <p:stCondLst>
                                    <p:cond delay="0"/>
                                  </p:stCondLst>
                                  <p:childTnLst>
                                    <p:animEffect transition="out" filter="diamond(in)">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strVal val="2/3*ppt_w"/>
                                          </p:val>
                                        </p:tav>
                                      </p:tavLst>
                                    </p:anim>
                                    <p:anim calcmode="lin" valueType="num">
                                      <p:cBhvr>
                                        <p:cTn id="16" dur="5000"/>
                                        <p:tgtEl>
                                          <p:spTgt spid="4"/>
                                        </p:tgtEl>
                                        <p:attrNameLst>
                                          <p:attrName>ppt_h</p:attrName>
                                        </p:attrNameLst>
                                      </p:cBhvr>
                                      <p:tavLst>
                                        <p:tav tm="0">
                                          <p:val>
                                            <p:strVal val="ppt_h"/>
                                          </p:val>
                                        </p:tav>
                                        <p:tav tm="100000">
                                          <p:val>
                                            <p:strVal val="2/3*ppt_h"/>
                                          </p:val>
                                        </p:tav>
                                      </p:tavLst>
                                    </p:anim>
                                    <p:set>
                                      <p:cBhvr>
                                        <p:cTn id="17" dur="1" fill="hold">
                                          <p:stCondLst>
                                            <p:cond delay="4999"/>
                                          </p:stCondLst>
                                        </p:cTn>
                                        <p:tgtEl>
                                          <p:spTgt spid="4"/>
                                        </p:tgtEl>
                                        <p:attrNameLst>
                                          <p:attrName>style.visibility</p:attrName>
                                        </p:attrNameLst>
                                      </p:cBhvr>
                                      <p:to>
                                        <p:strVal val="hidden"/>
                                      </p:to>
                                    </p:set>
                                  </p:childTnLst>
                                </p:cTn>
                              </p:par>
                              <p:par>
                                <p:cTn id="18" presetID="8" presetClass="exit" presetSubtype="16" fill="hold" grpId="1" nodeType="withEffect">
                                  <p:stCondLst>
                                    <p:cond delay="0"/>
                                  </p:stCondLst>
                                  <p:childTnLst>
                                    <p:animEffect transition="out" filter="diamond(in)">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xit" presetSubtype="32" fill="hold" grpId="0" nodeType="withEffect">
                                  <p:stCondLst>
                                    <p:cond delay="0"/>
                                  </p:stCondLst>
                                  <p:childTnLst>
                                    <p:anim calcmode="lin" valueType="num">
                                      <p:cBhvr>
                                        <p:cTn id="22" dur="5000"/>
                                        <p:tgtEl>
                                          <p:spTgt spid="3"/>
                                        </p:tgtEl>
                                        <p:attrNameLst>
                                          <p:attrName>ppt_w</p:attrName>
                                        </p:attrNameLst>
                                      </p:cBhvr>
                                      <p:tavLst>
                                        <p:tav tm="0">
                                          <p:val>
                                            <p:strVal val="ppt_w"/>
                                          </p:val>
                                        </p:tav>
                                        <p:tav tm="100000">
                                          <p:val>
                                            <p:fltVal val="0"/>
                                          </p:val>
                                        </p:tav>
                                      </p:tavLst>
                                    </p:anim>
                                    <p:anim calcmode="lin" valueType="num">
                                      <p:cBhvr>
                                        <p:cTn id="23" dur="5000"/>
                                        <p:tgtEl>
                                          <p:spTgt spid="3"/>
                                        </p:tgtEl>
                                        <p:attrNameLst>
                                          <p:attrName>ppt_h</p:attrName>
                                        </p:attrNameLst>
                                      </p:cBhvr>
                                      <p:tavLst>
                                        <p:tav tm="0">
                                          <p:val>
                                            <p:strVal val="ppt_h"/>
                                          </p:val>
                                        </p:tav>
                                        <p:tav tm="100000">
                                          <p:val>
                                            <p:fltVal val="0"/>
                                          </p:val>
                                        </p:tav>
                                      </p:tavLst>
                                    </p:anim>
                                    <p:set>
                                      <p:cBhvr>
                                        <p:cTn id="24" dur="1" fill="hold">
                                          <p:stCondLst>
                                            <p:cond delay="4999"/>
                                          </p:stCondLst>
                                        </p:cTn>
                                        <p:tgtEl>
                                          <p:spTgt spid="3"/>
                                        </p:tgtEl>
                                        <p:attrNameLst>
                                          <p:attrName>style.visibility</p:attrName>
                                        </p:attrNameLst>
                                      </p:cBhvr>
                                      <p:to>
                                        <p:strVal val="hidden"/>
                                      </p:to>
                                    </p:set>
                                  </p:childTnLst>
                                </p:cTn>
                              </p:par>
                              <p:par>
                                <p:cTn id="25" presetID="8" presetClass="exit" presetSubtype="16" fill="hold" grpId="1" nodeType="withEffect">
                                  <p:stCondLst>
                                    <p:cond delay="0"/>
                                  </p:stCondLst>
                                  <p:childTnLst>
                                    <p:animEffect transition="out" filter="diamond(in)">
                                      <p:cBhvr>
                                        <p:cTn id="26" dur="5000"/>
                                        <p:tgtEl>
                                          <p:spTgt spid="3"/>
                                        </p:tgtEl>
                                      </p:cBhvr>
                                    </p:animEffect>
                                    <p:set>
                                      <p:cBhvr>
                                        <p:cTn id="27" dur="1" fill="hold">
                                          <p:stCondLst>
                                            <p:cond delay="4999"/>
                                          </p:stCondLst>
                                        </p:cTn>
                                        <p:tgtEl>
                                          <p:spTgt spid="3"/>
                                        </p:tgtEl>
                                        <p:attrNameLst>
                                          <p:attrName>style.visibility</p:attrName>
                                        </p:attrNameLst>
                                      </p:cBhvr>
                                      <p:to>
                                        <p:strVal val="hidden"/>
                                      </p:to>
                                    </p:set>
                                  </p:childTnLst>
                                </p:cTn>
                              </p:par>
                              <p:par>
                                <p:cTn id="28" presetID="17" presetClass="exit" presetSubtype="10" fill="hold" grpId="2" nodeType="withEffect">
                                  <p:stCondLst>
                                    <p:cond delay="0"/>
                                  </p:stCondLst>
                                  <p:childTnLst>
                                    <p:anim calcmode="lin" valueType="num">
                                      <p:cBhvr>
                                        <p:cTn id="29" dur="5000"/>
                                        <p:tgtEl>
                                          <p:spTgt spid="5"/>
                                        </p:tgtEl>
                                        <p:attrNameLst>
                                          <p:attrName>ppt_w</p:attrName>
                                        </p:attrNameLst>
                                      </p:cBhvr>
                                      <p:tavLst>
                                        <p:tav tm="0">
                                          <p:val>
                                            <p:strVal val="ppt_w"/>
                                          </p:val>
                                        </p:tav>
                                        <p:tav tm="100000">
                                          <p:val>
                                            <p:fltVal val="0"/>
                                          </p:val>
                                        </p:tav>
                                      </p:tavLst>
                                    </p:anim>
                                    <p:anim calcmode="lin" valueType="num">
                                      <p:cBhvr>
                                        <p:cTn id="30" dur="5000"/>
                                        <p:tgtEl>
                                          <p:spTgt spid="5"/>
                                        </p:tgtEl>
                                        <p:attrNameLst>
                                          <p:attrName>ppt_h</p:attrName>
                                        </p:attrNameLst>
                                      </p:cBhvr>
                                      <p:tavLst>
                                        <p:tav tm="0">
                                          <p:val>
                                            <p:strVal val="ppt_h"/>
                                          </p:val>
                                        </p:tav>
                                        <p:tav tm="100000">
                                          <p:val>
                                            <p:strVal val="ppt_h"/>
                                          </p:val>
                                        </p:tav>
                                      </p:tavLst>
                                    </p:anim>
                                    <p:set>
                                      <p:cBhvr>
                                        <p:cTn id="31" dur="1" fill="hold">
                                          <p:stCondLst>
                                            <p:cond delay="4999"/>
                                          </p:stCondLst>
                                        </p:cTn>
                                        <p:tgtEl>
                                          <p:spTgt spid="5"/>
                                        </p:tgtEl>
                                        <p:attrNameLst>
                                          <p:attrName>style.visibility</p:attrName>
                                        </p:attrNameLst>
                                      </p:cBhvr>
                                      <p:to>
                                        <p:strVal val="hidden"/>
                                      </p:to>
                                    </p:set>
                                  </p:childTnLst>
                                </p:cTn>
                              </p:par>
                              <p:par>
                                <p:cTn id="32" presetID="17" presetClass="exit" presetSubtype="10" fill="hold" grpId="2" nodeType="withEffect">
                                  <p:stCondLst>
                                    <p:cond delay="0"/>
                                  </p:stCondLst>
                                  <p:childTnLst>
                                    <p:anim calcmode="lin" valueType="num">
                                      <p:cBhvr>
                                        <p:cTn id="33" dur="5000"/>
                                        <p:tgtEl>
                                          <p:spTgt spid="4"/>
                                        </p:tgtEl>
                                        <p:attrNameLst>
                                          <p:attrName>ppt_w</p:attrName>
                                        </p:attrNameLst>
                                      </p:cBhvr>
                                      <p:tavLst>
                                        <p:tav tm="0">
                                          <p:val>
                                            <p:strVal val="ppt_w"/>
                                          </p:val>
                                        </p:tav>
                                        <p:tav tm="100000">
                                          <p:val>
                                            <p:fltVal val="0"/>
                                          </p:val>
                                        </p:tav>
                                      </p:tavLst>
                                    </p:anim>
                                    <p:anim calcmode="lin" valueType="num">
                                      <p:cBhvr>
                                        <p:cTn id="34" dur="5000"/>
                                        <p:tgtEl>
                                          <p:spTgt spid="4"/>
                                        </p:tgtEl>
                                        <p:attrNameLst>
                                          <p:attrName>ppt_h</p:attrName>
                                        </p:attrNameLst>
                                      </p:cBhvr>
                                      <p:tavLst>
                                        <p:tav tm="0">
                                          <p:val>
                                            <p:strVal val="ppt_h"/>
                                          </p:val>
                                        </p:tav>
                                        <p:tav tm="100000">
                                          <p:val>
                                            <p:strVal val="ppt_h"/>
                                          </p:val>
                                        </p:tav>
                                      </p:tavLst>
                                    </p:anim>
                                    <p:set>
                                      <p:cBhvr>
                                        <p:cTn id="35" dur="1" fill="hold">
                                          <p:stCondLst>
                                            <p:cond delay="4999"/>
                                          </p:stCondLst>
                                        </p:cTn>
                                        <p:tgtEl>
                                          <p:spTgt spid="4"/>
                                        </p:tgtEl>
                                        <p:attrNameLst>
                                          <p:attrName>style.visibility</p:attrName>
                                        </p:attrNameLst>
                                      </p:cBhvr>
                                      <p:to>
                                        <p:strVal val="hidden"/>
                                      </p:to>
                                    </p:set>
                                  </p:childTnLst>
                                </p:cTn>
                              </p:par>
                              <p:par>
                                <p:cTn id="36" presetID="17" presetClass="exit" presetSubtype="10" fill="hold" grpId="2" nodeType="withEffect">
                                  <p:stCondLst>
                                    <p:cond delay="0"/>
                                  </p:stCondLst>
                                  <p:childTnLst>
                                    <p:anim calcmode="lin" valueType="num">
                                      <p:cBhvr>
                                        <p:cTn id="37" dur="5000"/>
                                        <p:tgtEl>
                                          <p:spTgt spid="3"/>
                                        </p:tgtEl>
                                        <p:attrNameLst>
                                          <p:attrName>ppt_w</p:attrName>
                                        </p:attrNameLst>
                                      </p:cBhvr>
                                      <p:tavLst>
                                        <p:tav tm="0">
                                          <p:val>
                                            <p:strVal val="ppt_w"/>
                                          </p:val>
                                        </p:tav>
                                        <p:tav tm="100000">
                                          <p:val>
                                            <p:fltVal val="0"/>
                                          </p:val>
                                        </p:tav>
                                      </p:tavLst>
                                    </p:anim>
                                    <p:anim calcmode="lin" valueType="num">
                                      <p:cBhvr>
                                        <p:cTn id="38" dur="5000"/>
                                        <p:tgtEl>
                                          <p:spTgt spid="3"/>
                                        </p:tgtEl>
                                        <p:attrNameLst>
                                          <p:attrName>ppt_h</p:attrName>
                                        </p:attrNameLst>
                                      </p:cBhvr>
                                      <p:tavLst>
                                        <p:tav tm="0">
                                          <p:val>
                                            <p:strVal val="ppt_h"/>
                                          </p:val>
                                        </p:tav>
                                        <p:tav tm="100000">
                                          <p:val>
                                            <p:strVal val="ppt_h"/>
                                          </p:val>
                                        </p:tav>
                                      </p:tavLst>
                                    </p:anim>
                                    <p:set>
                                      <p:cBhvr>
                                        <p:cTn id="39" dur="1" fill="hold">
                                          <p:stCondLst>
                                            <p:cond delay="4999"/>
                                          </p:stCondLst>
                                        </p:cTn>
                                        <p:tgtEl>
                                          <p:spTgt spid="3"/>
                                        </p:tgtEl>
                                        <p:attrNameLst>
                                          <p:attrName>style.visibility</p:attrName>
                                        </p:attrNameLst>
                                      </p:cBhvr>
                                      <p:to>
                                        <p:strVal val="hidden"/>
                                      </p:to>
                                    </p:set>
                                  </p:childTnLst>
                                </p:cTn>
                              </p:par>
                              <p:par>
                                <p:cTn id="40" presetID="23" presetClass="entr" presetSubtype="28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5000" fill="hold"/>
                                        <p:tgtEl>
                                          <p:spTgt spid="2"/>
                                        </p:tgtEl>
                                        <p:attrNameLst>
                                          <p:attrName>ppt_w</p:attrName>
                                        </p:attrNameLst>
                                      </p:cBhvr>
                                      <p:tavLst>
                                        <p:tav tm="0">
                                          <p:val>
                                            <p:strVal val="4/3*#ppt_w"/>
                                          </p:val>
                                        </p:tav>
                                        <p:tav tm="100000">
                                          <p:val>
                                            <p:strVal val="#ppt_w"/>
                                          </p:val>
                                        </p:tav>
                                      </p:tavLst>
                                    </p:anim>
                                    <p:anim calcmode="lin" valueType="num">
                                      <p:cBhvr>
                                        <p:cTn id="43" dur="5000" fill="hold"/>
                                        <p:tgtEl>
                                          <p:spTgt spid="2"/>
                                        </p:tgtEl>
                                        <p:attrNameLst>
                                          <p:attrName>ppt_h</p:attrName>
                                        </p:attrNameLst>
                                      </p:cBhvr>
                                      <p:tavLst>
                                        <p:tav tm="0">
                                          <p:val>
                                            <p:strVal val="4/3*#ppt_h"/>
                                          </p:val>
                                        </p:tav>
                                        <p:tav tm="100000">
                                          <p:val>
                                            <p:strVal val="#ppt_h"/>
                                          </p:val>
                                        </p:tav>
                                      </p:tavLst>
                                    </p:anim>
                                  </p:childTnLst>
                                </p:cTn>
                              </p:par>
                              <p:par>
                                <p:cTn id="44" presetID="8" presetClass="entr" presetSubtype="32"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diamond(out)">
                                      <p:cBhvr>
                                        <p:cTn id="46"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50000">
              <a:schemeClr val="accent3">
                <a:lumMod val="40000"/>
                <a:lumOff val="60000"/>
              </a:schemeClr>
            </a:gs>
            <a:gs pos="50000">
              <a:srgbClr val="9CB86E"/>
            </a:gs>
            <a:gs pos="100000">
              <a:srgbClr val="156B13"/>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26988485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Estrella de 12 puntas"/>
          <p:cNvSpPr/>
          <p:nvPr/>
        </p:nvSpPr>
        <p:spPr>
          <a:xfrm>
            <a:off x="2143110" y="285735"/>
            <a:ext cx="4929222" cy="4572014"/>
          </a:xfrm>
          <a:prstGeom prst="star12">
            <a:avLst/>
          </a:prstGeom>
          <a:gradFill flip="none" rotWithShape="1">
            <a:gsLst>
              <a:gs pos="60000">
                <a:schemeClr val="accent3">
                  <a:lumMod val="20000"/>
                  <a:lumOff val="80000"/>
                </a:scheme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w="76200">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Estrella de 12 puntas"/>
          <p:cNvSpPr/>
          <p:nvPr/>
        </p:nvSpPr>
        <p:spPr>
          <a:xfrm rot="950253">
            <a:off x="3231759" y="1249271"/>
            <a:ext cx="2710586" cy="2596302"/>
          </a:xfrm>
          <a:prstGeom prst="star12">
            <a:avLst/>
          </a:prstGeom>
          <a:gradFill flip="none" rotWithShape="1">
            <a:gsLst>
              <a:gs pos="73000">
                <a:schemeClr val="accent3">
                  <a:lumMod val="20000"/>
                  <a:lumOff val="80000"/>
                </a:schemeClr>
              </a:gs>
              <a:gs pos="50000">
                <a:srgbClr val="92D050">
                  <a:shade val="67500"/>
                  <a:satMod val="115000"/>
                </a:srgbClr>
              </a:gs>
              <a:gs pos="100000">
                <a:srgbClr val="92D050">
                  <a:shade val="100000"/>
                  <a:satMod val="115000"/>
                </a:srgbClr>
              </a:gs>
            </a:gsLst>
            <a:path path="shape">
              <a:fillToRect l="50000" t="50000" r="50000" b="50000"/>
            </a:path>
            <a:tileRect/>
          </a:gradFill>
          <a:ln w="76200">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8" presetClass="emph" presetSubtype="0" autoRev="1" fill="hold" grpId="3" nodeType="withEffect">
                                  <p:stCondLst>
                                    <p:cond delay="0"/>
                                  </p:stCondLst>
                                  <p:childTnLst>
                                    <p:animRot by="21600000">
                                      <p:cBhvr>
                                        <p:cTn id="8" dur="3000" fill="hold"/>
                                        <p:tgtEl>
                                          <p:spTgt spid="3"/>
                                        </p:tgtEl>
                                        <p:attrNameLst>
                                          <p:attrName>r</p:attrName>
                                        </p:attrNameLst>
                                      </p:cBhvr>
                                    </p:animRot>
                                  </p:childTnLst>
                                </p:cTn>
                              </p:par>
                              <p:par>
                                <p:cTn id="9" presetID="8" presetClass="emph" presetSubtype="0" autoRev="1" fill="hold" grpId="3" nodeType="withEffect">
                                  <p:stCondLst>
                                    <p:cond delay="0"/>
                                  </p:stCondLst>
                                  <p:childTnLst>
                                    <p:animRot by="-21600000">
                                      <p:cBhvr>
                                        <p:cTn id="10" dur="3000" fill="hold"/>
                                        <p:tgtEl>
                                          <p:spTgt spid="4"/>
                                        </p:tgtEl>
                                        <p:attrNameLst>
                                          <p:attrName>r</p:attrName>
                                        </p:attrNameLst>
                                      </p:cBhvr>
                                    </p:animRot>
                                  </p:childTnLst>
                                </p:cTn>
                              </p:par>
                              <p:par>
                                <p:cTn id="11" presetID="23" presetClass="entr" presetSubtype="288" fill="hold" grpId="2"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3000" fill="hold"/>
                                        <p:tgtEl>
                                          <p:spTgt spid="3"/>
                                        </p:tgtEl>
                                        <p:attrNameLst>
                                          <p:attrName>ppt_w</p:attrName>
                                        </p:attrNameLst>
                                      </p:cBhvr>
                                      <p:tavLst>
                                        <p:tav tm="0">
                                          <p:val>
                                            <p:strVal val="4/3*#ppt_w"/>
                                          </p:val>
                                        </p:tav>
                                        <p:tav tm="100000">
                                          <p:val>
                                            <p:strVal val="#ppt_w"/>
                                          </p:val>
                                        </p:tav>
                                      </p:tavLst>
                                    </p:anim>
                                    <p:anim calcmode="lin" valueType="num">
                                      <p:cBhvr>
                                        <p:cTn id="14" dur="3000" fill="hold"/>
                                        <p:tgtEl>
                                          <p:spTgt spid="3"/>
                                        </p:tgtEl>
                                        <p:attrNameLst>
                                          <p:attrName>ppt_h</p:attrName>
                                        </p:attrNameLst>
                                      </p:cBhvr>
                                      <p:tavLst>
                                        <p:tav tm="0">
                                          <p:val>
                                            <p:strVal val="4/3*#ppt_h"/>
                                          </p:val>
                                        </p:tav>
                                        <p:tav tm="100000">
                                          <p:val>
                                            <p:strVal val="#ppt_h"/>
                                          </p:val>
                                        </p:tav>
                                      </p:tavLst>
                                    </p:anim>
                                  </p:childTnLst>
                                </p:cTn>
                              </p:par>
                              <p:par>
                                <p:cTn id="15" presetID="23" presetClass="entr" presetSubtype="288" fill="hold" grpId="2"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childTnLst>
                          </p:cTn>
                        </p:par>
                        <p:par>
                          <p:cTn id="19" fill="hold">
                            <p:stCondLst>
                              <p:cond delay="6000"/>
                            </p:stCondLst>
                            <p:childTnLst>
                              <p:par>
                                <p:cTn id="20" presetID="23" presetClass="exit" presetSubtype="32" fill="hold" grpId="0" nodeType="afterEffect">
                                  <p:stCondLst>
                                    <p:cond delay="0"/>
                                  </p:stCondLst>
                                  <p:childTnLst>
                                    <p:anim calcmode="lin" valueType="num">
                                      <p:cBhvr>
                                        <p:cTn id="21" dur="3000"/>
                                        <p:tgtEl>
                                          <p:spTgt spid="3"/>
                                        </p:tgtEl>
                                        <p:attrNameLst>
                                          <p:attrName>ppt_w</p:attrName>
                                        </p:attrNameLst>
                                      </p:cBhvr>
                                      <p:tavLst>
                                        <p:tav tm="0">
                                          <p:val>
                                            <p:strVal val="ppt_w"/>
                                          </p:val>
                                        </p:tav>
                                        <p:tav tm="100000">
                                          <p:val>
                                            <p:fltVal val="0"/>
                                          </p:val>
                                        </p:tav>
                                      </p:tavLst>
                                    </p:anim>
                                    <p:anim calcmode="lin" valueType="num">
                                      <p:cBhvr>
                                        <p:cTn id="22" dur="3000"/>
                                        <p:tgtEl>
                                          <p:spTgt spid="3"/>
                                        </p:tgtEl>
                                        <p:attrNameLst>
                                          <p:attrName>ppt_h</p:attrName>
                                        </p:attrNameLst>
                                      </p:cBhvr>
                                      <p:tavLst>
                                        <p:tav tm="0">
                                          <p:val>
                                            <p:strVal val="ppt_h"/>
                                          </p:val>
                                        </p:tav>
                                        <p:tav tm="100000">
                                          <p:val>
                                            <p:fltVal val="0"/>
                                          </p:val>
                                        </p:tav>
                                      </p:tavLst>
                                    </p:anim>
                                    <p:set>
                                      <p:cBhvr>
                                        <p:cTn id="23" dur="1" fill="hold">
                                          <p:stCondLst>
                                            <p:cond delay="2999"/>
                                          </p:stCondLst>
                                        </p:cTn>
                                        <p:tgtEl>
                                          <p:spTgt spid="3"/>
                                        </p:tgtEl>
                                        <p:attrNameLst>
                                          <p:attrName>style.visibility</p:attrName>
                                        </p:attrNameLst>
                                      </p:cBhvr>
                                      <p:to>
                                        <p:strVal val="hidden"/>
                                      </p:to>
                                    </p:set>
                                  </p:childTnLst>
                                </p:cTn>
                              </p:par>
                              <p:par>
                                <p:cTn id="24" presetID="23" presetClass="exit" presetSubtype="32" fill="hold" grpId="0" nodeType="withEffect">
                                  <p:stCondLst>
                                    <p:cond delay="0"/>
                                  </p:stCondLst>
                                  <p:childTnLst>
                                    <p:anim calcmode="lin" valueType="num">
                                      <p:cBhvr>
                                        <p:cTn id="25" dur="3000"/>
                                        <p:tgtEl>
                                          <p:spTgt spid="4"/>
                                        </p:tgtEl>
                                        <p:attrNameLst>
                                          <p:attrName>ppt_w</p:attrName>
                                        </p:attrNameLst>
                                      </p:cBhvr>
                                      <p:tavLst>
                                        <p:tav tm="0">
                                          <p:val>
                                            <p:strVal val="ppt_w"/>
                                          </p:val>
                                        </p:tav>
                                        <p:tav tm="100000">
                                          <p:val>
                                            <p:fltVal val="0"/>
                                          </p:val>
                                        </p:tav>
                                      </p:tavLst>
                                    </p:anim>
                                    <p:anim calcmode="lin" valueType="num">
                                      <p:cBhvr>
                                        <p:cTn id="26" dur="3000"/>
                                        <p:tgtEl>
                                          <p:spTgt spid="4"/>
                                        </p:tgtEl>
                                        <p:attrNameLst>
                                          <p:attrName>ppt_h</p:attrName>
                                        </p:attrNameLst>
                                      </p:cBhvr>
                                      <p:tavLst>
                                        <p:tav tm="0">
                                          <p:val>
                                            <p:strVal val="ppt_h"/>
                                          </p:val>
                                        </p:tav>
                                        <p:tav tm="100000">
                                          <p:val>
                                            <p:fltVal val="0"/>
                                          </p:val>
                                        </p:tav>
                                      </p:tavLst>
                                    </p:anim>
                                    <p:set>
                                      <p:cBhvr>
                                        <p:cTn id="27" dur="1" fill="hold">
                                          <p:stCondLst>
                                            <p:cond delay="2999"/>
                                          </p:stCondLst>
                                        </p:cTn>
                                        <p:tgtEl>
                                          <p:spTgt spid="4"/>
                                        </p:tgtEl>
                                        <p:attrNameLst>
                                          <p:attrName>style.visibility</p:attrName>
                                        </p:attrNameLst>
                                      </p:cBhvr>
                                      <p:to>
                                        <p:strVal val="hidden"/>
                                      </p:to>
                                    </p:set>
                                  </p:childTnLst>
                                </p:cTn>
                              </p:par>
                              <p:par>
                                <p:cTn id="28" presetID="8" presetClass="emph" presetSubtype="0" autoRev="1" fill="hold" grpId="1" nodeType="withEffect">
                                  <p:stCondLst>
                                    <p:cond delay="0"/>
                                  </p:stCondLst>
                                  <p:childTnLst>
                                    <p:animRot by="21600000">
                                      <p:cBhvr>
                                        <p:cTn id="29" dur="3000" fill="hold"/>
                                        <p:tgtEl>
                                          <p:spTgt spid="3"/>
                                        </p:tgtEl>
                                        <p:attrNameLst>
                                          <p:attrName>r</p:attrName>
                                        </p:attrNameLst>
                                      </p:cBhvr>
                                    </p:animRot>
                                  </p:childTnLst>
                                </p:cTn>
                              </p:par>
                              <p:par>
                                <p:cTn id="30" presetID="8" presetClass="emph" presetSubtype="0" autoRev="1" fill="hold" grpId="1" nodeType="withEffect">
                                  <p:stCondLst>
                                    <p:cond delay="0"/>
                                  </p:stCondLst>
                                  <p:childTnLst>
                                    <p:animRot by="-21600000">
                                      <p:cBhvr>
                                        <p:cTn id="31" dur="3000" fill="hold"/>
                                        <p:tgtEl>
                                          <p:spTgt spid="4"/>
                                        </p:tgtEl>
                                        <p:attrNameLst>
                                          <p:attrName>r</p:attrName>
                                        </p:attrNameLst>
                                      </p:cBhvr>
                                    </p:animRot>
                                  </p:childTnLst>
                                </p:cTn>
                              </p:par>
                              <p:par>
                                <p:cTn id="32" presetID="23" presetClass="entr" presetSubtype="288"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 calcmode="lin" valueType="num">
                                      <p:cBhvr>
                                        <p:cTn id="34" dur="3000" fill="hold"/>
                                        <p:tgtEl>
                                          <p:spTgt spid="2"/>
                                        </p:tgtEl>
                                        <p:attrNameLst>
                                          <p:attrName>ppt_w</p:attrName>
                                        </p:attrNameLst>
                                      </p:cBhvr>
                                      <p:tavLst>
                                        <p:tav tm="0">
                                          <p:val>
                                            <p:strVal val="4/3*#ppt_w"/>
                                          </p:val>
                                        </p:tav>
                                        <p:tav tm="100000">
                                          <p:val>
                                            <p:strVal val="#ppt_w"/>
                                          </p:val>
                                        </p:tav>
                                      </p:tavLst>
                                    </p:anim>
                                    <p:anim calcmode="lin" valueType="num">
                                      <p:cBhvr>
                                        <p:cTn id="35" dur="3000" fill="hold"/>
                                        <p:tgtEl>
                                          <p:spTgt spid="2"/>
                                        </p:tgtEl>
                                        <p:attrNameLst>
                                          <p:attrName>ppt_h</p:attrName>
                                        </p:attrNameLst>
                                      </p:cBhvr>
                                      <p:tavLst>
                                        <p:tav tm="0">
                                          <p:val>
                                            <p:strVal val="4/3*#ppt_h"/>
                                          </p:val>
                                        </p:tav>
                                        <p:tav tm="100000">
                                          <p:val>
                                            <p:strVal val="#ppt_h"/>
                                          </p:val>
                                        </p:tav>
                                      </p:tavLst>
                                    </p:anim>
                                  </p:childTnLst>
                                </p:cTn>
                              </p:par>
                              <p:par>
                                <p:cTn id="36" presetID="21" presetClass="entr" presetSubtype="8" fill="hold" nodeType="withEffect">
                                  <p:stCondLst>
                                    <p:cond delay="0"/>
                                  </p:stCondLst>
                                  <p:childTnLst>
                                    <p:set>
                                      <p:cBhvr>
                                        <p:cTn id="37" dur="1" fill="hold">
                                          <p:stCondLst>
                                            <p:cond delay="0"/>
                                          </p:stCondLst>
                                        </p:cTn>
                                        <p:tgtEl>
                                          <p:spTgt spid="2"/>
                                        </p:tgtEl>
                                        <p:attrNameLst>
                                          <p:attrName>style.visibility</p:attrName>
                                        </p:attrNameLst>
                                      </p:cBhvr>
                                      <p:to>
                                        <p:strVal val="visible"/>
                                      </p:to>
                                    </p:set>
                                    <p:animEffect transition="in" filter="wheel(8)">
                                      <p:cBhvr>
                                        <p:cTn id="3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27000">
              <a:schemeClr val="accent6">
                <a:lumMod val="75000"/>
              </a:schemeClr>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effectLst/>
      </p:bgPr>
    </p:bg>
    <p:spTree>
      <p:nvGrpSpPr>
        <p:cNvPr id="1" name=""/>
        <p:cNvGrpSpPr/>
        <p:nvPr/>
      </p:nvGrpSpPr>
      <p:grpSpPr>
        <a:xfrm>
          <a:off x="0" y="0"/>
          <a:ext cx="0" cy="0"/>
          <a:chOff x="0" y="0"/>
          <a:chExt cx="0" cy="0"/>
        </a:xfrm>
      </p:grpSpPr>
      <p:pic>
        <p:nvPicPr>
          <p:cNvPr id="2" name="1 Imagen" descr="51bb0d44b93efa804796fef433694089.jpg"/>
          <p:cNvPicPr>
            <a:picLocks noGrp="1" noChangeAspect="1"/>
          </p:cNvPicPr>
          <p:nvPr isPhoto="1"/>
        </p:nvPicPr>
        <p:blipFill>
          <a:blip r:embed="rId2">
            <a:lum/>
          </a:blip>
          <a:stretch>
            <a:fillRect/>
          </a:stretch>
        </p:blipFill>
        <p:spPr>
          <a:xfrm>
            <a:off x="0" y="0"/>
            <a:ext cx="9144000" cy="5143500"/>
          </a:xfrm>
          <a:prstGeom prst="rect">
            <a:avLst/>
          </a:prstGeom>
          <a:solidFill>
            <a:schemeClr val="accent1"/>
          </a:solidFill>
          <a:ln>
            <a:noFill/>
          </a:ln>
        </p:spPr>
      </p:pic>
      <p:sp>
        <p:nvSpPr>
          <p:cNvPr id="3" name="2 Lágrima"/>
          <p:cNvSpPr/>
          <p:nvPr/>
        </p:nvSpPr>
        <p:spPr>
          <a:xfrm>
            <a:off x="0" y="0"/>
            <a:ext cx="4572000" cy="5143500"/>
          </a:xfrm>
          <a:prstGeom prst="teardrop">
            <a:avLst/>
          </a:prstGeom>
          <a:gradFill flip="none" rotWithShape="1">
            <a:gsLst>
              <a:gs pos="50000">
                <a:schemeClr val="accent6">
                  <a:lumMod val="20000"/>
                  <a:lumOff val="80000"/>
                </a:schemeClr>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Lágrima"/>
          <p:cNvSpPr/>
          <p:nvPr/>
        </p:nvSpPr>
        <p:spPr>
          <a:xfrm flipH="1">
            <a:off x="4572000" y="0"/>
            <a:ext cx="4572000" cy="5143500"/>
          </a:xfrm>
          <a:prstGeom prst="teardrop">
            <a:avLst/>
          </a:prstGeom>
          <a:gradFill flip="none" rotWithShape="1">
            <a:gsLst>
              <a:gs pos="50000">
                <a:schemeClr val="accent6">
                  <a:lumMod val="20000"/>
                  <a:lumOff val="80000"/>
                </a:schemeClr>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8" fill="hold" grpId="0" nodeType="withEffect">
                                  <p:stCondLst>
                                    <p:cond delay="0"/>
                                  </p:stCondLst>
                                  <p:childTnLst>
                                    <p:anim calcmode="lin" valueType="num">
                                      <p:cBhvr>
                                        <p:cTn id="8" dur="5000"/>
                                        <p:tgtEl>
                                          <p:spTgt spid="3"/>
                                        </p:tgtEl>
                                        <p:attrNameLst>
                                          <p:attrName>ppt_x</p:attrName>
                                        </p:attrNameLst>
                                      </p:cBhvr>
                                      <p:tavLst>
                                        <p:tav tm="0">
                                          <p:val>
                                            <p:strVal val="ppt_x"/>
                                          </p:val>
                                        </p:tav>
                                        <p:tav tm="100000">
                                          <p:val>
                                            <p:strVal val="ppt_x-ppt_w/2"/>
                                          </p:val>
                                        </p:tav>
                                      </p:tavLst>
                                    </p:anim>
                                    <p:anim calcmode="lin" valueType="num">
                                      <p:cBhvr>
                                        <p:cTn id="9" dur="5000"/>
                                        <p:tgtEl>
                                          <p:spTgt spid="3"/>
                                        </p:tgtEl>
                                        <p:attrNameLst>
                                          <p:attrName>ppt_y</p:attrName>
                                        </p:attrNameLst>
                                      </p:cBhvr>
                                      <p:tavLst>
                                        <p:tav tm="0">
                                          <p:val>
                                            <p:strVal val="ppt_y"/>
                                          </p:val>
                                        </p:tav>
                                        <p:tav tm="100000">
                                          <p:val>
                                            <p:strVal val="ppt_y"/>
                                          </p:val>
                                        </p:tav>
                                      </p:tavLst>
                                    </p:anim>
                                    <p:anim calcmode="lin" valueType="num">
                                      <p:cBhvr>
                                        <p:cTn id="10" dur="5000"/>
                                        <p:tgtEl>
                                          <p:spTgt spid="3"/>
                                        </p:tgtEl>
                                        <p:attrNameLst>
                                          <p:attrName>ppt_w</p:attrName>
                                        </p:attrNameLst>
                                      </p:cBhvr>
                                      <p:tavLst>
                                        <p:tav tm="0">
                                          <p:val>
                                            <p:strVal val="ppt_w"/>
                                          </p:val>
                                        </p:tav>
                                        <p:tav tm="100000">
                                          <p:val>
                                            <p:fltVal val="0"/>
                                          </p:val>
                                        </p:tav>
                                      </p:tavLst>
                                    </p:anim>
                                    <p:anim calcmode="lin" valueType="num">
                                      <p:cBhvr>
                                        <p:cTn id="11" dur="5000"/>
                                        <p:tgtEl>
                                          <p:spTgt spid="3"/>
                                        </p:tgtEl>
                                        <p:attrNameLst>
                                          <p:attrName>ppt_h</p:attrName>
                                        </p:attrNameLst>
                                      </p:cBhvr>
                                      <p:tavLst>
                                        <p:tav tm="0">
                                          <p:val>
                                            <p:strVal val="ppt_h"/>
                                          </p:val>
                                        </p:tav>
                                        <p:tav tm="100000">
                                          <p:val>
                                            <p:strVal val="ppt_h"/>
                                          </p:val>
                                        </p:tav>
                                      </p:tavLst>
                                    </p:anim>
                                    <p:set>
                                      <p:cBhvr>
                                        <p:cTn id="12" dur="1" fill="hold">
                                          <p:stCondLst>
                                            <p:cond delay="4999"/>
                                          </p:stCondLst>
                                        </p:cTn>
                                        <p:tgtEl>
                                          <p:spTgt spid="3"/>
                                        </p:tgtEl>
                                        <p:attrNameLst>
                                          <p:attrName>style.visibility</p:attrName>
                                        </p:attrNameLst>
                                      </p:cBhvr>
                                      <p:to>
                                        <p:strVal val="hidden"/>
                                      </p:to>
                                    </p:set>
                                  </p:childTnLst>
                                </p:cTn>
                              </p:par>
                              <p:par>
                                <p:cTn id="13" presetID="17" presetClass="exit" presetSubtype="2" fill="hold" grpId="0" nodeType="withEffect">
                                  <p:stCondLst>
                                    <p:cond delay="0"/>
                                  </p:stCondLst>
                                  <p:childTnLst>
                                    <p:anim calcmode="lin" valueType="num">
                                      <p:cBhvr>
                                        <p:cTn id="14" dur="5000"/>
                                        <p:tgtEl>
                                          <p:spTgt spid="4"/>
                                        </p:tgtEl>
                                        <p:attrNameLst>
                                          <p:attrName>ppt_x</p:attrName>
                                        </p:attrNameLst>
                                      </p:cBhvr>
                                      <p:tavLst>
                                        <p:tav tm="0">
                                          <p:val>
                                            <p:strVal val="ppt_x"/>
                                          </p:val>
                                        </p:tav>
                                        <p:tav tm="100000">
                                          <p:val>
                                            <p:strVal val="ppt_x+ppt_w/2"/>
                                          </p:val>
                                        </p:tav>
                                      </p:tavLst>
                                    </p:anim>
                                    <p:anim calcmode="lin" valueType="num">
                                      <p:cBhvr>
                                        <p:cTn id="15" dur="5000"/>
                                        <p:tgtEl>
                                          <p:spTgt spid="4"/>
                                        </p:tgtEl>
                                        <p:attrNameLst>
                                          <p:attrName>ppt_y</p:attrName>
                                        </p:attrNameLst>
                                      </p:cBhvr>
                                      <p:tavLst>
                                        <p:tav tm="0">
                                          <p:val>
                                            <p:strVal val="ppt_y"/>
                                          </p:val>
                                        </p:tav>
                                        <p:tav tm="100000">
                                          <p:val>
                                            <p:strVal val="ppt_y"/>
                                          </p:val>
                                        </p:tav>
                                      </p:tavLst>
                                    </p:anim>
                                    <p:anim calcmode="lin" valueType="num">
                                      <p:cBhvr>
                                        <p:cTn id="16" dur="5000"/>
                                        <p:tgtEl>
                                          <p:spTgt spid="4"/>
                                        </p:tgtEl>
                                        <p:attrNameLst>
                                          <p:attrName>ppt_w</p:attrName>
                                        </p:attrNameLst>
                                      </p:cBhvr>
                                      <p:tavLst>
                                        <p:tav tm="0">
                                          <p:val>
                                            <p:strVal val="ppt_w"/>
                                          </p:val>
                                        </p:tav>
                                        <p:tav tm="100000">
                                          <p:val>
                                            <p:fltVal val="0"/>
                                          </p:val>
                                        </p:tav>
                                      </p:tavLst>
                                    </p:anim>
                                    <p:anim calcmode="lin" valueType="num">
                                      <p:cBhvr>
                                        <p:cTn id="17" dur="5000"/>
                                        <p:tgtEl>
                                          <p:spTgt spid="4"/>
                                        </p:tgtEl>
                                        <p:attrNameLst>
                                          <p:attrName>ppt_h</p:attrName>
                                        </p:attrNameLst>
                                      </p:cBhvr>
                                      <p:tavLst>
                                        <p:tav tm="0">
                                          <p:val>
                                            <p:strVal val="ppt_h"/>
                                          </p:val>
                                        </p:tav>
                                        <p:tav tm="100000">
                                          <p:val>
                                            <p:strVal val="ppt_h"/>
                                          </p:val>
                                        </p:tav>
                                      </p:tavLst>
                                    </p:anim>
                                    <p:set>
                                      <p:cBhvr>
                                        <p:cTn id="18" dur="1" fill="hold">
                                          <p:stCondLst>
                                            <p:cond delay="4999"/>
                                          </p:stCondLst>
                                        </p:cTn>
                                        <p:tgtEl>
                                          <p:spTgt spid="4"/>
                                        </p:tgtEl>
                                        <p:attrNameLst>
                                          <p:attrName>style.visibility</p:attrName>
                                        </p:attrNameLst>
                                      </p:cBhvr>
                                      <p:to>
                                        <p:strVal val="hidden"/>
                                      </p:to>
                                    </p:set>
                                  </p:childTnLst>
                                </p:cTn>
                              </p:par>
                              <p:par>
                                <p:cTn id="19" presetID="17" presetClass="entr" presetSubtype="10"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5000" fill="hold"/>
                                        <p:tgtEl>
                                          <p:spTgt spid="2"/>
                                        </p:tgtEl>
                                        <p:attrNameLst>
                                          <p:attrName>ppt_w</p:attrName>
                                        </p:attrNameLst>
                                      </p:cBhvr>
                                      <p:tavLst>
                                        <p:tav tm="0">
                                          <p:val>
                                            <p:fltVal val="0"/>
                                          </p:val>
                                        </p:tav>
                                        <p:tav tm="100000">
                                          <p:val>
                                            <p:strVal val="#ppt_w"/>
                                          </p:val>
                                        </p:tav>
                                      </p:tavLst>
                                    </p:anim>
                                    <p:anim calcmode="lin" valueType="num">
                                      <p:cBhvr>
                                        <p:cTn id="22" dur="5000" fill="hold"/>
                                        <p:tgtEl>
                                          <p:spTgt spid="2"/>
                                        </p:tgtEl>
                                        <p:attrNameLst>
                                          <p:attrName>ppt_h</p:attrName>
                                        </p:attrNameLst>
                                      </p:cBhvr>
                                      <p:tavLst>
                                        <p:tav tm="0">
                                          <p:val>
                                            <p:strVal val="#ppt_h"/>
                                          </p:val>
                                        </p:tav>
                                        <p:tav tm="100000">
                                          <p:val>
                                            <p:strVal val="#ppt_h"/>
                                          </p:val>
                                        </p:tav>
                                      </p:tavLst>
                                    </p:anim>
                                  </p:childTnLst>
                                </p:cTn>
                              </p:par>
                              <p:par>
                                <p:cTn id="23" presetID="8" presetClass="entr" presetSubtype="16"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diamond(in)">
                                      <p:cBhvr>
                                        <p:cTn id="25"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781498a232e12514cfba60c234d0b43.png"/>
          <p:cNvPicPr>
            <a:picLocks noChangeAspect="1"/>
          </p:cNvPicPr>
          <p:nvPr/>
        </p:nvPicPr>
        <p:blipFill>
          <a:blip r:embed="rId2"/>
          <a:stretch>
            <a:fillRect/>
          </a:stretch>
        </p:blipFill>
        <p:spPr>
          <a:xfrm>
            <a:off x="7060" y="0"/>
            <a:ext cx="9129880" cy="5143500"/>
          </a:xfrm>
          <a:prstGeom prst="rect">
            <a:avLst/>
          </a:prstGeom>
        </p:spPr>
      </p:pic>
      <p:sp>
        <p:nvSpPr>
          <p:cNvPr id="4" name="3 CuadroTexto"/>
          <p:cNvSpPr txBox="1"/>
          <p:nvPr/>
        </p:nvSpPr>
        <p:spPr>
          <a:xfrm>
            <a:off x="6500826" y="1071552"/>
            <a:ext cx="2428892" cy="2246769"/>
          </a:xfrm>
          <a:prstGeom prst="rect">
            <a:avLst/>
          </a:prstGeom>
          <a:noFill/>
        </p:spPr>
        <p:txBody>
          <a:bodyPr wrap="square" rtlCol="0">
            <a:spAutoFit/>
          </a:bodyPr>
          <a:lstStyle/>
          <a:p>
            <a:r>
              <a:rPr lang="es-PE" sz="2000" b="1" dirty="0" smtClean="0">
                <a:solidFill>
                  <a:srgbClr val="996633"/>
                </a:solidFill>
              </a:rPr>
              <a:t>Por eso yo prefiero el otoño a la primavera, porque en el otoño se mira al cielo …en la primavera, a la tierra.</a:t>
            </a:r>
            <a:br>
              <a:rPr lang="es-PE" sz="2000" b="1" dirty="0" smtClean="0">
                <a:solidFill>
                  <a:srgbClr val="996633"/>
                </a:solidFill>
              </a:rPr>
            </a:br>
            <a:endParaRPr lang="es-PE" sz="2000" b="1" dirty="0" smtClean="0">
              <a:solidFill>
                <a:srgbClr val="996633"/>
              </a:solidFill>
            </a:endParaRPr>
          </a:p>
          <a:p>
            <a:r>
              <a:rPr lang="es-PE" sz="2000" b="1" dirty="0" err="1" smtClean="0">
                <a:solidFill>
                  <a:srgbClr val="996633"/>
                </a:solidFill>
              </a:rPr>
              <a:t>Soren</a:t>
            </a:r>
            <a:r>
              <a:rPr lang="es-PE" sz="2000" b="1" dirty="0" smtClean="0">
                <a:solidFill>
                  <a:srgbClr val="996633"/>
                </a:solidFill>
              </a:rPr>
              <a:t> </a:t>
            </a:r>
            <a:r>
              <a:rPr lang="es-PE" sz="2000" b="1" dirty="0" err="1" smtClean="0">
                <a:solidFill>
                  <a:srgbClr val="996633"/>
                </a:solidFill>
              </a:rPr>
              <a:t>Kierkegaard</a:t>
            </a:r>
            <a:endParaRPr lang="es-PE" sz="2000" b="1" dirty="0">
              <a:solidFill>
                <a:srgbClr val="996633"/>
              </a:solidFill>
            </a:endParaRPr>
          </a:p>
        </p:txBody>
      </p:sp>
      <p:sp>
        <p:nvSpPr>
          <p:cNvPr id="5" name="4 Rectángulo"/>
          <p:cNvSpPr/>
          <p:nvPr/>
        </p:nvSpPr>
        <p:spPr>
          <a:xfrm>
            <a:off x="0" y="0"/>
            <a:ext cx="4429124"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10000">
              <a:srgbClr val="D55921"/>
            </a:gs>
            <a:gs pos="20000">
              <a:srgbClr val="000040"/>
            </a:gs>
            <a:gs pos="50000">
              <a:srgbClr val="400040"/>
            </a:gs>
            <a:gs pos="75000">
              <a:srgbClr val="8F0040"/>
            </a:gs>
            <a:gs pos="89999">
              <a:srgbClr val="F27300"/>
            </a:gs>
            <a:gs pos="100000">
              <a:srgbClr val="FFBF00"/>
            </a:gs>
          </a:gsLst>
          <a:lin ang="10800000" scaled="0"/>
        </a:gradFill>
        <a:effectLst/>
      </p:bgPr>
    </p:bg>
    <p:spTree>
      <p:nvGrpSpPr>
        <p:cNvPr id="1" name=""/>
        <p:cNvGrpSpPr/>
        <p:nvPr/>
      </p:nvGrpSpPr>
      <p:grpSpPr>
        <a:xfrm>
          <a:off x="0" y="0"/>
          <a:ext cx="0" cy="0"/>
          <a:chOff x="0" y="0"/>
          <a:chExt cx="0" cy="0"/>
        </a:xfrm>
      </p:grpSpPr>
      <p:pic>
        <p:nvPicPr>
          <p:cNvPr id="2" name="1 Imagen" descr="stock-photo-237275013.jpg"/>
          <p:cNvPicPr>
            <a:picLocks noGrp="1" noChangeAspect="1"/>
          </p:cNvPicPr>
          <p:nvPr isPhoto="1"/>
        </p:nvPicPr>
        <p:blipFill>
          <a:blip r:embed="rId2">
            <a:lum/>
          </a:blip>
          <a:stretch>
            <a:fillRect/>
          </a:stretch>
        </p:blipFill>
        <p:spPr>
          <a:xfrm>
            <a:off x="0" y="0"/>
            <a:ext cx="9144000" cy="5214956"/>
          </a:xfrm>
          <a:prstGeom prst="rect">
            <a:avLst/>
          </a:prstGeom>
          <a:noFill/>
          <a:ln>
            <a:noFill/>
          </a:ln>
        </p:spPr>
      </p:pic>
      <p:sp>
        <p:nvSpPr>
          <p:cNvPr id="3" name="2 Onda"/>
          <p:cNvSpPr/>
          <p:nvPr/>
        </p:nvSpPr>
        <p:spPr>
          <a:xfrm>
            <a:off x="0" y="0"/>
            <a:ext cx="4572000" cy="4929204"/>
          </a:xfrm>
          <a:prstGeom prst="wave">
            <a:avLst>
              <a:gd name="adj1" fmla="val 20000"/>
              <a:gd name="adj2" fmla="val 0"/>
            </a:avLst>
          </a:prstGeom>
          <a:gradFill flip="none" rotWithShape="1">
            <a:gsLst>
              <a:gs pos="0">
                <a:srgbClr val="FF6600">
                  <a:alpha val="50000"/>
                </a:srgbClr>
              </a:gs>
              <a:gs pos="50000">
                <a:schemeClr val="accent6">
                  <a:lumMod val="50000"/>
                  <a:shade val="67500"/>
                  <a:satMod val="115000"/>
                </a:schemeClr>
              </a:gs>
              <a:gs pos="100000">
                <a:schemeClr val="accent6">
                  <a:lumMod val="50000"/>
                  <a:shade val="100000"/>
                  <a:satMod val="115000"/>
                </a:scheme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Onda"/>
          <p:cNvSpPr/>
          <p:nvPr/>
        </p:nvSpPr>
        <p:spPr>
          <a:xfrm flipH="1">
            <a:off x="4572000" y="0"/>
            <a:ext cx="4572000" cy="4929204"/>
          </a:xfrm>
          <a:prstGeom prst="wave">
            <a:avLst>
              <a:gd name="adj1" fmla="val 20000"/>
              <a:gd name="adj2" fmla="val 0"/>
            </a:avLst>
          </a:prstGeom>
          <a:gradFill flip="none" rotWithShape="1">
            <a:gsLst>
              <a:gs pos="0">
                <a:srgbClr val="FF6600">
                  <a:alpha val="50000"/>
                </a:srgbClr>
              </a:gs>
              <a:gs pos="50000">
                <a:schemeClr val="accent6">
                  <a:lumMod val="50000"/>
                  <a:shade val="67500"/>
                  <a:satMod val="115000"/>
                </a:schemeClr>
              </a:gs>
              <a:gs pos="100000">
                <a:schemeClr val="accent6">
                  <a:lumMod val="50000"/>
                  <a:shade val="100000"/>
                  <a:satMod val="115000"/>
                </a:scheme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8" fill="hold" grpId="1" nodeType="withEffect">
                                  <p:stCondLst>
                                    <p:cond delay="0"/>
                                  </p:stCondLst>
                                  <p:childTnLst>
                                    <p:anim calcmode="lin" valueType="num">
                                      <p:cBhvr>
                                        <p:cTn id="8" dur="3000"/>
                                        <p:tgtEl>
                                          <p:spTgt spid="3"/>
                                        </p:tgtEl>
                                        <p:attrNameLst>
                                          <p:attrName>ppt_x</p:attrName>
                                        </p:attrNameLst>
                                      </p:cBhvr>
                                      <p:tavLst>
                                        <p:tav tm="0">
                                          <p:val>
                                            <p:strVal val="ppt_x"/>
                                          </p:val>
                                        </p:tav>
                                        <p:tav tm="100000">
                                          <p:val>
                                            <p:strVal val="ppt_x-ppt_w/2"/>
                                          </p:val>
                                        </p:tav>
                                      </p:tavLst>
                                    </p:anim>
                                    <p:anim calcmode="lin" valueType="num">
                                      <p:cBhvr>
                                        <p:cTn id="9" dur="3000"/>
                                        <p:tgtEl>
                                          <p:spTgt spid="3"/>
                                        </p:tgtEl>
                                        <p:attrNameLst>
                                          <p:attrName>ppt_y</p:attrName>
                                        </p:attrNameLst>
                                      </p:cBhvr>
                                      <p:tavLst>
                                        <p:tav tm="0">
                                          <p:val>
                                            <p:strVal val="ppt_y"/>
                                          </p:val>
                                        </p:tav>
                                        <p:tav tm="100000">
                                          <p:val>
                                            <p:strVal val="ppt_y"/>
                                          </p:val>
                                        </p:tav>
                                      </p:tavLst>
                                    </p:anim>
                                    <p:anim calcmode="lin" valueType="num">
                                      <p:cBhvr>
                                        <p:cTn id="10" dur="3000"/>
                                        <p:tgtEl>
                                          <p:spTgt spid="3"/>
                                        </p:tgtEl>
                                        <p:attrNameLst>
                                          <p:attrName>ppt_w</p:attrName>
                                        </p:attrNameLst>
                                      </p:cBhvr>
                                      <p:tavLst>
                                        <p:tav tm="0">
                                          <p:val>
                                            <p:strVal val="ppt_w"/>
                                          </p:val>
                                        </p:tav>
                                        <p:tav tm="100000">
                                          <p:val>
                                            <p:fltVal val="0"/>
                                          </p:val>
                                        </p:tav>
                                      </p:tavLst>
                                    </p:anim>
                                    <p:anim calcmode="lin" valueType="num">
                                      <p:cBhvr>
                                        <p:cTn id="11" dur="3000"/>
                                        <p:tgtEl>
                                          <p:spTgt spid="3"/>
                                        </p:tgtEl>
                                        <p:attrNameLst>
                                          <p:attrName>ppt_h</p:attrName>
                                        </p:attrNameLst>
                                      </p:cBhvr>
                                      <p:tavLst>
                                        <p:tav tm="0">
                                          <p:val>
                                            <p:strVal val="ppt_h"/>
                                          </p:val>
                                        </p:tav>
                                        <p:tav tm="100000">
                                          <p:val>
                                            <p:strVal val="ppt_h"/>
                                          </p:val>
                                        </p:tav>
                                      </p:tavLst>
                                    </p:anim>
                                    <p:set>
                                      <p:cBhvr>
                                        <p:cTn id="12" dur="1" fill="hold">
                                          <p:stCondLst>
                                            <p:cond delay="2999"/>
                                          </p:stCondLst>
                                        </p:cTn>
                                        <p:tgtEl>
                                          <p:spTgt spid="3"/>
                                        </p:tgtEl>
                                        <p:attrNameLst>
                                          <p:attrName>style.visibility</p:attrName>
                                        </p:attrNameLst>
                                      </p:cBhvr>
                                      <p:to>
                                        <p:strVal val="hidden"/>
                                      </p:to>
                                    </p:set>
                                  </p:childTnLst>
                                </p:cTn>
                              </p:par>
                              <p:par>
                                <p:cTn id="13" presetID="3" presetClass="exit" presetSubtype="5" fill="hold" grpId="0" nodeType="withEffect">
                                  <p:stCondLst>
                                    <p:cond delay="0"/>
                                  </p:stCondLst>
                                  <p:childTnLst>
                                    <p:animEffect transition="out" filter="blinds(vertical)">
                                      <p:cBhvr>
                                        <p:cTn id="14" dur="3000"/>
                                        <p:tgtEl>
                                          <p:spTgt spid="3"/>
                                        </p:tgtEl>
                                      </p:cBhvr>
                                    </p:animEffect>
                                    <p:set>
                                      <p:cBhvr>
                                        <p:cTn id="15" dur="1" fill="hold">
                                          <p:stCondLst>
                                            <p:cond delay="2999"/>
                                          </p:stCondLst>
                                        </p:cTn>
                                        <p:tgtEl>
                                          <p:spTgt spid="3"/>
                                        </p:tgtEl>
                                        <p:attrNameLst>
                                          <p:attrName>style.visibility</p:attrName>
                                        </p:attrNameLst>
                                      </p:cBhvr>
                                      <p:to>
                                        <p:strVal val="hidden"/>
                                      </p:to>
                                    </p:set>
                                  </p:childTnLst>
                                </p:cTn>
                              </p:par>
                              <p:par>
                                <p:cTn id="16" presetID="17" presetClass="exit" presetSubtype="2" fill="hold" grpId="0" nodeType="withEffect">
                                  <p:stCondLst>
                                    <p:cond delay="0"/>
                                  </p:stCondLst>
                                  <p:childTnLst>
                                    <p:anim calcmode="lin" valueType="num">
                                      <p:cBhvr>
                                        <p:cTn id="17" dur="3000"/>
                                        <p:tgtEl>
                                          <p:spTgt spid="4"/>
                                        </p:tgtEl>
                                        <p:attrNameLst>
                                          <p:attrName>ppt_x</p:attrName>
                                        </p:attrNameLst>
                                      </p:cBhvr>
                                      <p:tavLst>
                                        <p:tav tm="0">
                                          <p:val>
                                            <p:strVal val="ppt_x"/>
                                          </p:val>
                                        </p:tav>
                                        <p:tav tm="100000">
                                          <p:val>
                                            <p:strVal val="ppt_x+ppt_w/2"/>
                                          </p:val>
                                        </p:tav>
                                      </p:tavLst>
                                    </p:anim>
                                    <p:anim calcmode="lin" valueType="num">
                                      <p:cBhvr>
                                        <p:cTn id="18" dur="3000"/>
                                        <p:tgtEl>
                                          <p:spTgt spid="4"/>
                                        </p:tgtEl>
                                        <p:attrNameLst>
                                          <p:attrName>ppt_y</p:attrName>
                                        </p:attrNameLst>
                                      </p:cBhvr>
                                      <p:tavLst>
                                        <p:tav tm="0">
                                          <p:val>
                                            <p:strVal val="ppt_y"/>
                                          </p:val>
                                        </p:tav>
                                        <p:tav tm="100000">
                                          <p:val>
                                            <p:strVal val="ppt_y"/>
                                          </p:val>
                                        </p:tav>
                                      </p:tavLst>
                                    </p:anim>
                                    <p:anim calcmode="lin" valueType="num">
                                      <p:cBhvr>
                                        <p:cTn id="19" dur="3000"/>
                                        <p:tgtEl>
                                          <p:spTgt spid="4"/>
                                        </p:tgtEl>
                                        <p:attrNameLst>
                                          <p:attrName>ppt_w</p:attrName>
                                        </p:attrNameLst>
                                      </p:cBhvr>
                                      <p:tavLst>
                                        <p:tav tm="0">
                                          <p:val>
                                            <p:strVal val="ppt_w"/>
                                          </p:val>
                                        </p:tav>
                                        <p:tav tm="100000">
                                          <p:val>
                                            <p:fltVal val="0"/>
                                          </p:val>
                                        </p:tav>
                                      </p:tavLst>
                                    </p:anim>
                                    <p:anim calcmode="lin" valueType="num">
                                      <p:cBhvr>
                                        <p:cTn id="20" dur="3000"/>
                                        <p:tgtEl>
                                          <p:spTgt spid="4"/>
                                        </p:tgtEl>
                                        <p:attrNameLst>
                                          <p:attrName>ppt_h</p:attrName>
                                        </p:attrNameLst>
                                      </p:cBhvr>
                                      <p:tavLst>
                                        <p:tav tm="0">
                                          <p:val>
                                            <p:strVal val="ppt_h"/>
                                          </p:val>
                                        </p:tav>
                                        <p:tav tm="100000">
                                          <p:val>
                                            <p:strVal val="ppt_h"/>
                                          </p:val>
                                        </p:tav>
                                      </p:tavLst>
                                    </p:anim>
                                    <p:set>
                                      <p:cBhvr>
                                        <p:cTn id="21" dur="1" fill="hold">
                                          <p:stCondLst>
                                            <p:cond delay="2999"/>
                                          </p:stCondLst>
                                        </p:cTn>
                                        <p:tgtEl>
                                          <p:spTgt spid="4"/>
                                        </p:tgtEl>
                                        <p:attrNameLst>
                                          <p:attrName>style.visibility</p:attrName>
                                        </p:attrNameLst>
                                      </p:cBhvr>
                                      <p:to>
                                        <p:strVal val="hidden"/>
                                      </p:to>
                                    </p:set>
                                  </p:childTnLst>
                                </p:cTn>
                              </p:par>
                              <p:par>
                                <p:cTn id="22" presetID="3" presetClass="exit" presetSubtype="5" fill="hold" grpId="1" nodeType="withEffect">
                                  <p:stCondLst>
                                    <p:cond delay="0"/>
                                  </p:stCondLst>
                                  <p:childTnLst>
                                    <p:animEffect transition="out" filter="blinds(vertical)">
                                      <p:cBhvr>
                                        <p:cTn id="23" dur="3000"/>
                                        <p:tgtEl>
                                          <p:spTgt spid="4"/>
                                        </p:tgtEl>
                                      </p:cBhvr>
                                    </p:animEffect>
                                    <p:set>
                                      <p:cBhvr>
                                        <p:cTn id="24" dur="1" fill="hold">
                                          <p:stCondLst>
                                            <p:cond delay="2999"/>
                                          </p:stCondLst>
                                        </p:cTn>
                                        <p:tgtEl>
                                          <p:spTgt spid="4"/>
                                        </p:tgtEl>
                                        <p:attrNameLst>
                                          <p:attrName>style.visibility</p:attrName>
                                        </p:attrNameLst>
                                      </p:cBhvr>
                                      <p:to>
                                        <p:strVal val="hidden"/>
                                      </p:to>
                                    </p:set>
                                  </p:childTnLst>
                                </p:cTn>
                              </p:par>
                              <p:par>
                                <p:cTn id="25" presetID="17" presetClass="entr" presetSubtype="10"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p:cTn id="27" dur="3000" fill="hold"/>
                                        <p:tgtEl>
                                          <p:spTgt spid="2"/>
                                        </p:tgtEl>
                                        <p:attrNameLst>
                                          <p:attrName>ppt_w</p:attrName>
                                        </p:attrNameLst>
                                      </p:cBhvr>
                                      <p:tavLst>
                                        <p:tav tm="0">
                                          <p:val>
                                            <p:fltVal val="0"/>
                                          </p:val>
                                        </p:tav>
                                        <p:tav tm="100000">
                                          <p:val>
                                            <p:strVal val="#ppt_w"/>
                                          </p:val>
                                        </p:tav>
                                      </p:tavLst>
                                    </p:anim>
                                    <p:anim calcmode="lin" valueType="num">
                                      <p:cBhvr>
                                        <p:cTn id="28" dur="3000" fill="hold"/>
                                        <p:tgtEl>
                                          <p:spTgt spid="2"/>
                                        </p:tgtEl>
                                        <p:attrNameLst>
                                          <p:attrName>ppt_h</p:attrName>
                                        </p:attrNameLst>
                                      </p:cBhvr>
                                      <p:tavLst>
                                        <p:tav tm="0">
                                          <p:val>
                                            <p:strVal val="#ppt_h"/>
                                          </p:val>
                                        </p:tav>
                                        <p:tav tm="100000">
                                          <p:val>
                                            <p:strVal val="#ppt_h"/>
                                          </p:val>
                                        </p:tav>
                                      </p:tavLst>
                                    </p:anim>
                                  </p:childTnLst>
                                </p:cTn>
                              </p:par>
                              <p:par>
                                <p:cTn id="29" presetID="3" presetClass="entr" presetSubtype="10" fill="hold" nodeType="with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blinds(horizontal)">
                                      <p:cBhvr>
                                        <p:cTn id="3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48000">
              <a:srgbClr val="FFF200"/>
            </a:gs>
            <a:gs pos="45000">
              <a:srgbClr val="FF7A00"/>
            </a:gs>
            <a:gs pos="70000">
              <a:srgbClr val="FF0300"/>
            </a:gs>
            <a:gs pos="100000">
              <a:srgbClr val="4D0808"/>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215-2155017_best-fall-background-id-temperate-deciduous-forest.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Estrella de 12 puntas"/>
          <p:cNvSpPr/>
          <p:nvPr/>
        </p:nvSpPr>
        <p:spPr>
          <a:xfrm>
            <a:off x="2143110" y="285735"/>
            <a:ext cx="4929222" cy="4572014"/>
          </a:xfrm>
          <a:prstGeom prst="star12">
            <a:avLst/>
          </a:prstGeom>
          <a:gradFill flip="none" rotWithShape="1">
            <a:gsLst>
              <a:gs pos="66000">
                <a:srgbClr val="FFFF00"/>
              </a:gs>
              <a:gs pos="50000">
                <a:srgbClr val="FF6600">
                  <a:shade val="67500"/>
                  <a:satMod val="115000"/>
                </a:srgbClr>
              </a:gs>
              <a:gs pos="100000">
                <a:srgbClr val="FF66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Estrella de 12 puntas"/>
          <p:cNvSpPr/>
          <p:nvPr/>
        </p:nvSpPr>
        <p:spPr>
          <a:xfrm rot="950253">
            <a:off x="2986820" y="1029625"/>
            <a:ext cx="3247024" cy="2970027"/>
          </a:xfrm>
          <a:prstGeom prst="star12">
            <a:avLst/>
          </a:prstGeom>
          <a:gradFill flip="none" rotWithShape="1">
            <a:gsLst>
              <a:gs pos="57000">
                <a:srgbClr val="FFC000"/>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8" presetClass="emph" presetSubtype="0" autoRev="1" fill="hold" grpId="3" nodeType="withEffect">
                                  <p:stCondLst>
                                    <p:cond delay="0"/>
                                  </p:stCondLst>
                                  <p:childTnLst>
                                    <p:animRot by="21600000">
                                      <p:cBhvr>
                                        <p:cTn id="8" dur="2000" fill="hold"/>
                                        <p:tgtEl>
                                          <p:spTgt spid="3"/>
                                        </p:tgtEl>
                                        <p:attrNameLst>
                                          <p:attrName>r</p:attrName>
                                        </p:attrNameLst>
                                      </p:cBhvr>
                                    </p:animRot>
                                  </p:childTnLst>
                                </p:cTn>
                              </p:par>
                              <p:par>
                                <p:cTn id="9" presetID="8" presetClass="emph" presetSubtype="0" autoRev="1" fill="hold" grpId="3" nodeType="withEffect">
                                  <p:stCondLst>
                                    <p:cond delay="0"/>
                                  </p:stCondLst>
                                  <p:childTnLst>
                                    <p:animRot by="-21600000">
                                      <p:cBhvr>
                                        <p:cTn id="10" dur="2000" fill="hold"/>
                                        <p:tgtEl>
                                          <p:spTgt spid="4"/>
                                        </p:tgtEl>
                                        <p:attrNameLst>
                                          <p:attrName>r</p:attrName>
                                        </p:attrNameLst>
                                      </p:cBhvr>
                                    </p:animRot>
                                  </p:childTnLst>
                                </p:cTn>
                              </p:par>
                              <p:par>
                                <p:cTn id="11" presetID="23" presetClass="entr" presetSubtype="288" fill="hold" grpId="2"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2000" fill="hold"/>
                                        <p:tgtEl>
                                          <p:spTgt spid="3"/>
                                        </p:tgtEl>
                                        <p:attrNameLst>
                                          <p:attrName>ppt_w</p:attrName>
                                        </p:attrNameLst>
                                      </p:cBhvr>
                                      <p:tavLst>
                                        <p:tav tm="0">
                                          <p:val>
                                            <p:strVal val="4/3*#ppt_w"/>
                                          </p:val>
                                        </p:tav>
                                        <p:tav tm="100000">
                                          <p:val>
                                            <p:strVal val="#ppt_w"/>
                                          </p:val>
                                        </p:tav>
                                      </p:tavLst>
                                    </p:anim>
                                    <p:anim calcmode="lin" valueType="num">
                                      <p:cBhvr>
                                        <p:cTn id="14" dur="2000" fill="hold"/>
                                        <p:tgtEl>
                                          <p:spTgt spid="3"/>
                                        </p:tgtEl>
                                        <p:attrNameLst>
                                          <p:attrName>ppt_h</p:attrName>
                                        </p:attrNameLst>
                                      </p:cBhvr>
                                      <p:tavLst>
                                        <p:tav tm="0">
                                          <p:val>
                                            <p:strVal val="4/3*#ppt_h"/>
                                          </p:val>
                                        </p:tav>
                                        <p:tav tm="100000">
                                          <p:val>
                                            <p:strVal val="#ppt_h"/>
                                          </p:val>
                                        </p:tav>
                                      </p:tavLst>
                                    </p:anim>
                                  </p:childTnLst>
                                </p:cTn>
                              </p:par>
                              <p:par>
                                <p:cTn id="15" presetID="23" presetClass="entr" presetSubtype="288" fill="hold" grpId="2"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2000" fill="hold"/>
                                        <p:tgtEl>
                                          <p:spTgt spid="4"/>
                                        </p:tgtEl>
                                        <p:attrNameLst>
                                          <p:attrName>ppt_w</p:attrName>
                                        </p:attrNameLst>
                                      </p:cBhvr>
                                      <p:tavLst>
                                        <p:tav tm="0">
                                          <p:val>
                                            <p:strVal val="4/3*#ppt_w"/>
                                          </p:val>
                                        </p:tav>
                                        <p:tav tm="100000">
                                          <p:val>
                                            <p:strVal val="#ppt_w"/>
                                          </p:val>
                                        </p:tav>
                                      </p:tavLst>
                                    </p:anim>
                                    <p:anim calcmode="lin" valueType="num">
                                      <p:cBhvr>
                                        <p:cTn id="18" dur="2000" fill="hold"/>
                                        <p:tgtEl>
                                          <p:spTgt spid="4"/>
                                        </p:tgtEl>
                                        <p:attrNameLst>
                                          <p:attrName>ppt_h</p:attrName>
                                        </p:attrNameLst>
                                      </p:cBhvr>
                                      <p:tavLst>
                                        <p:tav tm="0">
                                          <p:val>
                                            <p:strVal val="4/3*#ppt_h"/>
                                          </p:val>
                                        </p:tav>
                                        <p:tav tm="100000">
                                          <p:val>
                                            <p:strVal val="#ppt_h"/>
                                          </p:val>
                                        </p:tav>
                                      </p:tavLst>
                                    </p:anim>
                                  </p:childTnLst>
                                </p:cTn>
                              </p:par>
                            </p:childTnLst>
                          </p:cTn>
                        </p:par>
                        <p:par>
                          <p:cTn id="19" fill="hold">
                            <p:stCondLst>
                              <p:cond delay="4000"/>
                            </p:stCondLst>
                            <p:childTnLst>
                              <p:par>
                                <p:cTn id="20" presetID="23" presetClass="exit" presetSubtype="32" fill="hold" grpId="0" nodeType="afterEffect">
                                  <p:stCondLst>
                                    <p:cond delay="0"/>
                                  </p:stCondLst>
                                  <p:childTnLst>
                                    <p:anim calcmode="lin" valueType="num">
                                      <p:cBhvr>
                                        <p:cTn id="21" dur="2000"/>
                                        <p:tgtEl>
                                          <p:spTgt spid="3"/>
                                        </p:tgtEl>
                                        <p:attrNameLst>
                                          <p:attrName>ppt_w</p:attrName>
                                        </p:attrNameLst>
                                      </p:cBhvr>
                                      <p:tavLst>
                                        <p:tav tm="0">
                                          <p:val>
                                            <p:strVal val="ppt_w"/>
                                          </p:val>
                                        </p:tav>
                                        <p:tav tm="100000">
                                          <p:val>
                                            <p:fltVal val="0"/>
                                          </p:val>
                                        </p:tav>
                                      </p:tavLst>
                                    </p:anim>
                                    <p:anim calcmode="lin" valueType="num">
                                      <p:cBhvr>
                                        <p:cTn id="22" dur="2000"/>
                                        <p:tgtEl>
                                          <p:spTgt spid="3"/>
                                        </p:tgtEl>
                                        <p:attrNameLst>
                                          <p:attrName>ppt_h</p:attrName>
                                        </p:attrNameLst>
                                      </p:cBhvr>
                                      <p:tavLst>
                                        <p:tav tm="0">
                                          <p:val>
                                            <p:strVal val="ppt_h"/>
                                          </p:val>
                                        </p:tav>
                                        <p:tav tm="100000">
                                          <p:val>
                                            <p:fltVal val="0"/>
                                          </p:val>
                                        </p:tav>
                                      </p:tavLst>
                                    </p:anim>
                                    <p:set>
                                      <p:cBhvr>
                                        <p:cTn id="23" dur="1" fill="hold">
                                          <p:stCondLst>
                                            <p:cond delay="1999"/>
                                          </p:stCondLst>
                                        </p:cTn>
                                        <p:tgtEl>
                                          <p:spTgt spid="3"/>
                                        </p:tgtEl>
                                        <p:attrNameLst>
                                          <p:attrName>style.visibility</p:attrName>
                                        </p:attrNameLst>
                                      </p:cBhvr>
                                      <p:to>
                                        <p:strVal val="hidden"/>
                                      </p:to>
                                    </p:set>
                                  </p:childTnLst>
                                </p:cTn>
                              </p:par>
                              <p:par>
                                <p:cTn id="24" presetID="23" presetClass="exit" presetSubtype="32" fill="hold" grpId="0" nodeType="withEffect">
                                  <p:stCondLst>
                                    <p:cond delay="0"/>
                                  </p:stCondLst>
                                  <p:childTnLst>
                                    <p:anim calcmode="lin" valueType="num">
                                      <p:cBhvr>
                                        <p:cTn id="25" dur="2000"/>
                                        <p:tgtEl>
                                          <p:spTgt spid="4"/>
                                        </p:tgtEl>
                                        <p:attrNameLst>
                                          <p:attrName>ppt_w</p:attrName>
                                        </p:attrNameLst>
                                      </p:cBhvr>
                                      <p:tavLst>
                                        <p:tav tm="0">
                                          <p:val>
                                            <p:strVal val="ppt_w"/>
                                          </p:val>
                                        </p:tav>
                                        <p:tav tm="100000">
                                          <p:val>
                                            <p:fltVal val="0"/>
                                          </p:val>
                                        </p:tav>
                                      </p:tavLst>
                                    </p:anim>
                                    <p:anim calcmode="lin" valueType="num">
                                      <p:cBhvr>
                                        <p:cTn id="26" dur="2000"/>
                                        <p:tgtEl>
                                          <p:spTgt spid="4"/>
                                        </p:tgtEl>
                                        <p:attrNameLst>
                                          <p:attrName>ppt_h</p:attrName>
                                        </p:attrNameLst>
                                      </p:cBhvr>
                                      <p:tavLst>
                                        <p:tav tm="0">
                                          <p:val>
                                            <p:strVal val="ppt_h"/>
                                          </p:val>
                                        </p:tav>
                                        <p:tav tm="100000">
                                          <p:val>
                                            <p:fltVal val="0"/>
                                          </p:val>
                                        </p:tav>
                                      </p:tavLst>
                                    </p:anim>
                                    <p:set>
                                      <p:cBhvr>
                                        <p:cTn id="27" dur="1" fill="hold">
                                          <p:stCondLst>
                                            <p:cond delay="1999"/>
                                          </p:stCondLst>
                                        </p:cTn>
                                        <p:tgtEl>
                                          <p:spTgt spid="4"/>
                                        </p:tgtEl>
                                        <p:attrNameLst>
                                          <p:attrName>style.visibility</p:attrName>
                                        </p:attrNameLst>
                                      </p:cBhvr>
                                      <p:to>
                                        <p:strVal val="hidden"/>
                                      </p:to>
                                    </p:set>
                                  </p:childTnLst>
                                </p:cTn>
                              </p:par>
                              <p:par>
                                <p:cTn id="28" presetID="8" presetClass="emph" presetSubtype="0" autoRev="1" fill="hold" grpId="1" nodeType="withEffect">
                                  <p:stCondLst>
                                    <p:cond delay="0"/>
                                  </p:stCondLst>
                                  <p:childTnLst>
                                    <p:animRot by="21600000">
                                      <p:cBhvr>
                                        <p:cTn id="29" dur="2000" fill="hold"/>
                                        <p:tgtEl>
                                          <p:spTgt spid="3"/>
                                        </p:tgtEl>
                                        <p:attrNameLst>
                                          <p:attrName>r</p:attrName>
                                        </p:attrNameLst>
                                      </p:cBhvr>
                                    </p:animRot>
                                  </p:childTnLst>
                                </p:cTn>
                              </p:par>
                              <p:par>
                                <p:cTn id="30" presetID="8" presetClass="emph" presetSubtype="0" autoRev="1" fill="hold" grpId="1" nodeType="withEffect">
                                  <p:stCondLst>
                                    <p:cond delay="0"/>
                                  </p:stCondLst>
                                  <p:childTnLst>
                                    <p:animRot by="-21600000">
                                      <p:cBhvr>
                                        <p:cTn id="31" dur="2000" fill="hold"/>
                                        <p:tgtEl>
                                          <p:spTgt spid="4"/>
                                        </p:tgtEl>
                                        <p:attrNameLst>
                                          <p:attrName>r</p:attrName>
                                        </p:attrNameLst>
                                      </p:cBhvr>
                                    </p:animRot>
                                  </p:childTnLst>
                                </p:cTn>
                              </p:par>
                              <p:par>
                                <p:cTn id="32" presetID="23" presetClass="entr" presetSubtype="288"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 calcmode="lin" valueType="num">
                                      <p:cBhvr>
                                        <p:cTn id="34" dur="2000" fill="hold"/>
                                        <p:tgtEl>
                                          <p:spTgt spid="2"/>
                                        </p:tgtEl>
                                        <p:attrNameLst>
                                          <p:attrName>ppt_w</p:attrName>
                                        </p:attrNameLst>
                                      </p:cBhvr>
                                      <p:tavLst>
                                        <p:tav tm="0">
                                          <p:val>
                                            <p:strVal val="4/3*#ppt_w"/>
                                          </p:val>
                                        </p:tav>
                                        <p:tav tm="100000">
                                          <p:val>
                                            <p:strVal val="#ppt_w"/>
                                          </p:val>
                                        </p:tav>
                                      </p:tavLst>
                                    </p:anim>
                                    <p:anim calcmode="lin" valueType="num">
                                      <p:cBhvr>
                                        <p:cTn id="35" dur="2000" fill="hold"/>
                                        <p:tgtEl>
                                          <p:spTgt spid="2"/>
                                        </p:tgtEl>
                                        <p:attrNameLst>
                                          <p:attrName>ppt_h</p:attrName>
                                        </p:attrNameLst>
                                      </p:cBhvr>
                                      <p:tavLst>
                                        <p:tav tm="0">
                                          <p:val>
                                            <p:strVal val="4/3*#ppt_h"/>
                                          </p:val>
                                        </p:tav>
                                        <p:tav tm="100000">
                                          <p:val>
                                            <p:strVal val="#ppt_h"/>
                                          </p:val>
                                        </p:tav>
                                      </p:tavLst>
                                    </p:anim>
                                  </p:childTnLst>
                                </p:cTn>
                              </p:par>
                              <p:par>
                                <p:cTn id="36" presetID="21" presetClass="entr" presetSubtype="2" fill="hold" nodeType="withEffect">
                                  <p:stCondLst>
                                    <p:cond delay="0"/>
                                  </p:stCondLst>
                                  <p:childTnLst>
                                    <p:set>
                                      <p:cBhvr>
                                        <p:cTn id="37" dur="1" fill="hold">
                                          <p:stCondLst>
                                            <p:cond delay="0"/>
                                          </p:stCondLst>
                                        </p:cTn>
                                        <p:tgtEl>
                                          <p:spTgt spid="2"/>
                                        </p:tgtEl>
                                        <p:attrNameLst>
                                          <p:attrName>style.visibility</p:attrName>
                                        </p:attrNameLst>
                                      </p:cBhvr>
                                      <p:to>
                                        <p:strVal val="visible"/>
                                      </p:to>
                                    </p:set>
                                    <p:animEffect transition="in" filter="wheel(2)">
                                      <p:cBhvr>
                                        <p:cTn id="3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00000"/>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1920x108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Triángulo rectángulo"/>
          <p:cNvSpPr/>
          <p:nvPr/>
        </p:nvSpPr>
        <p:spPr>
          <a:xfrm>
            <a:off x="0" y="0"/>
            <a:ext cx="4572000" cy="5143500"/>
          </a:xfrm>
          <a:prstGeom prst="rtTriangle">
            <a:avLst/>
          </a:prstGeom>
          <a:gradFill flip="none" rotWithShape="1">
            <a:gsLst>
              <a:gs pos="60000">
                <a:srgbClr val="FF9900">
                  <a:alpha val="40000"/>
                </a:srgbClr>
              </a:gs>
              <a:gs pos="50000">
                <a:schemeClr val="accent6">
                  <a:lumMod val="50000"/>
                  <a:shade val="67500"/>
                  <a:satMod val="115000"/>
                </a:schemeClr>
              </a:gs>
              <a:gs pos="100000">
                <a:schemeClr val="accent6">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Triángulo rectángulo"/>
          <p:cNvSpPr/>
          <p:nvPr/>
        </p:nvSpPr>
        <p:spPr>
          <a:xfrm flipH="1" flipV="1">
            <a:off x="0" y="0"/>
            <a:ext cx="4500562" cy="5143500"/>
          </a:xfrm>
          <a:prstGeom prst="rtTriangle">
            <a:avLst/>
          </a:prstGeom>
          <a:gradFill flip="none" rotWithShape="1">
            <a:gsLst>
              <a:gs pos="60000">
                <a:schemeClr val="accent6">
                  <a:lumMod val="60000"/>
                  <a:lumOff val="40000"/>
                  <a:alpha val="4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Triángulo rectángulo"/>
          <p:cNvSpPr/>
          <p:nvPr/>
        </p:nvSpPr>
        <p:spPr>
          <a:xfrm flipH="1">
            <a:off x="4500562" y="0"/>
            <a:ext cx="4643438" cy="5143500"/>
          </a:xfrm>
          <a:prstGeom prst="rtTriangle">
            <a:avLst/>
          </a:prstGeom>
          <a:gradFill flip="none" rotWithShape="1">
            <a:gsLst>
              <a:gs pos="60000">
                <a:srgbClr val="FF9900">
                  <a:alpha val="40000"/>
                </a:srgbClr>
              </a:gs>
              <a:gs pos="50000">
                <a:schemeClr val="accent6">
                  <a:lumMod val="50000"/>
                  <a:shade val="67500"/>
                  <a:satMod val="115000"/>
                </a:schemeClr>
              </a:gs>
              <a:gs pos="100000">
                <a:schemeClr val="accent6">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Triángulo rectángulo"/>
          <p:cNvSpPr/>
          <p:nvPr/>
        </p:nvSpPr>
        <p:spPr>
          <a:xfrm rot="10800000" flipH="1">
            <a:off x="4500562" y="0"/>
            <a:ext cx="4643438" cy="5143500"/>
          </a:xfrm>
          <a:prstGeom prst="rtTriangle">
            <a:avLst/>
          </a:prstGeom>
          <a:gradFill flip="none" rotWithShape="1">
            <a:gsLst>
              <a:gs pos="60000">
                <a:schemeClr val="accent6">
                  <a:lumMod val="60000"/>
                  <a:lumOff val="40000"/>
                  <a:alpha val="4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par>
                                <p:cTn id="7" presetID="17" presetClass="exit" presetSubtype="8" fill="hold" grpId="0" nodeType="withEffect">
                                  <p:stCondLst>
                                    <p:cond delay="0"/>
                                  </p:stCondLst>
                                  <p:childTnLst>
                                    <p:anim calcmode="lin" valueType="num">
                                      <p:cBhvr>
                                        <p:cTn id="8" dur="5000"/>
                                        <p:tgtEl>
                                          <p:spTgt spid="4"/>
                                        </p:tgtEl>
                                        <p:attrNameLst>
                                          <p:attrName>ppt_x</p:attrName>
                                        </p:attrNameLst>
                                      </p:cBhvr>
                                      <p:tavLst>
                                        <p:tav tm="0">
                                          <p:val>
                                            <p:strVal val="ppt_x"/>
                                          </p:val>
                                        </p:tav>
                                        <p:tav tm="100000">
                                          <p:val>
                                            <p:strVal val="ppt_x-ppt_w/2"/>
                                          </p:val>
                                        </p:tav>
                                      </p:tavLst>
                                    </p:anim>
                                    <p:anim calcmode="lin" valueType="num">
                                      <p:cBhvr>
                                        <p:cTn id="9" dur="5000"/>
                                        <p:tgtEl>
                                          <p:spTgt spid="4"/>
                                        </p:tgtEl>
                                        <p:attrNameLst>
                                          <p:attrName>ppt_y</p:attrName>
                                        </p:attrNameLst>
                                      </p:cBhvr>
                                      <p:tavLst>
                                        <p:tav tm="0">
                                          <p:val>
                                            <p:strVal val="ppt_y"/>
                                          </p:val>
                                        </p:tav>
                                        <p:tav tm="100000">
                                          <p:val>
                                            <p:strVal val="ppt_y"/>
                                          </p:val>
                                        </p:tav>
                                      </p:tavLst>
                                    </p:anim>
                                    <p:anim calcmode="lin" valueType="num">
                                      <p:cBhvr>
                                        <p:cTn id="10" dur="5000"/>
                                        <p:tgtEl>
                                          <p:spTgt spid="4"/>
                                        </p:tgtEl>
                                        <p:attrNameLst>
                                          <p:attrName>ppt_w</p:attrName>
                                        </p:attrNameLst>
                                      </p:cBhvr>
                                      <p:tavLst>
                                        <p:tav tm="0">
                                          <p:val>
                                            <p:strVal val="ppt_w"/>
                                          </p:val>
                                        </p:tav>
                                        <p:tav tm="100000">
                                          <p:val>
                                            <p:fltVal val="0"/>
                                          </p:val>
                                        </p:tav>
                                      </p:tavLst>
                                    </p:anim>
                                    <p:anim calcmode="lin" valueType="num">
                                      <p:cBhvr>
                                        <p:cTn id="11" dur="5000"/>
                                        <p:tgtEl>
                                          <p:spTgt spid="4"/>
                                        </p:tgtEl>
                                        <p:attrNameLst>
                                          <p:attrName>ppt_h</p:attrName>
                                        </p:attrNameLst>
                                      </p:cBhvr>
                                      <p:tavLst>
                                        <p:tav tm="0">
                                          <p:val>
                                            <p:strVal val="ppt_h"/>
                                          </p:val>
                                        </p:tav>
                                        <p:tav tm="100000">
                                          <p:val>
                                            <p:strVal val="ppt_h"/>
                                          </p:val>
                                        </p:tav>
                                      </p:tavLst>
                                    </p:anim>
                                    <p:set>
                                      <p:cBhvr>
                                        <p:cTn id="12" dur="1" fill="hold">
                                          <p:stCondLst>
                                            <p:cond delay="4999"/>
                                          </p:stCondLst>
                                        </p:cTn>
                                        <p:tgtEl>
                                          <p:spTgt spid="4"/>
                                        </p:tgtEl>
                                        <p:attrNameLst>
                                          <p:attrName>style.visibility</p:attrName>
                                        </p:attrNameLst>
                                      </p:cBhvr>
                                      <p:to>
                                        <p:strVal val="hidden"/>
                                      </p:to>
                                    </p:set>
                                  </p:childTnLst>
                                </p:cTn>
                              </p:par>
                              <p:par>
                                <p:cTn id="13" presetID="17" presetClass="exit" presetSubtype="2" fill="hold" grpId="0" nodeType="withEffect">
                                  <p:stCondLst>
                                    <p:cond delay="0"/>
                                  </p:stCondLst>
                                  <p:childTnLst>
                                    <p:anim calcmode="lin" valueType="num">
                                      <p:cBhvr>
                                        <p:cTn id="14" dur="5000"/>
                                        <p:tgtEl>
                                          <p:spTgt spid="6"/>
                                        </p:tgtEl>
                                        <p:attrNameLst>
                                          <p:attrName>ppt_x</p:attrName>
                                        </p:attrNameLst>
                                      </p:cBhvr>
                                      <p:tavLst>
                                        <p:tav tm="0">
                                          <p:val>
                                            <p:strVal val="ppt_x"/>
                                          </p:val>
                                        </p:tav>
                                        <p:tav tm="100000">
                                          <p:val>
                                            <p:strVal val="ppt_x+ppt_w/2"/>
                                          </p:val>
                                        </p:tav>
                                      </p:tavLst>
                                    </p:anim>
                                    <p:anim calcmode="lin" valueType="num">
                                      <p:cBhvr>
                                        <p:cTn id="15" dur="5000"/>
                                        <p:tgtEl>
                                          <p:spTgt spid="6"/>
                                        </p:tgtEl>
                                        <p:attrNameLst>
                                          <p:attrName>ppt_y</p:attrName>
                                        </p:attrNameLst>
                                      </p:cBhvr>
                                      <p:tavLst>
                                        <p:tav tm="0">
                                          <p:val>
                                            <p:strVal val="ppt_y"/>
                                          </p:val>
                                        </p:tav>
                                        <p:tav tm="100000">
                                          <p:val>
                                            <p:strVal val="ppt_y"/>
                                          </p:val>
                                        </p:tav>
                                      </p:tavLst>
                                    </p:anim>
                                    <p:anim calcmode="lin" valueType="num">
                                      <p:cBhvr>
                                        <p:cTn id="16" dur="5000"/>
                                        <p:tgtEl>
                                          <p:spTgt spid="6"/>
                                        </p:tgtEl>
                                        <p:attrNameLst>
                                          <p:attrName>ppt_w</p:attrName>
                                        </p:attrNameLst>
                                      </p:cBhvr>
                                      <p:tavLst>
                                        <p:tav tm="0">
                                          <p:val>
                                            <p:strVal val="ppt_w"/>
                                          </p:val>
                                        </p:tav>
                                        <p:tav tm="100000">
                                          <p:val>
                                            <p:fltVal val="0"/>
                                          </p:val>
                                        </p:tav>
                                      </p:tavLst>
                                    </p:anim>
                                    <p:anim calcmode="lin" valueType="num">
                                      <p:cBhvr>
                                        <p:cTn id="17" dur="5000"/>
                                        <p:tgtEl>
                                          <p:spTgt spid="6"/>
                                        </p:tgtEl>
                                        <p:attrNameLst>
                                          <p:attrName>ppt_h</p:attrName>
                                        </p:attrNameLst>
                                      </p:cBhvr>
                                      <p:tavLst>
                                        <p:tav tm="0">
                                          <p:val>
                                            <p:strVal val="ppt_h"/>
                                          </p:val>
                                        </p:tav>
                                        <p:tav tm="100000">
                                          <p:val>
                                            <p:strVal val="ppt_h"/>
                                          </p:val>
                                        </p:tav>
                                      </p:tavLst>
                                    </p:anim>
                                    <p:set>
                                      <p:cBhvr>
                                        <p:cTn id="18" dur="1" fill="hold">
                                          <p:stCondLst>
                                            <p:cond delay="4999"/>
                                          </p:stCondLst>
                                        </p:cTn>
                                        <p:tgtEl>
                                          <p:spTgt spid="6"/>
                                        </p:tgtEl>
                                        <p:attrNameLst>
                                          <p:attrName>style.visibility</p:attrName>
                                        </p:attrNameLst>
                                      </p:cBhvr>
                                      <p:to>
                                        <p:strVal val="hidden"/>
                                      </p:to>
                                    </p:set>
                                  </p:childTnLst>
                                </p:cTn>
                              </p:par>
                              <p:par>
                                <p:cTn id="19" presetID="17" presetClass="exit" presetSubtype="1" fill="hold" grpId="0" nodeType="withEffect">
                                  <p:stCondLst>
                                    <p:cond delay="0"/>
                                  </p:stCondLst>
                                  <p:childTnLst>
                                    <p:anim calcmode="lin" valueType="num">
                                      <p:cBhvr>
                                        <p:cTn id="20" dur="5000"/>
                                        <p:tgtEl>
                                          <p:spTgt spid="5"/>
                                        </p:tgtEl>
                                        <p:attrNameLst>
                                          <p:attrName>ppt_x</p:attrName>
                                        </p:attrNameLst>
                                      </p:cBhvr>
                                      <p:tavLst>
                                        <p:tav tm="0">
                                          <p:val>
                                            <p:strVal val="ppt_x"/>
                                          </p:val>
                                        </p:tav>
                                        <p:tav tm="100000">
                                          <p:val>
                                            <p:strVal val="ppt_x"/>
                                          </p:val>
                                        </p:tav>
                                      </p:tavLst>
                                    </p:anim>
                                    <p:anim calcmode="lin" valueType="num">
                                      <p:cBhvr>
                                        <p:cTn id="21" dur="5000"/>
                                        <p:tgtEl>
                                          <p:spTgt spid="5"/>
                                        </p:tgtEl>
                                        <p:attrNameLst>
                                          <p:attrName>ppt_y</p:attrName>
                                        </p:attrNameLst>
                                      </p:cBhvr>
                                      <p:tavLst>
                                        <p:tav tm="0">
                                          <p:val>
                                            <p:strVal val="ppt_y"/>
                                          </p:val>
                                        </p:tav>
                                        <p:tav tm="100000">
                                          <p:val>
                                            <p:strVal val="ppt_y-ppt_h/2"/>
                                          </p:val>
                                        </p:tav>
                                      </p:tavLst>
                                    </p:anim>
                                    <p:anim calcmode="lin" valueType="num">
                                      <p:cBhvr>
                                        <p:cTn id="22" dur="5000"/>
                                        <p:tgtEl>
                                          <p:spTgt spid="5"/>
                                        </p:tgtEl>
                                        <p:attrNameLst>
                                          <p:attrName>ppt_w</p:attrName>
                                        </p:attrNameLst>
                                      </p:cBhvr>
                                      <p:tavLst>
                                        <p:tav tm="0">
                                          <p:val>
                                            <p:strVal val="ppt_w"/>
                                          </p:val>
                                        </p:tav>
                                        <p:tav tm="100000">
                                          <p:val>
                                            <p:strVal val="ppt_w"/>
                                          </p:val>
                                        </p:tav>
                                      </p:tavLst>
                                    </p:anim>
                                    <p:anim calcmode="lin" valueType="num">
                                      <p:cBhvr>
                                        <p:cTn id="23" dur="5000"/>
                                        <p:tgtEl>
                                          <p:spTgt spid="5"/>
                                        </p:tgtEl>
                                        <p:attrNameLst>
                                          <p:attrName>ppt_h</p:attrName>
                                        </p:attrNameLst>
                                      </p:cBhvr>
                                      <p:tavLst>
                                        <p:tav tm="0">
                                          <p:val>
                                            <p:strVal val="ppt_h"/>
                                          </p:val>
                                        </p:tav>
                                        <p:tav tm="100000">
                                          <p:val>
                                            <p:fltVal val="0"/>
                                          </p:val>
                                        </p:tav>
                                      </p:tavLst>
                                    </p:anim>
                                    <p:set>
                                      <p:cBhvr>
                                        <p:cTn id="24" dur="1" fill="hold">
                                          <p:stCondLst>
                                            <p:cond delay="4999"/>
                                          </p:stCondLst>
                                        </p:cTn>
                                        <p:tgtEl>
                                          <p:spTgt spid="5"/>
                                        </p:tgtEl>
                                        <p:attrNameLst>
                                          <p:attrName>style.visibility</p:attrName>
                                        </p:attrNameLst>
                                      </p:cBhvr>
                                      <p:to>
                                        <p:strVal val="hidden"/>
                                      </p:to>
                                    </p:set>
                                  </p:childTnLst>
                                </p:cTn>
                              </p:par>
                              <p:par>
                                <p:cTn id="25" presetID="17" presetClass="exit" presetSubtype="1" fill="hold" grpId="0" nodeType="withEffect">
                                  <p:stCondLst>
                                    <p:cond delay="0"/>
                                  </p:stCondLst>
                                  <p:childTnLst>
                                    <p:anim calcmode="lin" valueType="num">
                                      <p:cBhvr>
                                        <p:cTn id="26" dur="5000"/>
                                        <p:tgtEl>
                                          <p:spTgt spid="7"/>
                                        </p:tgtEl>
                                        <p:attrNameLst>
                                          <p:attrName>ppt_x</p:attrName>
                                        </p:attrNameLst>
                                      </p:cBhvr>
                                      <p:tavLst>
                                        <p:tav tm="0">
                                          <p:val>
                                            <p:strVal val="ppt_x"/>
                                          </p:val>
                                        </p:tav>
                                        <p:tav tm="100000">
                                          <p:val>
                                            <p:strVal val="ppt_x"/>
                                          </p:val>
                                        </p:tav>
                                      </p:tavLst>
                                    </p:anim>
                                    <p:anim calcmode="lin" valueType="num">
                                      <p:cBhvr>
                                        <p:cTn id="27" dur="5000"/>
                                        <p:tgtEl>
                                          <p:spTgt spid="7"/>
                                        </p:tgtEl>
                                        <p:attrNameLst>
                                          <p:attrName>ppt_y</p:attrName>
                                        </p:attrNameLst>
                                      </p:cBhvr>
                                      <p:tavLst>
                                        <p:tav tm="0">
                                          <p:val>
                                            <p:strVal val="ppt_y"/>
                                          </p:val>
                                        </p:tav>
                                        <p:tav tm="100000">
                                          <p:val>
                                            <p:strVal val="ppt_y-ppt_h/2"/>
                                          </p:val>
                                        </p:tav>
                                      </p:tavLst>
                                    </p:anim>
                                    <p:anim calcmode="lin" valueType="num">
                                      <p:cBhvr>
                                        <p:cTn id="28" dur="5000"/>
                                        <p:tgtEl>
                                          <p:spTgt spid="7"/>
                                        </p:tgtEl>
                                        <p:attrNameLst>
                                          <p:attrName>ppt_w</p:attrName>
                                        </p:attrNameLst>
                                      </p:cBhvr>
                                      <p:tavLst>
                                        <p:tav tm="0">
                                          <p:val>
                                            <p:strVal val="ppt_w"/>
                                          </p:val>
                                        </p:tav>
                                        <p:tav tm="100000">
                                          <p:val>
                                            <p:strVal val="ppt_w"/>
                                          </p:val>
                                        </p:tav>
                                      </p:tavLst>
                                    </p:anim>
                                    <p:anim calcmode="lin" valueType="num">
                                      <p:cBhvr>
                                        <p:cTn id="29" dur="5000"/>
                                        <p:tgtEl>
                                          <p:spTgt spid="7"/>
                                        </p:tgtEl>
                                        <p:attrNameLst>
                                          <p:attrName>ppt_h</p:attrName>
                                        </p:attrNameLst>
                                      </p:cBhvr>
                                      <p:tavLst>
                                        <p:tav tm="0">
                                          <p:val>
                                            <p:strVal val="ppt_h"/>
                                          </p:val>
                                        </p:tav>
                                        <p:tav tm="100000">
                                          <p:val>
                                            <p:fltVal val="0"/>
                                          </p:val>
                                        </p:tav>
                                      </p:tavLst>
                                    </p:anim>
                                    <p:set>
                                      <p:cBhvr>
                                        <p:cTn id="30" dur="1" fill="hold">
                                          <p:stCondLst>
                                            <p:cond delay="4999"/>
                                          </p:stCondLst>
                                        </p:cTn>
                                        <p:tgtEl>
                                          <p:spTgt spid="7"/>
                                        </p:tgtEl>
                                        <p:attrNameLst>
                                          <p:attrName>style.visibility</p:attrName>
                                        </p:attrNameLst>
                                      </p:cBhvr>
                                      <p:to>
                                        <p:strVal val="hidden"/>
                                      </p:to>
                                    </p:set>
                                  </p:childTnLst>
                                </p:cTn>
                              </p:par>
                              <p:par>
                                <p:cTn id="31" presetID="3" presetClass="exit" presetSubtype="10" fill="hold" grpId="1" nodeType="withEffect">
                                  <p:stCondLst>
                                    <p:cond delay="0"/>
                                  </p:stCondLst>
                                  <p:childTnLst>
                                    <p:animEffect transition="out" filter="blinds(horizontal)">
                                      <p:cBhvr>
                                        <p:cTn id="32" dur="5000"/>
                                        <p:tgtEl>
                                          <p:spTgt spid="5"/>
                                        </p:tgtEl>
                                      </p:cBhvr>
                                    </p:animEffect>
                                    <p:set>
                                      <p:cBhvr>
                                        <p:cTn id="33" dur="1" fill="hold">
                                          <p:stCondLst>
                                            <p:cond delay="4999"/>
                                          </p:stCondLst>
                                        </p:cTn>
                                        <p:tgtEl>
                                          <p:spTgt spid="5"/>
                                        </p:tgtEl>
                                        <p:attrNameLst>
                                          <p:attrName>style.visibility</p:attrName>
                                        </p:attrNameLst>
                                      </p:cBhvr>
                                      <p:to>
                                        <p:strVal val="hidden"/>
                                      </p:to>
                                    </p:set>
                                  </p:childTnLst>
                                </p:cTn>
                              </p:par>
                              <p:par>
                                <p:cTn id="34" presetID="3" presetClass="exit" presetSubtype="10" fill="hold" grpId="1" nodeType="withEffect">
                                  <p:stCondLst>
                                    <p:cond delay="0"/>
                                  </p:stCondLst>
                                  <p:childTnLst>
                                    <p:animEffect transition="out" filter="blinds(horizontal)">
                                      <p:cBhvr>
                                        <p:cTn id="35" dur="5000"/>
                                        <p:tgtEl>
                                          <p:spTgt spid="7"/>
                                        </p:tgtEl>
                                      </p:cBhvr>
                                    </p:animEffect>
                                    <p:set>
                                      <p:cBhvr>
                                        <p:cTn id="36" dur="1" fill="hold">
                                          <p:stCondLst>
                                            <p:cond delay="4999"/>
                                          </p:stCondLst>
                                        </p:cTn>
                                        <p:tgtEl>
                                          <p:spTgt spid="7"/>
                                        </p:tgtEl>
                                        <p:attrNameLst>
                                          <p:attrName>style.visibility</p:attrName>
                                        </p:attrNameLst>
                                      </p:cBhvr>
                                      <p:to>
                                        <p:strVal val="hidden"/>
                                      </p:to>
                                    </p:set>
                                  </p:childTnLst>
                                </p:cTn>
                              </p:par>
                              <p:par>
                                <p:cTn id="37" presetID="3" presetClass="exit" presetSubtype="5" fill="hold" grpId="1" nodeType="withEffect">
                                  <p:stCondLst>
                                    <p:cond delay="0"/>
                                  </p:stCondLst>
                                  <p:childTnLst>
                                    <p:animEffect transition="out" filter="blinds(vertical)">
                                      <p:cBhvr>
                                        <p:cTn id="38" dur="5000"/>
                                        <p:tgtEl>
                                          <p:spTgt spid="6"/>
                                        </p:tgtEl>
                                      </p:cBhvr>
                                    </p:animEffect>
                                    <p:set>
                                      <p:cBhvr>
                                        <p:cTn id="39" dur="1" fill="hold">
                                          <p:stCondLst>
                                            <p:cond delay="4999"/>
                                          </p:stCondLst>
                                        </p:cTn>
                                        <p:tgtEl>
                                          <p:spTgt spid="6"/>
                                        </p:tgtEl>
                                        <p:attrNameLst>
                                          <p:attrName>style.visibility</p:attrName>
                                        </p:attrNameLst>
                                      </p:cBhvr>
                                      <p:to>
                                        <p:strVal val="hidden"/>
                                      </p:to>
                                    </p:set>
                                  </p:childTnLst>
                                </p:cTn>
                              </p:par>
                              <p:par>
                                <p:cTn id="40" presetID="3" presetClass="exit" presetSubtype="5" fill="hold" grpId="1" nodeType="withEffect">
                                  <p:stCondLst>
                                    <p:cond delay="0"/>
                                  </p:stCondLst>
                                  <p:childTnLst>
                                    <p:animEffect transition="out" filter="blinds(vertical)">
                                      <p:cBhvr>
                                        <p:cTn id="41" dur="5000"/>
                                        <p:tgtEl>
                                          <p:spTgt spid="4"/>
                                        </p:tgtEl>
                                      </p:cBhvr>
                                    </p:animEffect>
                                    <p:set>
                                      <p:cBhvr>
                                        <p:cTn id="42" dur="1" fill="hold">
                                          <p:stCondLst>
                                            <p:cond delay="4999"/>
                                          </p:stCondLst>
                                        </p:cTn>
                                        <p:tgtEl>
                                          <p:spTgt spid="4"/>
                                        </p:tgtEl>
                                        <p:attrNameLst>
                                          <p:attrName>style.visibility</p:attrName>
                                        </p:attrNameLst>
                                      </p:cBhvr>
                                      <p:to>
                                        <p:strVal val="hidden"/>
                                      </p:to>
                                    </p:set>
                                  </p:childTnLst>
                                </p:cTn>
                              </p:par>
                              <p:par>
                                <p:cTn id="43" presetID="17" presetClass="entr" presetSubtype="4" fill="hold" nodeType="withEffect">
                                  <p:stCondLst>
                                    <p:cond delay="0"/>
                                  </p:stCondLst>
                                  <p:childTnLst>
                                    <p:set>
                                      <p:cBhvr>
                                        <p:cTn id="44" dur="1" fill="hold">
                                          <p:stCondLst>
                                            <p:cond delay="0"/>
                                          </p:stCondLst>
                                        </p:cTn>
                                        <p:tgtEl>
                                          <p:spTgt spid="2"/>
                                        </p:tgtEl>
                                        <p:attrNameLst>
                                          <p:attrName>style.visibility</p:attrName>
                                        </p:attrNameLst>
                                      </p:cBhvr>
                                      <p:to>
                                        <p:strVal val="visible"/>
                                      </p:to>
                                    </p:set>
                                    <p:anim calcmode="lin" valueType="num">
                                      <p:cBhvr>
                                        <p:cTn id="45" dur="5000" fill="hold"/>
                                        <p:tgtEl>
                                          <p:spTgt spid="2"/>
                                        </p:tgtEl>
                                        <p:attrNameLst>
                                          <p:attrName>ppt_x</p:attrName>
                                        </p:attrNameLst>
                                      </p:cBhvr>
                                      <p:tavLst>
                                        <p:tav tm="0">
                                          <p:val>
                                            <p:strVal val="#ppt_x"/>
                                          </p:val>
                                        </p:tav>
                                        <p:tav tm="100000">
                                          <p:val>
                                            <p:strVal val="#ppt_x"/>
                                          </p:val>
                                        </p:tav>
                                      </p:tavLst>
                                    </p:anim>
                                    <p:anim calcmode="lin" valueType="num">
                                      <p:cBhvr>
                                        <p:cTn id="46" dur="5000" fill="hold"/>
                                        <p:tgtEl>
                                          <p:spTgt spid="2"/>
                                        </p:tgtEl>
                                        <p:attrNameLst>
                                          <p:attrName>ppt_y</p:attrName>
                                        </p:attrNameLst>
                                      </p:cBhvr>
                                      <p:tavLst>
                                        <p:tav tm="0">
                                          <p:val>
                                            <p:strVal val="#ppt_y+#ppt_h/2"/>
                                          </p:val>
                                        </p:tav>
                                        <p:tav tm="100000">
                                          <p:val>
                                            <p:strVal val="#ppt_y"/>
                                          </p:val>
                                        </p:tav>
                                      </p:tavLst>
                                    </p:anim>
                                    <p:anim calcmode="lin" valueType="num">
                                      <p:cBhvr>
                                        <p:cTn id="47" dur="5000" fill="hold"/>
                                        <p:tgtEl>
                                          <p:spTgt spid="2"/>
                                        </p:tgtEl>
                                        <p:attrNameLst>
                                          <p:attrName>ppt_w</p:attrName>
                                        </p:attrNameLst>
                                      </p:cBhvr>
                                      <p:tavLst>
                                        <p:tav tm="0">
                                          <p:val>
                                            <p:strVal val="#ppt_w"/>
                                          </p:val>
                                        </p:tav>
                                        <p:tav tm="100000">
                                          <p:val>
                                            <p:strVal val="#ppt_w"/>
                                          </p:val>
                                        </p:tav>
                                      </p:tavLst>
                                    </p:anim>
                                    <p:anim calcmode="lin" valueType="num">
                                      <p:cBhvr>
                                        <p:cTn id="48" dur="5000" fill="hold"/>
                                        <p:tgtEl>
                                          <p:spTgt spid="2"/>
                                        </p:tgtEl>
                                        <p:attrNameLst>
                                          <p:attrName>ppt_h</p:attrName>
                                        </p:attrNameLst>
                                      </p:cBhvr>
                                      <p:tavLst>
                                        <p:tav tm="0">
                                          <p:val>
                                            <p:fltVal val="0"/>
                                          </p:val>
                                        </p:tav>
                                        <p:tav tm="100000">
                                          <p:val>
                                            <p:strVal val="#ppt_h"/>
                                          </p:val>
                                        </p:tav>
                                      </p:tavLst>
                                    </p:anim>
                                  </p:childTnLst>
                                </p:cTn>
                              </p:par>
                              <p:par>
                                <p:cTn id="49" presetID="16" presetClass="entr" presetSubtype="37" fill="hold" nodeType="withEffect">
                                  <p:stCondLst>
                                    <p:cond delay="0"/>
                                  </p:stCondLst>
                                  <p:childTnLst>
                                    <p:set>
                                      <p:cBhvr>
                                        <p:cTn id="50" dur="1" fill="hold">
                                          <p:stCondLst>
                                            <p:cond delay="0"/>
                                          </p:stCondLst>
                                        </p:cTn>
                                        <p:tgtEl>
                                          <p:spTgt spid="2"/>
                                        </p:tgtEl>
                                        <p:attrNameLst>
                                          <p:attrName>style.visibility</p:attrName>
                                        </p:attrNameLst>
                                      </p:cBhvr>
                                      <p:to>
                                        <p:strVal val="visible"/>
                                      </p:to>
                                    </p:set>
                                    <p:animEffect transition="in" filter="barn(outVertical)">
                                      <p:cBhvr>
                                        <p:cTn id="51"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kissclipart-photography-clipart-picture-frames-photography-b38410bef4dd26fb.png"/>
          <p:cNvPicPr>
            <a:picLocks noChangeAspect="1"/>
          </p:cNvPicPr>
          <p:nvPr/>
        </p:nvPicPr>
        <p:blipFill>
          <a:blip r:embed="rId2"/>
          <a:stretch>
            <a:fillRect/>
          </a:stretch>
        </p:blipFill>
        <p:spPr>
          <a:xfrm>
            <a:off x="0" y="0"/>
            <a:ext cx="9144000" cy="5143500"/>
          </a:xfrm>
          <a:prstGeom prst="rect">
            <a:avLst/>
          </a:prstGeom>
        </p:spPr>
      </p:pic>
      <p:sp>
        <p:nvSpPr>
          <p:cNvPr id="4" name="3 CuadroTexto"/>
          <p:cNvSpPr txBox="1"/>
          <p:nvPr/>
        </p:nvSpPr>
        <p:spPr>
          <a:xfrm>
            <a:off x="2000232" y="928676"/>
            <a:ext cx="3500462" cy="1938992"/>
          </a:xfrm>
          <a:prstGeom prst="rect">
            <a:avLst/>
          </a:prstGeom>
          <a:noFill/>
        </p:spPr>
        <p:txBody>
          <a:bodyPr wrap="square" rtlCol="0">
            <a:spAutoFit/>
          </a:bodyPr>
          <a:lstStyle/>
          <a:p>
            <a:r>
              <a:rPr lang="es-PE" sz="2000" b="1" dirty="0" smtClean="0">
                <a:solidFill>
                  <a:srgbClr val="996633"/>
                </a:solidFill>
              </a:rPr>
              <a:t>¡Delicioso otoño! Mi alma está muy apegada a él, si yo fuera un pájaro volaría sobre la tierra buscando los otoños sucesivos.</a:t>
            </a:r>
          </a:p>
          <a:p>
            <a:endParaRPr lang="es-PE" sz="2000" b="1" dirty="0" smtClean="0">
              <a:solidFill>
                <a:srgbClr val="996633"/>
              </a:solidFill>
            </a:endParaRPr>
          </a:p>
          <a:p>
            <a:r>
              <a:rPr lang="es-PE" sz="2000" b="1" dirty="0" smtClean="0">
                <a:solidFill>
                  <a:srgbClr val="996633"/>
                </a:solidFill>
              </a:rPr>
              <a:t>George Eliot</a:t>
            </a:r>
            <a:endParaRPr lang="es-PE" sz="2000" b="1" dirty="0">
              <a:solidFill>
                <a:srgbClr val="996633"/>
              </a:solidFill>
            </a:endParaRPr>
          </a:p>
        </p:txBody>
      </p:sp>
      <p:sp>
        <p:nvSpPr>
          <p:cNvPr id="5" name="4 Rectángulo"/>
          <p:cNvSpPr/>
          <p:nvPr/>
        </p:nvSpPr>
        <p:spPr>
          <a:xfrm>
            <a:off x="4714876" y="0"/>
            <a:ext cx="4429124"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75000"/>
              </a:schemeClr>
            </a:gs>
            <a:gs pos="17999">
              <a:srgbClr val="FEE7F2"/>
            </a:gs>
            <a:gs pos="36000">
              <a:srgbClr val="FAC77D"/>
            </a:gs>
            <a:gs pos="61000">
              <a:srgbClr val="FBA97D"/>
            </a:gs>
            <a:gs pos="82001">
              <a:srgbClr val="FBD49C"/>
            </a:gs>
            <a:gs pos="100000">
              <a:srgbClr val="FEE7F2"/>
            </a:gs>
          </a:gsLst>
          <a:lin ang="0" scaled="0"/>
        </a:gradFill>
        <a:effectLst/>
      </p:bgPr>
    </p:bg>
    <p:spTree>
      <p:nvGrpSpPr>
        <p:cNvPr id="1" name=""/>
        <p:cNvGrpSpPr/>
        <p:nvPr/>
      </p:nvGrpSpPr>
      <p:grpSpPr>
        <a:xfrm>
          <a:off x="0" y="0"/>
          <a:ext cx="0" cy="0"/>
          <a:chOff x="0" y="0"/>
          <a:chExt cx="0" cy="0"/>
        </a:xfrm>
      </p:grpSpPr>
      <p:pic>
        <p:nvPicPr>
          <p:cNvPr id="2" name="1 Imagen" descr="703217_high-resolution-fall-pictures-in-full-hd-1080p_1920x1080_h.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4572000" cy="5143500"/>
          </a:xfrm>
          <a:prstGeom prst="rect">
            <a:avLst/>
          </a:prstGeom>
          <a:gradFill flip="none" rotWithShape="1">
            <a:gsLst>
              <a:gs pos="0">
                <a:srgbClr val="D55921">
                  <a:alpha val="74000"/>
                </a:srgbClr>
              </a:gs>
              <a:gs pos="50000">
                <a:srgbClr val="9CB86E"/>
              </a:gs>
              <a:gs pos="100000">
                <a:srgbClr val="156B13"/>
              </a:gs>
            </a:gsLst>
            <a:lin ang="10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4572000" y="0"/>
            <a:ext cx="4572000" cy="5143500"/>
          </a:xfrm>
          <a:prstGeom prst="rect">
            <a:avLst/>
          </a:prstGeom>
          <a:gradFill flip="none" rotWithShape="1">
            <a:gsLst>
              <a:gs pos="0">
                <a:srgbClr val="D55921">
                  <a:alpha val="74000"/>
                </a:srgbClr>
              </a:gs>
              <a:gs pos="50000">
                <a:srgbClr val="9CB86E"/>
              </a:gs>
              <a:gs pos="100000">
                <a:srgbClr val="156B13"/>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7" presetClass="exit" presetSubtype="8" fill="hold" grpId="0" nodeType="withEffect">
                                  <p:stCondLst>
                                    <p:cond delay="0"/>
                                  </p:stCondLst>
                                  <p:childTnLst>
                                    <p:anim calcmode="lin" valueType="num">
                                      <p:cBhvr>
                                        <p:cTn id="8" dur="5000"/>
                                        <p:tgtEl>
                                          <p:spTgt spid="4"/>
                                        </p:tgtEl>
                                        <p:attrNameLst>
                                          <p:attrName>ppt_x</p:attrName>
                                        </p:attrNameLst>
                                      </p:cBhvr>
                                      <p:tavLst>
                                        <p:tav tm="0">
                                          <p:val>
                                            <p:strVal val="ppt_x"/>
                                          </p:val>
                                        </p:tav>
                                        <p:tav tm="100000">
                                          <p:val>
                                            <p:strVal val="ppt_x-ppt_w/2"/>
                                          </p:val>
                                        </p:tav>
                                      </p:tavLst>
                                    </p:anim>
                                    <p:anim calcmode="lin" valueType="num">
                                      <p:cBhvr>
                                        <p:cTn id="9" dur="5000"/>
                                        <p:tgtEl>
                                          <p:spTgt spid="4"/>
                                        </p:tgtEl>
                                        <p:attrNameLst>
                                          <p:attrName>ppt_y</p:attrName>
                                        </p:attrNameLst>
                                      </p:cBhvr>
                                      <p:tavLst>
                                        <p:tav tm="0">
                                          <p:val>
                                            <p:strVal val="ppt_y"/>
                                          </p:val>
                                        </p:tav>
                                        <p:tav tm="100000">
                                          <p:val>
                                            <p:strVal val="ppt_y"/>
                                          </p:val>
                                        </p:tav>
                                      </p:tavLst>
                                    </p:anim>
                                    <p:anim calcmode="lin" valueType="num">
                                      <p:cBhvr>
                                        <p:cTn id="10" dur="5000"/>
                                        <p:tgtEl>
                                          <p:spTgt spid="4"/>
                                        </p:tgtEl>
                                        <p:attrNameLst>
                                          <p:attrName>ppt_w</p:attrName>
                                        </p:attrNameLst>
                                      </p:cBhvr>
                                      <p:tavLst>
                                        <p:tav tm="0">
                                          <p:val>
                                            <p:strVal val="ppt_w"/>
                                          </p:val>
                                        </p:tav>
                                        <p:tav tm="100000">
                                          <p:val>
                                            <p:fltVal val="0"/>
                                          </p:val>
                                        </p:tav>
                                      </p:tavLst>
                                    </p:anim>
                                    <p:anim calcmode="lin" valueType="num">
                                      <p:cBhvr>
                                        <p:cTn id="11" dur="5000"/>
                                        <p:tgtEl>
                                          <p:spTgt spid="4"/>
                                        </p:tgtEl>
                                        <p:attrNameLst>
                                          <p:attrName>ppt_h</p:attrName>
                                        </p:attrNameLst>
                                      </p:cBhvr>
                                      <p:tavLst>
                                        <p:tav tm="0">
                                          <p:val>
                                            <p:strVal val="ppt_h"/>
                                          </p:val>
                                        </p:tav>
                                        <p:tav tm="100000">
                                          <p:val>
                                            <p:strVal val="ppt_h"/>
                                          </p:val>
                                        </p:tav>
                                      </p:tavLst>
                                    </p:anim>
                                    <p:set>
                                      <p:cBhvr>
                                        <p:cTn id="12" dur="1" fill="hold">
                                          <p:stCondLst>
                                            <p:cond delay="4999"/>
                                          </p:stCondLst>
                                        </p:cTn>
                                        <p:tgtEl>
                                          <p:spTgt spid="4"/>
                                        </p:tgtEl>
                                        <p:attrNameLst>
                                          <p:attrName>style.visibility</p:attrName>
                                        </p:attrNameLst>
                                      </p:cBhvr>
                                      <p:to>
                                        <p:strVal val="hidden"/>
                                      </p:to>
                                    </p:set>
                                  </p:childTnLst>
                                </p:cTn>
                              </p:par>
                              <p:par>
                                <p:cTn id="13" presetID="5" presetClass="exit" presetSubtype="5" fill="hold" grpId="1" nodeType="withEffect">
                                  <p:stCondLst>
                                    <p:cond delay="0"/>
                                  </p:stCondLst>
                                  <p:childTnLst>
                                    <p:animEffect transition="out" filter="checkerboard(down)">
                                      <p:cBhvr>
                                        <p:cTn id="14" dur="5000"/>
                                        <p:tgtEl>
                                          <p:spTgt spid="4"/>
                                        </p:tgtEl>
                                      </p:cBhvr>
                                    </p:animEffect>
                                    <p:set>
                                      <p:cBhvr>
                                        <p:cTn id="15" dur="1" fill="hold">
                                          <p:stCondLst>
                                            <p:cond delay="4999"/>
                                          </p:stCondLst>
                                        </p:cTn>
                                        <p:tgtEl>
                                          <p:spTgt spid="4"/>
                                        </p:tgtEl>
                                        <p:attrNameLst>
                                          <p:attrName>style.visibility</p:attrName>
                                        </p:attrNameLst>
                                      </p:cBhvr>
                                      <p:to>
                                        <p:strVal val="hidden"/>
                                      </p:to>
                                    </p:set>
                                  </p:childTnLst>
                                </p:cTn>
                              </p:par>
                              <p:par>
                                <p:cTn id="16" presetID="17" presetClass="exit" presetSubtype="2" fill="hold" grpId="0" nodeType="withEffect">
                                  <p:stCondLst>
                                    <p:cond delay="0"/>
                                  </p:stCondLst>
                                  <p:childTnLst>
                                    <p:anim calcmode="lin" valueType="num">
                                      <p:cBhvr>
                                        <p:cTn id="17" dur="5000"/>
                                        <p:tgtEl>
                                          <p:spTgt spid="5"/>
                                        </p:tgtEl>
                                        <p:attrNameLst>
                                          <p:attrName>ppt_x</p:attrName>
                                        </p:attrNameLst>
                                      </p:cBhvr>
                                      <p:tavLst>
                                        <p:tav tm="0">
                                          <p:val>
                                            <p:strVal val="ppt_x"/>
                                          </p:val>
                                        </p:tav>
                                        <p:tav tm="100000">
                                          <p:val>
                                            <p:strVal val="ppt_x+ppt_w/2"/>
                                          </p:val>
                                        </p:tav>
                                      </p:tavLst>
                                    </p:anim>
                                    <p:anim calcmode="lin" valueType="num">
                                      <p:cBhvr>
                                        <p:cTn id="18" dur="5000"/>
                                        <p:tgtEl>
                                          <p:spTgt spid="5"/>
                                        </p:tgtEl>
                                        <p:attrNameLst>
                                          <p:attrName>ppt_y</p:attrName>
                                        </p:attrNameLst>
                                      </p:cBhvr>
                                      <p:tavLst>
                                        <p:tav tm="0">
                                          <p:val>
                                            <p:strVal val="ppt_y"/>
                                          </p:val>
                                        </p:tav>
                                        <p:tav tm="100000">
                                          <p:val>
                                            <p:strVal val="ppt_y"/>
                                          </p:val>
                                        </p:tav>
                                      </p:tavLst>
                                    </p:anim>
                                    <p:anim calcmode="lin" valueType="num">
                                      <p:cBhvr>
                                        <p:cTn id="19" dur="5000"/>
                                        <p:tgtEl>
                                          <p:spTgt spid="5"/>
                                        </p:tgtEl>
                                        <p:attrNameLst>
                                          <p:attrName>ppt_w</p:attrName>
                                        </p:attrNameLst>
                                      </p:cBhvr>
                                      <p:tavLst>
                                        <p:tav tm="0">
                                          <p:val>
                                            <p:strVal val="ppt_w"/>
                                          </p:val>
                                        </p:tav>
                                        <p:tav tm="100000">
                                          <p:val>
                                            <p:fltVal val="0"/>
                                          </p:val>
                                        </p:tav>
                                      </p:tavLst>
                                    </p:anim>
                                    <p:anim calcmode="lin" valueType="num">
                                      <p:cBhvr>
                                        <p:cTn id="20" dur="5000"/>
                                        <p:tgtEl>
                                          <p:spTgt spid="5"/>
                                        </p:tgtEl>
                                        <p:attrNameLst>
                                          <p:attrName>ppt_h</p:attrName>
                                        </p:attrNameLst>
                                      </p:cBhvr>
                                      <p:tavLst>
                                        <p:tav tm="0">
                                          <p:val>
                                            <p:strVal val="ppt_h"/>
                                          </p:val>
                                        </p:tav>
                                        <p:tav tm="100000">
                                          <p:val>
                                            <p:strVal val="ppt_h"/>
                                          </p:val>
                                        </p:tav>
                                      </p:tavLst>
                                    </p:anim>
                                    <p:set>
                                      <p:cBhvr>
                                        <p:cTn id="21" dur="1" fill="hold">
                                          <p:stCondLst>
                                            <p:cond delay="4999"/>
                                          </p:stCondLst>
                                        </p:cTn>
                                        <p:tgtEl>
                                          <p:spTgt spid="5"/>
                                        </p:tgtEl>
                                        <p:attrNameLst>
                                          <p:attrName>style.visibility</p:attrName>
                                        </p:attrNameLst>
                                      </p:cBhvr>
                                      <p:to>
                                        <p:strVal val="hidden"/>
                                      </p:to>
                                    </p:set>
                                  </p:childTnLst>
                                </p:cTn>
                              </p:par>
                              <p:par>
                                <p:cTn id="22" presetID="5" presetClass="exit" presetSubtype="5" fill="hold" grpId="1" nodeType="withEffect">
                                  <p:stCondLst>
                                    <p:cond delay="0"/>
                                  </p:stCondLst>
                                  <p:childTnLst>
                                    <p:animEffect transition="out" filter="checkerboard(down)">
                                      <p:cBhvr>
                                        <p:cTn id="23" dur="5000"/>
                                        <p:tgtEl>
                                          <p:spTgt spid="5"/>
                                        </p:tgtEl>
                                      </p:cBhvr>
                                    </p:animEffect>
                                    <p:set>
                                      <p:cBhvr>
                                        <p:cTn id="24" dur="1" fill="hold">
                                          <p:stCondLst>
                                            <p:cond delay="4999"/>
                                          </p:stCondLst>
                                        </p:cTn>
                                        <p:tgtEl>
                                          <p:spTgt spid="5"/>
                                        </p:tgtEl>
                                        <p:attrNameLst>
                                          <p:attrName>style.visibility</p:attrName>
                                        </p:attrNameLst>
                                      </p:cBhvr>
                                      <p:to>
                                        <p:strVal val="hidden"/>
                                      </p:to>
                                    </p:set>
                                  </p:childTnLst>
                                </p:cTn>
                              </p:par>
                              <p:par>
                                <p:cTn id="25" presetID="17" presetClass="entr" presetSubtype="10"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p:cTn id="27" dur="5000" fill="hold"/>
                                        <p:tgtEl>
                                          <p:spTgt spid="2"/>
                                        </p:tgtEl>
                                        <p:attrNameLst>
                                          <p:attrName>ppt_w</p:attrName>
                                        </p:attrNameLst>
                                      </p:cBhvr>
                                      <p:tavLst>
                                        <p:tav tm="0">
                                          <p:val>
                                            <p:fltVal val="0"/>
                                          </p:val>
                                        </p:tav>
                                        <p:tav tm="100000">
                                          <p:val>
                                            <p:strVal val="#ppt_w"/>
                                          </p:val>
                                        </p:tav>
                                      </p:tavLst>
                                    </p:anim>
                                    <p:anim calcmode="lin" valueType="num">
                                      <p:cBhvr>
                                        <p:cTn id="28" dur="5000" fill="hold"/>
                                        <p:tgtEl>
                                          <p:spTgt spid="2"/>
                                        </p:tgtEl>
                                        <p:attrNameLst>
                                          <p:attrName>ppt_h</p:attrName>
                                        </p:attrNameLst>
                                      </p:cBhvr>
                                      <p:tavLst>
                                        <p:tav tm="0">
                                          <p:val>
                                            <p:strVal val="#ppt_h"/>
                                          </p:val>
                                        </p:tav>
                                        <p:tav tm="100000">
                                          <p:val>
                                            <p:strVal val="#ppt_h"/>
                                          </p:val>
                                        </p:tav>
                                      </p:tavLst>
                                    </p:anim>
                                  </p:childTnLst>
                                </p:cTn>
                              </p:par>
                              <p:par>
                                <p:cTn id="29" presetID="5" presetClass="entr" presetSubtype="5" fill="hold" nodeType="with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checkerboard(down)">
                                      <p:cBhvr>
                                        <p:cTn id="31"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50000"/>
              </a:schemeClr>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stock-photo-30097831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ágrima"/>
          <p:cNvSpPr/>
          <p:nvPr/>
        </p:nvSpPr>
        <p:spPr>
          <a:xfrm>
            <a:off x="0" y="0"/>
            <a:ext cx="4572000" cy="5143500"/>
          </a:xfrm>
          <a:prstGeom prst="teardrop">
            <a:avLst/>
          </a:prstGeom>
          <a:gradFill flip="none" rotWithShape="1">
            <a:gsLst>
              <a:gs pos="82000">
                <a:schemeClr val="accent4">
                  <a:lumMod val="20000"/>
                  <a:lumOff val="80000"/>
                </a:schemeClr>
              </a:gs>
              <a:gs pos="50000">
                <a:srgbClr val="666699">
                  <a:shade val="67500"/>
                  <a:satMod val="115000"/>
                </a:srgbClr>
              </a:gs>
              <a:gs pos="100000">
                <a:srgbClr val="666699">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Lágrima"/>
          <p:cNvSpPr/>
          <p:nvPr/>
        </p:nvSpPr>
        <p:spPr>
          <a:xfrm flipH="1">
            <a:off x="4572000" y="0"/>
            <a:ext cx="4572000" cy="5143500"/>
          </a:xfrm>
          <a:prstGeom prst="teardrop">
            <a:avLst/>
          </a:prstGeom>
          <a:gradFill flip="none" rotWithShape="1">
            <a:gsLst>
              <a:gs pos="82000">
                <a:schemeClr val="accent4">
                  <a:lumMod val="20000"/>
                  <a:lumOff val="80000"/>
                </a:schemeClr>
              </a:gs>
              <a:gs pos="50000">
                <a:srgbClr val="666699">
                  <a:shade val="67500"/>
                  <a:satMod val="115000"/>
                </a:srgbClr>
              </a:gs>
              <a:gs pos="100000">
                <a:srgbClr val="666699">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7" presetClass="exit" presetSubtype="8" fill="hold" grpId="0" nodeType="withEffect">
                                  <p:stCondLst>
                                    <p:cond delay="0"/>
                                  </p:stCondLst>
                                  <p:childTnLst>
                                    <p:anim calcmode="lin" valueType="num">
                                      <p:cBhvr>
                                        <p:cTn id="8" dur="3000"/>
                                        <p:tgtEl>
                                          <p:spTgt spid="4"/>
                                        </p:tgtEl>
                                        <p:attrNameLst>
                                          <p:attrName>ppt_x</p:attrName>
                                        </p:attrNameLst>
                                      </p:cBhvr>
                                      <p:tavLst>
                                        <p:tav tm="0">
                                          <p:val>
                                            <p:strVal val="ppt_x"/>
                                          </p:val>
                                        </p:tav>
                                        <p:tav tm="100000">
                                          <p:val>
                                            <p:strVal val="ppt_x-ppt_w/2"/>
                                          </p:val>
                                        </p:tav>
                                      </p:tavLst>
                                    </p:anim>
                                    <p:anim calcmode="lin" valueType="num">
                                      <p:cBhvr>
                                        <p:cTn id="9" dur="3000"/>
                                        <p:tgtEl>
                                          <p:spTgt spid="4"/>
                                        </p:tgtEl>
                                        <p:attrNameLst>
                                          <p:attrName>ppt_y</p:attrName>
                                        </p:attrNameLst>
                                      </p:cBhvr>
                                      <p:tavLst>
                                        <p:tav tm="0">
                                          <p:val>
                                            <p:strVal val="ppt_y"/>
                                          </p:val>
                                        </p:tav>
                                        <p:tav tm="100000">
                                          <p:val>
                                            <p:strVal val="ppt_y"/>
                                          </p:val>
                                        </p:tav>
                                      </p:tavLst>
                                    </p:anim>
                                    <p:anim calcmode="lin" valueType="num">
                                      <p:cBhvr>
                                        <p:cTn id="10" dur="3000"/>
                                        <p:tgtEl>
                                          <p:spTgt spid="4"/>
                                        </p:tgtEl>
                                        <p:attrNameLst>
                                          <p:attrName>ppt_w</p:attrName>
                                        </p:attrNameLst>
                                      </p:cBhvr>
                                      <p:tavLst>
                                        <p:tav tm="0">
                                          <p:val>
                                            <p:strVal val="ppt_w"/>
                                          </p:val>
                                        </p:tav>
                                        <p:tav tm="100000">
                                          <p:val>
                                            <p:fltVal val="0"/>
                                          </p:val>
                                        </p:tav>
                                      </p:tavLst>
                                    </p:anim>
                                    <p:anim calcmode="lin" valueType="num">
                                      <p:cBhvr>
                                        <p:cTn id="11" dur="3000"/>
                                        <p:tgtEl>
                                          <p:spTgt spid="4"/>
                                        </p:tgtEl>
                                        <p:attrNameLst>
                                          <p:attrName>ppt_h</p:attrName>
                                        </p:attrNameLst>
                                      </p:cBhvr>
                                      <p:tavLst>
                                        <p:tav tm="0">
                                          <p:val>
                                            <p:strVal val="ppt_h"/>
                                          </p:val>
                                        </p:tav>
                                        <p:tav tm="100000">
                                          <p:val>
                                            <p:strVal val="ppt_h"/>
                                          </p:val>
                                        </p:tav>
                                      </p:tavLst>
                                    </p:anim>
                                    <p:set>
                                      <p:cBhvr>
                                        <p:cTn id="12" dur="1" fill="hold">
                                          <p:stCondLst>
                                            <p:cond delay="2999"/>
                                          </p:stCondLst>
                                        </p:cTn>
                                        <p:tgtEl>
                                          <p:spTgt spid="4"/>
                                        </p:tgtEl>
                                        <p:attrNameLst>
                                          <p:attrName>style.visibility</p:attrName>
                                        </p:attrNameLst>
                                      </p:cBhvr>
                                      <p:to>
                                        <p:strVal val="hidden"/>
                                      </p:to>
                                    </p:set>
                                  </p:childTnLst>
                                </p:cTn>
                              </p:par>
                              <p:par>
                                <p:cTn id="13" presetID="6" presetClass="exit" presetSubtype="32" fill="hold" grpId="1" nodeType="withEffect">
                                  <p:stCondLst>
                                    <p:cond delay="0"/>
                                  </p:stCondLst>
                                  <p:childTnLst>
                                    <p:animEffect transition="out" filter="circle(out)">
                                      <p:cBhvr>
                                        <p:cTn id="14" dur="3000"/>
                                        <p:tgtEl>
                                          <p:spTgt spid="5"/>
                                        </p:tgtEl>
                                      </p:cBhvr>
                                    </p:animEffect>
                                    <p:set>
                                      <p:cBhvr>
                                        <p:cTn id="15" dur="1" fill="hold">
                                          <p:stCondLst>
                                            <p:cond delay="2999"/>
                                          </p:stCondLst>
                                        </p:cTn>
                                        <p:tgtEl>
                                          <p:spTgt spid="5"/>
                                        </p:tgtEl>
                                        <p:attrNameLst>
                                          <p:attrName>style.visibility</p:attrName>
                                        </p:attrNameLst>
                                      </p:cBhvr>
                                      <p:to>
                                        <p:strVal val="hidden"/>
                                      </p:to>
                                    </p:set>
                                  </p:childTnLst>
                                </p:cTn>
                              </p:par>
                              <p:par>
                                <p:cTn id="16" presetID="17" presetClass="exit" presetSubtype="2" fill="hold" grpId="0" nodeType="withEffect">
                                  <p:stCondLst>
                                    <p:cond delay="0"/>
                                  </p:stCondLst>
                                  <p:childTnLst>
                                    <p:anim calcmode="lin" valueType="num">
                                      <p:cBhvr>
                                        <p:cTn id="17" dur="3000"/>
                                        <p:tgtEl>
                                          <p:spTgt spid="5"/>
                                        </p:tgtEl>
                                        <p:attrNameLst>
                                          <p:attrName>ppt_x</p:attrName>
                                        </p:attrNameLst>
                                      </p:cBhvr>
                                      <p:tavLst>
                                        <p:tav tm="0">
                                          <p:val>
                                            <p:strVal val="ppt_x"/>
                                          </p:val>
                                        </p:tav>
                                        <p:tav tm="100000">
                                          <p:val>
                                            <p:strVal val="ppt_x+ppt_w/2"/>
                                          </p:val>
                                        </p:tav>
                                      </p:tavLst>
                                    </p:anim>
                                    <p:anim calcmode="lin" valueType="num">
                                      <p:cBhvr>
                                        <p:cTn id="18" dur="3000"/>
                                        <p:tgtEl>
                                          <p:spTgt spid="5"/>
                                        </p:tgtEl>
                                        <p:attrNameLst>
                                          <p:attrName>ppt_y</p:attrName>
                                        </p:attrNameLst>
                                      </p:cBhvr>
                                      <p:tavLst>
                                        <p:tav tm="0">
                                          <p:val>
                                            <p:strVal val="ppt_y"/>
                                          </p:val>
                                        </p:tav>
                                        <p:tav tm="100000">
                                          <p:val>
                                            <p:strVal val="ppt_y"/>
                                          </p:val>
                                        </p:tav>
                                      </p:tavLst>
                                    </p:anim>
                                    <p:anim calcmode="lin" valueType="num">
                                      <p:cBhvr>
                                        <p:cTn id="19" dur="3000"/>
                                        <p:tgtEl>
                                          <p:spTgt spid="5"/>
                                        </p:tgtEl>
                                        <p:attrNameLst>
                                          <p:attrName>ppt_w</p:attrName>
                                        </p:attrNameLst>
                                      </p:cBhvr>
                                      <p:tavLst>
                                        <p:tav tm="0">
                                          <p:val>
                                            <p:strVal val="ppt_w"/>
                                          </p:val>
                                        </p:tav>
                                        <p:tav tm="100000">
                                          <p:val>
                                            <p:fltVal val="0"/>
                                          </p:val>
                                        </p:tav>
                                      </p:tavLst>
                                    </p:anim>
                                    <p:anim calcmode="lin" valueType="num">
                                      <p:cBhvr>
                                        <p:cTn id="20" dur="3000"/>
                                        <p:tgtEl>
                                          <p:spTgt spid="5"/>
                                        </p:tgtEl>
                                        <p:attrNameLst>
                                          <p:attrName>ppt_h</p:attrName>
                                        </p:attrNameLst>
                                      </p:cBhvr>
                                      <p:tavLst>
                                        <p:tav tm="0">
                                          <p:val>
                                            <p:strVal val="ppt_h"/>
                                          </p:val>
                                        </p:tav>
                                        <p:tav tm="100000">
                                          <p:val>
                                            <p:strVal val="ppt_h"/>
                                          </p:val>
                                        </p:tav>
                                      </p:tavLst>
                                    </p:anim>
                                    <p:set>
                                      <p:cBhvr>
                                        <p:cTn id="21" dur="1" fill="hold">
                                          <p:stCondLst>
                                            <p:cond delay="2999"/>
                                          </p:stCondLst>
                                        </p:cTn>
                                        <p:tgtEl>
                                          <p:spTgt spid="5"/>
                                        </p:tgtEl>
                                        <p:attrNameLst>
                                          <p:attrName>style.visibility</p:attrName>
                                        </p:attrNameLst>
                                      </p:cBhvr>
                                      <p:to>
                                        <p:strVal val="hidden"/>
                                      </p:to>
                                    </p:set>
                                  </p:childTnLst>
                                </p:cTn>
                              </p:par>
                              <p:par>
                                <p:cTn id="22" presetID="6" presetClass="exit" presetSubtype="32" fill="hold" grpId="1" nodeType="withEffect">
                                  <p:stCondLst>
                                    <p:cond delay="0"/>
                                  </p:stCondLst>
                                  <p:childTnLst>
                                    <p:animEffect transition="out" filter="circle(out)">
                                      <p:cBhvr>
                                        <p:cTn id="23" dur="3000"/>
                                        <p:tgtEl>
                                          <p:spTgt spid="4"/>
                                        </p:tgtEl>
                                      </p:cBhvr>
                                    </p:animEffect>
                                    <p:set>
                                      <p:cBhvr>
                                        <p:cTn id="24" dur="1" fill="hold">
                                          <p:stCondLst>
                                            <p:cond delay="2999"/>
                                          </p:stCondLst>
                                        </p:cTn>
                                        <p:tgtEl>
                                          <p:spTgt spid="4"/>
                                        </p:tgtEl>
                                        <p:attrNameLst>
                                          <p:attrName>style.visibility</p:attrName>
                                        </p:attrNameLst>
                                      </p:cBhvr>
                                      <p:to>
                                        <p:strVal val="hidden"/>
                                      </p:to>
                                    </p:set>
                                  </p:childTnLst>
                                </p:cTn>
                              </p:par>
                              <p:par>
                                <p:cTn id="25" presetID="17" presetClass="entr" presetSubtype="10"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p:cTn id="27" dur="3000" fill="hold"/>
                                        <p:tgtEl>
                                          <p:spTgt spid="2"/>
                                        </p:tgtEl>
                                        <p:attrNameLst>
                                          <p:attrName>ppt_w</p:attrName>
                                        </p:attrNameLst>
                                      </p:cBhvr>
                                      <p:tavLst>
                                        <p:tav tm="0">
                                          <p:val>
                                            <p:fltVal val="0"/>
                                          </p:val>
                                        </p:tav>
                                        <p:tav tm="100000">
                                          <p:val>
                                            <p:strVal val="#ppt_w"/>
                                          </p:val>
                                        </p:tav>
                                      </p:tavLst>
                                    </p:anim>
                                    <p:anim calcmode="lin" valueType="num">
                                      <p:cBhvr>
                                        <p:cTn id="28" dur="3000" fill="hold"/>
                                        <p:tgtEl>
                                          <p:spTgt spid="2"/>
                                        </p:tgtEl>
                                        <p:attrNameLst>
                                          <p:attrName>ppt_h</p:attrName>
                                        </p:attrNameLst>
                                      </p:cBhvr>
                                      <p:tavLst>
                                        <p:tav tm="0">
                                          <p:val>
                                            <p:strVal val="#ppt_h"/>
                                          </p:val>
                                        </p:tav>
                                        <p:tav tm="100000">
                                          <p:val>
                                            <p:strVal val="#ppt_h"/>
                                          </p:val>
                                        </p:tav>
                                      </p:tavLst>
                                    </p:anim>
                                  </p:childTnLst>
                                </p:cTn>
                              </p:par>
                              <p:par>
                                <p:cTn id="29" presetID="8" presetClass="entr" presetSubtype="16" fill="hold" nodeType="with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diamond(in)">
                                      <p:cBhvr>
                                        <p:cTn id="3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rgbClr val="D55921"/>
            </a:gs>
            <a:gs pos="30000">
              <a:srgbClr val="D49E6C"/>
            </a:gs>
            <a:gs pos="70000">
              <a:srgbClr val="A65528"/>
            </a:gs>
            <a:gs pos="100000">
              <a:srgbClr val="663012"/>
            </a:gs>
          </a:gsLst>
          <a:lin ang="0" scaled="0"/>
        </a:gradFill>
        <a:effectLst/>
      </p:bgPr>
    </p:bg>
    <p:spTree>
      <p:nvGrpSpPr>
        <p:cNvPr id="1" name=""/>
        <p:cNvGrpSpPr/>
        <p:nvPr/>
      </p:nvGrpSpPr>
      <p:grpSpPr>
        <a:xfrm>
          <a:off x="0" y="0"/>
          <a:ext cx="0" cy="0"/>
          <a:chOff x="0" y="0"/>
          <a:chExt cx="0" cy="0"/>
        </a:xfrm>
      </p:grpSpPr>
      <p:pic>
        <p:nvPicPr>
          <p:cNvPr id="2" name="1 Imagen" descr="1412871472_fcbbf418fcba972b78b37950cf37794c67a478a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Onda"/>
          <p:cNvSpPr/>
          <p:nvPr/>
        </p:nvSpPr>
        <p:spPr>
          <a:xfrm>
            <a:off x="0" y="0"/>
            <a:ext cx="4572000" cy="4929204"/>
          </a:xfrm>
          <a:prstGeom prst="wave">
            <a:avLst>
              <a:gd name="adj1" fmla="val 20000"/>
              <a:gd name="adj2" fmla="val 0"/>
            </a:avLst>
          </a:prstGeom>
          <a:gradFill flip="none" rotWithShape="1">
            <a:gsLst>
              <a:gs pos="0">
                <a:srgbClr val="FFC000"/>
              </a:gs>
              <a:gs pos="50000">
                <a:schemeClr val="accent2">
                  <a:lumMod val="50000"/>
                  <a:shade val="67500"/>
                  <a:satMod val="115000"/>
                </a:schemeClr>
              </a:gs>
              <a:gs pos="100000">
                <a:schemeClr val="accent2">
                  <a:lumMod val="50000"/>
                  <a:shade val="100000"/>
                  <a:satMod val="115000"/>
                </a:scheme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Onda"/>
          <p:cNvSpPr/>
          <p:nvPr/>
        </p:nvSpPr>
        <p:spPr>
          <a:xfrm flipH="1">
            <a:off x="4572000" y="0"/>
            <a:ext cx="4572000" cy="4929204"/>
          </a:xfrm>
          <a:prstGeom prst="wave">
            <a:avLst>
              <a:gd name="adj1" fmla="val 20000"/>
              <a:gd name="adj2" fmla="val 0"/>
            </a:avLst>
          </a:prstGeom>
          <a:gradFill flip="none" rotWithShape="1">
            <a:gsLst>
              <a:gs pos="0">
                <a:srgbClr val="FFC000"/>
              </a:gs>
              <a:gs pos="50000">
                <a:schemeClr val="accent2">
                  <a:lumMod val="50000"/>
                  <a:shade val="67500"/>
                  <a:satMod val="115000"/>
                </a:schemeClr>
              </a:gs>
              <a:gs pos="100000">
                <a:schemeClr val="accent2">
                  <a:lumMod val="50000"/>
                  <a:shade val="100000"/>
                  <a:satMod val="115000"/>
                </a:scheme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8" fill="hold" grpId="1" nodeType="withEffect">
                                  <p:stCondLst>
                                    <p:cond delay="0"/>
                                  </p:stCondLst>
                                  <p:childTnLst>
                                    <p:anim calcmode="lin" valueType="num">
                                      <p:cBhvr>
                                        <p:cTn id="8" dur="3000"/>
                                        <p:tgtEl>
                                          <p:spTgt spid="3"/>
                                        </p:tgtEl>
                                        <p:attrNameLst>
                                          <p:attrName>ppt_x</p:attrName>
                                        </p:attrNameLst>
                                      </p:cBhvr>
                                      <p:tavLst>
                                        <p:tav tm="0">
                                          <p:val>
                                            <p:strVal val="ppt_x"/>
                                          </p:val>
                                        </p:tav>
                                        <p:tav tm="100000">
                                          <p:val>
                                            <p:strVal val="ppt_x-ppt_w/2"/>
                                          </p:val>
                                        </p:tav>
                                      </p:tavLst>
                                    </p:anim>
                                    <p:anim calcmode="lin" valueType="num">
                                      <p:cBhvr>
                                        <p:cTn id="9" dur="3000"/>
                                        <p:tgtEl>
                                          <p:spTgt spid="3"/>
                                        </p:tgtEl>
                                        <p:attrNameLst>
                                          <p:attrName>ppt_y</p:attrName>
                                        </p:attrNameLst>
                                      </p:cBhvr>
                                      <p:tavLst>
                                        <p:tav tm="0">
                                          <p:val>
                                            <p:strVal val="ppt_y"/>
                                          </p:val>
                                        </p:tav>
                                        <p:tav tm="100000">
                                          <p:val>
                                            <p:strVal val="ppt_y"/>
                                          </p:val>
                                        </p:tav>
                                      </p:tavLst>
                                    </p:anim>
                                    <p:anim calcmode="lin" valueType="num">
                                      <p:cBhvr>
                                        <p:cTn id="10" dur="3000"/>
                                        <p:tgtEl>
                                          <p:spTgt spid="3"/>
                                        </p:tgtEl>
                                        <p:attrNameLst>
                                          <p:attrName>ppt_w</p:attrName>
                                        </p:attrNameLst>
                                      </p:cBhvr>
                                      <p:tavLst>
                                        <p:tav tm="0">
                                          <p:val>
                                            <p:strVal val="ppt_w"/>
                                          </p:val>
                                        </p:tav>
                                        <p:tav tm="100000">
                                          <p:val>
                                            <p:fltVal val="0"/>
                                          </p:val>
                                        </p:tav>
                                      </p:tavLst>
                                    </p:anim>
                                    <p:anim calcmode="lin" valueType="num">
                                      <p:cBhvr>
                                        <p:cTn id="11" dur="3000"/>
                                        <p:tgtEl>
                                          <p:spTgt spid="3"/>
                                        </p:tgtEl>
                                        <p:attrNameLst>
                                          <p:attrName>ppt_h</p:attrName>
                                        </p:attrNameLst>
                                      </p:cBhvr>
                                      <p:tavLst>
                                        <p:tav tm="0">
                                          <p:val>
                                            <p:strVal val="ppt_h"/>
                                          </p:val>
                                        </p:tav>
                                        <p:tav tm="100000">
                                          <p:val>
                                            <p:strVal val="ppt_h"/>
                                          </p:val>
                                        </p:tav>
                                      </p:tavLst>
                                    </p:anim>
                                    <p:set>
                                      <p:cBhvr>
                                        <p:cTn id="12" dur="1" fill="hold">
                                          <p:stCondLst>
                                            <p:cond delay="2999"/>
                                          </p:stCondLst>
                                        </p:cTn>
                                        <p:tgtEl>
                                          <p:spTgt spid="3"/>
                                        </p:tgtEl>
                                        <p:attrNameLst>
                                          <p:attrName>style.visibility</p:attrName>
                                        </p:attrNameLst>
                                      </p:cBhvr>
                                      <p:to>
                                        <p:strVal val="hidden"/>
                                      </p:to>
                                    </p:set>
                                  </p:childTnLst>
                                </p:cTn>
                              </p:par>
                              <p:par>
                                <p:cTn id="13" presetID="3" presetClass="exit" presetSubtype="5" fill="hold" grpId="0" nodeType="withEffect">
                                  <p:stCondLst>
                                    <p:cond delay="0"/>
                                  </p:stCondLst>
                                  <p:childTnLst>
                                    <p:animEffect transition="out" filter="blinds(vertical)">
                                      <p:cBhvr>
                                        <p:cTn id="14" dur="3000"/>
                                        <p:tgtEl>
                                          <p:spTgt spid="3"/>
                                        </p:tgtEl>
                                      </p:cBhvr>
                                    </p:animEffect>
                                    <p:set>
                                      <p:cBhvr>
                                        <p:cTn id="15" dur="1" fill="hold">
                                          <p:stCondLst>
                                            <p:cond delay="2999"/>
                                          </p:stCondLst>
                                        </p:cTn>
                                        <p:tgtEl>
                                          <p:spTgt spid="3"/>
                                        </p:tgtEl>
                                        <p:attrNameLst>
                                          <p:attrName>style.visibility</p:attrName>
                                        </p:attrNameLst>
                                      </p:cBhvr>
                                      <p:to>
                                        <p:strVal val="hidden"/>
                                      </p:to>
                                    </p:set>
                                  </p:childTnLst>
                                </p:cTn>
                              </p:par>
                              <p:par>
                                <p:cTn id="16" presetID="17" presetClass="exit" presetSubtype="2" fill="hold" grpId="0" nodeType="withEffect">
                                  <p:stCondLst>
                                    <p:cond delay="0"/>
                                  </p:stCondLst>
                                  <p:childTnLst>
                                    <p:anim calcmode="lin" valueType="num">
                                      <p:cBhvr>
                                        <p:cTn id="17" dur="3000"/>
                                        <p:tgtEl>
                                          <p:spTgt spid="4"/>
                                        </p:tgtEl>
                                        <p:attrNameLst>
                                          <p:attrName>ppt_x</p:attrName>
                                        </p:attrNameLst>
                                      </p:cBhvr>
                                      <p:tavLst>
                                        <p:tav tm="0">
                                          <p:val>
                                            <p:strVal val="ppt_x"/>
                                          </p:val>
                                        </p:tav>
                                        <p:tav tm="100000">
                                          <p:val>
                                            <p:strVal val="ppt_x+ppt_w/2"/>
                                          </p:val>
                                        </p:tav>
                                      </p:tavLst>
                                    </p:anim>
                                    <p:anim calcmode="lin" valueType="num">
                                      <p:cBhvr>
                                        <p:cTn id="18" dur="3000"/>
                                        <p:tgtEl>
                                          <p:spTgt spid="4"/>
                                        </p:tgtEl>
                                        <p:attrNameLst>
                                          <p:attrName>ppt_y</p:attrName>
                                        </p:attrNameLst>
                                      </p:cBhvr>
                                      <p:tavLst>
                                        <p:tav tm="0">
                                          <p:val>
                                            <p:strVal val="ppt_y"/>
                                          </p:val>
                                        </p:tav>
                                        <p:tav tm="100000">
                                          <p:val>
                                            <p:strVal val="ppt_y"/>
                                          </p:val>
                                        </p:tav>
                                      </p:tavLst>
                                    </p:anim>
                                    <p:anim calcmode="lin" valueType="num">
                                      <p:cBhvr>
                                        <p:cTn id="19" dur="3000"/>
                                        <p:tgtEl>
                                          <p:spTgt spid="4"/>
                                        </p:tgtEl>
                                        <p:attrNameLst>
                                          <p:attrName>ppt_w</p:attrName>
                                        </p:attrNameLst>
                                      </p:cBhvr>
                                      <p:tavLst>
                                        <p:tav tm="0">
                                          <p:val>
                                            <p:strVal val="ppt_w"/>
                                          </p:val>
                                        </p:tav>
                                        <p:tav tm="100000">
                                          <p:val>
                                            <p:fltVal val="0"/>
                                          </p:val>
                                        </p:tav>
                                      </p:tavLst>
                                    </p:anim>
                                    <p:anim calcmode="lin" valueType="num">
                                      <p:cBhvr>
                                        <p:cTn id="20" dur="3000"/>
                                        <p:tgtEl>
                                          <p:spTgt spid="4"/>
                                        </p:tgtEl>
                                        <p:attrNameLst>
                                          <p:attrName>ppt_h</p:attrName>
                                        </p:attrNameLst>
                                      </p:cBhvr>
                                      <p:tavLst>
                                        <p:tav tm="0">
                                          <p:val>
                                            <p:strVal val="ppt_h"/>
                                          </p:val>
                                        </p:tav>
                                        <p:tav tm="100000">
                                          <p:val>
                                            <p:strVal val="ppt_h"/>
                                          </p:val>
                                        </p:tav>
                                      </p:tavLst>
                                    </p:anim>
                                    <p:set>
                                      <p:cBhvr>
                                        <p:cTn id="21" dur="1" fill="hold">
                                          <p:stCondLst>
                                            <p:cond delay="2999"/>
                                          </p:stCondLst>
                                        </p:cTn>
                                        <p:tgtEl>
                                          <p:spTgt spid="4"/>
                                        </p:tgtEl>
                                        <p:attrNameLst>
                                          <p:attrName>style.visibility</p:attrName>
                                        </p:attrNameLst>
                                      </p:cBhvr>
                                      <p:to>
                                        <p:strVal val="hidden"/>
                                      </p:to>
                                    </p:set>
                                  </p:childTnLst>
                                </p:cTn>
                              </p:par>
                              <p:par>
                                <p:cTn id="22" presetID="3" presetClass="exit" presetSubtype="5" fill="hold" grpId="1" nodeType="withEffect">
                                  <p:stCondLst>
                                    <p:cond delay="0"/>
                                  </p:stCondLst>
                                  <p:childTnLst>
                                    <p:animEffect transition="out" filter="blinds(vertical)">
                                      <p:cBhvr>
                                        <p:cTn id="23" dur="3000"/>
                                        <p:tgtEl>
                                          <p:spTgt spid="4"/>
                                        </p:tgtEl>
                                      </p:cBhvr>
                                    </p:animEffect>
                                    <p:set>
                                      <p:cBhvr>
                                        <p:cTn id="24" dur="1" fill="hold">
                                          <p:stCondLst>
                                            <p:cond delay="2999"/>
                                          </p:stCondLst>
                                        </p:cTn>
                                        <p:tgtEl>
                                          <p:spTgt spid="4"/>
                                        </p:tgtEl>
                                        <p:attrNameLst>
                                          <p:attrName>style.visibility</p:attrName>
                                        </p:attrNameLst>
                                      </p:cBhvr>
                                      <p:to>
                                        <p:strVal val="hidden"/>
                                      </p:to>
                                    </p:set>
                                  </p:childTnLst>
                                </p:cTn>
                              </p:par>
                              <p:par>
                                <p:cTn id="25" presetID="17" presetClass="entr" presetSubtype="10"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p:cTn id="27" dur="3000" fill="hold"/>
                                        <p:tgtEl>
                                          <p:spTgt spid="2"/>
                                        </p:tgtEl>
                                        <p:attrNameLst>
                                          <p:attrName>ppt_w</p:attrName>
                                        </p:attrNameLst>
                                      </p:cBhvr>
                                      <p:tavLst>
                                        <p:tav tm="0">
                                          <p:val>
                                            <p:fltVal val="0"/>
                                          </p:val>
                                        </p:tav>
                                        <p:tav tm="100000">
                                          <p:val>
                                            <p:strVal val="#ppt_w"/>
                                          </p:val>
                                        </p:tav>
                                      </p:tavLst>
                                    </p:anim>
                                    <p:anim calcmode="lin" valueType="num">
                                      <p:cBhvr>
                                        <p:cTn id="28" dur="3000" fill="hold"/>
                                        <p:tgtEl>
                                          <p:spTgt spid="2"/>
                                        </p:tgtEl>
                                        <p:attrNameLst>
                                          <p:attrName>ppt_h</p:attrName>
                                        </p:attrNameLst>
                                      </p:cBhvr>
                                      <p:tavLst>
                                        <p:tav tm="0">
                                          <p:val>
                                            <p:strVal val="#ppt_h"/>
                                          </p:val>
                                        </p:tav>
                                        <p:tav tm="100000">
                                          <p:val>
                                            <p:strVal val="#ppt_h"/>
                                          </p:val>
                                        </p:tav>
                                      </p:tavLst>
                                    </p:anim>
                                  </p:childTnLst>
                                </p:cTn>
                              </p:par>
                              <p:par>
                                <p:cTn id="29" presetID="3" presetClass="entr" presetSubtype="5" fill="hold" nodeType="with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blinds(vertical)">
                                      <p:cBhvr>
                                        <p:cTn id="3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creen-2.jpg"/>
          <p:cNvPicPr>
            <a:picLocks noChangeAspect="1"/>
          </p:cNvPicPr>
          <p:nvPr/>
        </p:nvPicPr>
        <p:blipFill>
          <a:blip r:embed="rId2"/>
          <a:stretch>
            <a:fillRect/>
          </a:stretch>
        </p:blipFill>
        <p:spPr>
          <a:xfrm>
            <a:off x="7060" y="0"/>
            <a:ext cx="9129880" cy="5143500"/>
          </a:xfrm>
          <a:prstGeom prst="rect">
            <a:avLst/>
          </a:prstGeom>
        </p:spPr>
      </p:pic>
      <p:sp>
        <p:nvSpPr>
          <p:cNvPr id="3" name="2 CuadroTexto"/>
          <p:cNvSpPr txBox="1"/>
          <p:nvPr/>
        </p:nvSpPr>
        <p:spPr>
          <a:xfrm>
            <a:off x="1214415" y="785800"/>
            <a:ext cx="3429024" cy="2554545"/>
          </a:xfrm>
          <a:prstGeom prst="rect">
            <a:avLst/>
          </a:prstGeom>
          <a:noFill/>
        </p:spPr>
        <p:txBody>
          <a:bodyPr wrap="square" rtlCol="0">
            <a:spAutoFit/>
          </a:bodyPr>
          <a:lstStyle/>
          <a:p>
            <a:r>
              <a:rPr lang="es-PE" sz="2000" b="1" dirty="0" smtClean="0">
                <a:solidFill>
                  <a:srgbClr val="996633"/>
                </a:solidFill>
              </a:rPr>
              <a:t>Espero la llovizna del otoño, para esconderme entre las personas, en el gris de la ciudad y vivir de melancolía y recuerdos. </a:t>
            </a:r>
          </a:p>
          <a:p>
            <a:r>
              <a:rPr lang="es-PE" sz="2000" b="1" dirty="0" smtClean="0">
                <a:solidFill>
                  <a:srgbClr val="996633"/>
                </a:solidFill>
              </a:rPr>
              <a:t>El otoño permite cosas que en otras estaciones no son posibles.</a:t>
            </a:r>
            <a:br>
              <a:rPr lang="es-PE" sz="2000" b="1" dirty="0" smtClean="0">
                <a:solidFill>
                  <a:srgbClr val="996633"/>
                </a:solidFill>
              </a:rPr>
            </a:br>
            <a:endParaRPr lang="es-PE" sz="2000" b="1" dirty="0" smtClean="0">
              <a:solidFill>
                <a:srgbClr val="996633"/>
              </a:solidFill>
            </a:endParaRPr>
          </a:p>
          <a:p>
            <a:r>
              <a:rPr lang="es-PE" sz="2000" b="1" dirty="0" smtClean="0">
                <a:solidFill>
                  <a:srgbClr val="996633"/>
                </a:solidFill>
              </a:rPr>
              <a:t>Stephen </a:t>
            </a:r>
            <a:r>
              <a:rPr lang="es-PE" sz="2000" b="1" dirty="0" err="1" smtClean="0">
                <a:solidFill>
                  <a:srgbClr val="996633"/>
                </a:solidFill>
              </a:rPr>
              <a:t>Littleword</a:t>
            </a:r>
            <a:endParaRPr lang="es-PE" sz="2000" b="1" dirty="0">
              <a:solidFill>
                <a:srgbClr val="996633"/>
              </a:solidFill>
            </a:endParaRPr>
          </a:p>
        </p:txBody>
      </p:sp>
      <p:sp>
        <p:nvSpPr>
          <p:cNvPr id="4" name="3 Rectángulo"/>
          <p:cNvSpPr/>
          <p:nvPr/>
        </p:nvSpPr>
        <p:spPr>
          <a:xfrm>
            <a:off x="4714876" y="0"/>
            <a:ext cx="4429124"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200"/>
            </a:gs>
            <a:gs pos="45000">
              <a:srgbClr val="FF7A00"/>
            </a:gs>
            <a:gs pos="70000">
              <a:srgbClr val="FF0300"/>
            </a:gs>
            <a:gs pos="100000">
              <a:srgbClr val="4D0808"/>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i3jw9M.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Sol"/>
          <p:cNvSpPr/>
          <p:nvPr/>
        </p:nvSpPr>
        <p:spPr>
          <a:xfrm>
            <a:off x="1928794" y="214296"/>
            <a:ext cx="5214974" cy="4714908"/>
          </a:xfrm>
          <a:prstGeom prst="sun">
            <a:avLst/>
          </a:prstGeom>
          <a:gradFill flip="none" rotWithShape="1">
            <a:gsLst>
              <a:gs pos="0">
                <a:srgbClr val="FFF200"/>
              </a:gs>
              <a:gs pos="45000">
                <a:srgbClr val="FF7A00"/>
              </a:gs>
              <a:gs pos="70000">
                <a:srgbClr val="FF0300"/>
              </a:gs>
              <a:gs pos="100000">
                <a:srgbClr val="4D0808"/>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Sol"/>
          <p:cNvSpPr/>
          <p:nvPr/>
        </p:nvSpPr>
        <p:spPr>
          <a:xfrm rot="1187677">
            <a:off x="1928794" y="118403"/>
            <a:ext cx="5214974" cy="4906694"/>
          </a:xfrm>
          <a:prstGeom prst="sun">
            <a:avLst>
              <a:gd name="adj" fmla="val 24378"/>
            </a:avLst>
          </a:prstGeom>
          <a:gradFill flip="none" rotWithShape="1">
            <a:gsLst>
              <a:gs pos="47000">
                <a:srgbClr val="FFC000"/>
              </a:gs>
              <a:gs pos="50000">
                <a:srgbClr val="00B050">
                  <a:shade val="67500"/>
                  <a:satMod val="115000"/>
                </a:srgbClr>
              </a:gs>
              <a:gs pos="100000">
                <a:srgbClr val="00B05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ntr" presetSubtype="28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strVal val="4/3*#ppt_w"/>
                                          </p:val>
                                        </p:tav>
                                        <p:tav tm="100000">
                                          <p:val>
                                            <p:strVal val="#ppt_w"/>
                                          </p:val>
                                        </p:tav>
                                      </p:tavLst>
                                    </p:anim>
                                    <p:anim calcmode="lin" valueType="num">
                                      <p:cBhvr>
                                        <p:cTn id="10" dur="2000" fill="hold"/>
                                        <p:tgtEl>
                                          <p:spTgt spid="3"/>
                                        </p:tgtEl>
                                        <p:attrNameLst>
                                          <p:attrName>ppt_h</p:attrName>
                                        </p:attrNameLst>
                                      </p:cBhvr>
                                      <p:tavLst>
                                        <p:tav tm="0">
                                          <p:val>
                                            <p:strVal val="4/3*#ppt_h"/>
                                          </p:val>
                                        </p:tav>
                                        <p:tav tm="100000">
                                          <p:val>
                                            <p:strVal val="#ppt_h"/>
                                          </p:val>
                                        </p:tav>
                                      </p:tavLst>
                                    </p:anim>
                                  </p:childTnLst>
                                </p:cTn>
                              </p:par>
                              <p:par>
                                <p:cTn id="11" presetID="23" presetClass="entr" presetSubtype="288"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2000" fill="hold"/>
                                        <p:tgtEl>
                                          <p:spTgt spid="4"/>
                                        </p:tgtEl>
                                        <p:attrNameLst>
                                          <p:attrName>ppt_w</p:attrName>
                                        </p:attrNameLst>
                                      </p:cBhvr>
                                      <p:tavLst>
                                        <p:tav tm="0">
                                          <p:val>
                                            <p:strVal val="4/3*#ppt_w"/>
                                          </p:val>
                                        </p:tav>
                                        <p:tav tm="100000">
                                          <p:val>
                                            <p:strVal val="#ppt_w"/>
                                          </p:val>
                                        </p:tav>
                                      </p:tavLst>
                                    </p:anim>
                                    <p:anim calcmode="lin" valueType="num">
                                      <p:cBhvr>
                                        <p:cTn id="14" dur="2000" fill="hold"/>
                                        <p:tgtEl>
                                          <p:spTgt spid="4"/>
                                        </p:tgtEl>
                                        <p:attrNameLst>
                                          <p:attrName>ppt_h</p:attrName>
                                        </p:attrNameLst>
                                      </p:cBhvr>
                                      <p:tavLst>
                                        <p:tav tm="0">
                                          <p:val>
                                            <p:strVal val="4/3*#ppt_h"/>
                                          </p:val>
                                        </p:tav>
                                        <p:tav tm="100000">
                                          <p:val>
                                            <p:strVal val="#ppt_h"/>
                                          </p:val>
                                        </p:tav>
                                      </p:tavLst>
                                    </p:anim>
                                  </p:childTnLst>
                                </p:cTn>
                              </p:par>
                              <p:par>
                                <p:cTn id="15" presetID="8" presetClass="emph" presetSubtype="0" autoRev="1" fill="hold" grpId="1" nodeType="withEffect">
                                  <p:stCondLst>
                                    <p:cond delay="0"/>
                                  </p:stCondLst>
                                  <p:childTnLst>
                                    <p:animRot by="-21600000">
                                      <p:cBhvr>
                                        <p:cTn id="16" dur="2000" fill="hold"/>
                                        <p:tgtEl>
                                          <p:spTgt spid="3"/>
                                        </p:tgtEl>
                                        <p:attrNameLst>
                                          <p:attrName>r</p:attrName>
                                        </p:attrNameLst>
                                      </p:cBhvr>
                                    </p:animRot>
                                  </p:childTnLst>
                                </p:cTn>
                              </p:par>
                              <p:par>
                                <p:cTn id="17" presetID="8" presetClass="emph" presetSubtype="0" autoRev="1" fill="hold" grpId="1" nodeType="withEffect">
                                  <p:stCondLst>
                                    <p:cond delay="0"/>
                                  </p:stCondLst>
                                  <p:childTnLst>
                                    <p:animRot by="21600000">
                                      <p:cBhvr>
                                        <p:cTn id="18" dur="2000" fill="hold"/>
                                        <p:tgtEl>
                                          <p:spTgt spid="4"/>
                                        </p:tgtEl>
                                        <p:attrNameLst>
                                          <p:attrName>r</p:attrName>
                                        </p:attrNameLst>
                                      </p:cBhvr>
                                    </p:animRot>
                                  </p:childTnLst>
                                </p:cTn>
                              </p:par>
                            </p:childTnLst>
                          </p:cTn>
                        </p:par>
                        <p:par>
                          <p:cTn id="19" fill="hold">
                            <p:stCondLst>
                              <p:cond delay="4000"/>
                            </p:stCondLst>
                            <p:childTnLst>
                              <p:par>
                                <p:cTn id="20" presetID="23" presetClass="exit" presetSubtype="32" fill="hold" grpId="2" nodeType="afterEffect">
                                  <p:stCondLst>
                                    <p:cond delay="0"/>
                                  </p:stCondLst>
                                  <p:childTnLst>
                                    <p:anim calcmode="lin" valueType="num">
                                      <p:cBhvr>
                                        <p:cTn id="21" dur="2000"/>
                                        <p:tgtEl>
                                          <p:spTgt spid="3"/>
                                        </p:tgtEl>
                                        <p:attrNameLst>
                                          <p:attrName>ppt_w</p:attrName>
                                        </p:attrNameLst>
                                      </p:cBhvr>
                                      <p:tavLst>
                                        <p:tav tm="0">
                                          <p:val>
                                            <p:strVal val="ppt_w"/>
                                          </p:val>
                                        </p:tav>
                                        <p:tav tm="100000">
                                          <p:val>
                                            <p:fltVal val="0"/>
                                          </p:val>
                                        </p:tav>
                                      </p:tavLst>
                                    </p:anim>
                                    <p:anim calcmode="lin" valueType="num">
                                      <p:cBhvr>
                                        <p:cTn id="22" dur="2000"/>
                                        <p:tgtEl>
                                          <p:spTgt spid="3"/>
                                        </p:tgtEl>
                                        <p:attrNameLst>
                                          <p:attrName>ppt_h</p:attrName>
                                        </p:attrNameLst>
                                      </p:cBhvr>
                                      <p:tavLst>
                                        <p:tav tm="0">
                                          <p:val>
                                            <p:strVal val="ppt_h"/>
                                          </p:val>
                                        </p:tav>
                                        <p:tav tm="100000">
                                          <p:val>
                                            <p:fltVal val="0"/>
                                          </p:val>
                                        </p:tav>
                                      </p:tavLst>
                                    </p:anim>
                                    <p:set>
                                      <p:cBhvr>
                                        <p:cTn id="23" dur="1" fill="hold">
                                          <p:stCondLst>
                                            <p:cond delay="1999"/>
                                          </p:stCondLst>
                                        </p:cTn>
                                        <p:tgtEl>
                                          <p:spTgt spid="3"/>
                                        </p:tgtEl>
                                        <p:attrNameLst>
                                          <p:attrName>style.visibility</p:attrName>
                                        </p:attrNameLst>
                                      </p:cBhvr>
                                      <p:to>
                                        <p:strVal val="hidden"/>
                                      </p:to>
                                    </p:set>
                                  </p:childTnLst>
                                </p:cTn>
                              </p:par>
                              <p:par>
                                <p:cTn id="24" presetID="23" presetClass="exit" presetSubtype="32" fill="hold" grpId="2" nodeType="withEffect">
                                  <p:stCondLst>
                                    <p:cond delay="0"/>
                                  </p:stCondLst>
                                  <p:childTnLst>
                                    <p:anim calcmode="lin" valueType="num">
                                      <p:cBhvr>
                                        <p:cTn id="25" dur="2000"/>
                                        <p:tgtEl>
                                          <p:spTgt spid="4"/>
                                        </p:tgtEl>
                                        <p:attrNameLst>
                                          <p:attrName>ppt_w</p:attrName>
                                        </p:attrNameLst>
                                      </p:cBhvr>
                                      <p:tavLst>
                                        <p:tav tm="0">
                                          <p:val>
                                            <p:strVal val="ppt_w"/>
                                          </p:val>
                                        </p:tav>
                                        <p:tav tm="100000">
                                          <p:val>
                                            <p:fltVal val="0"/>
                                          </p:val>
                                        </p:tav>
                                      </p:tavLst>
                                    </p:anim>
                                    <p:anim calcmode="lin" valueType="num">
                                      <p:cBhvr>
                                        <p:cTn id="26" dur="2000"/>
                                        <p:tgtEl>
                                          <p:spTgt spid="4"/>
                                        </p:tgtEl>
                                        <p:attrNameLst>
                                          <p:attrName>ppt_h</p:attrName>
                                        </p:attrNameLst>
                                      </p:cBhvr>
                                      <p:tavLst>
                                        <p:tav tm="0">
                                          <p:val>
                                            <p:strVal val="ppt_h"/>
                                          </p:val>
                                        </p:tav>
                                        <p:tav tm="100000">
                                          <p:val>
                                            <p:fltVal val="0"/>
                                          </p:val>
                                        </p:tav>
                                      </p:tavLst>
                                    </p:anim>
                                    <p:set>
                                      <p:cBhvr>
                                        <p:cTn id="27" dur="1" fill="hold">
                                          <p:stCondLst>
                                            <p:cond delay="1999"/>
                                          </p:stCondLst>
                                        </p:cTn>
                                        <p:tgtEl>
                                          <p:spTgt spid="4"/>
                                        </p:tgtEl>
                                        <p:attrNameLst>
                                          <p:attrName>style.visibility</p:attrName>
                                        </p:attrNameLst>
                                      </p:cBhvr>
                                      <p:to>
                                        <p:strVal val="hidden"/>
                                      </p:to>
                                    </p:set>
                                  </p:childTnLst>
                                </p:cTn>
                              </p:par>
                              <p:par>
                                <p:cTn id="28" presetID="8" presetClass="emph" presetSubtype="0" autoRev="1" fill="hold" grpId="3" nodeType="withEffect">
                                  <p:stCondLst>
                                    <p:cond delay="0"/>
                                  </p:stCondLst>
                                  <p:childTnLst>
                                    <p:animRot by="-21600000">
                                      <p:cBhvr>
                                        <p:cTn id="29" dur="2000" fill="hold"/>
                                        <p:tgtEl>
                                          <p:spTgt spid="3"/>
                                        </p:tgtEl>
                                        <p:attrNameLst>
                                          <p:attrName>r</p:attrName>
                                        </p:attrNameLst>
                                      </p:cBhvr>
                                    </p:animRot>
                                  </p:childTnLst>
                                </p:cTn>
                              </p:par>
                              <p:par>
                                <p:cTn id="30" presetID="8" presetClass="emph" presetSubtype="0" autoRev="1" fill="hold" grpId="3" nodeType="withEffect">
                                  <p:stCondLst>
                                    <p:cond delay="0"/>
                                  </p:stCondLst>
                                  <p:childTnLst>
                                    <p:animRot by="21600000">
                                      <p:cBhvr>
                                        <p:cTn id="31" dur="2000" fill="hold"/>
                                        <p:tgtEl>
                                          <p:spTgt spid="4"/>
                                        </p:tgtEl>
                                        <p:attrNameLst>
                                          <p:attrName>r</p:attrName>
                                        </p:attrNameLst>
                                      </p:cBhvr>
                                    </p:animRot>
                                  </p:childTnLst>
                                </p:cTn>
                              </p:par>
                              <p:par>
                                <p:cTn id="32" presetID="23" presetClass="entr" presetSubtype="288"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 calcmode="lin" valueType="num">
                                      <p:cBhvr>
                                        <p:cTn id="34" dur="2000" fill="hold"/>
                                        <p:tgtEl>
                                          <p:spTgt spid="2"/>
                                        </p:tgtEl>
                                        <p:attrNameLst>
                                          <p:attrName>ppt_w</p:attrName>
                                        </p:attrNameLst>
                                      </p:cBhvr>
                                      <p:tavLst>
                                        <p:tav tm="0">
                                          <p:val>
                                            <p:strVal val="4/3*#ppt_w"/>
                                          </p:val>
                                        </p:tav>
                                        <p:tav tm="100000">
                                          <p:val>
                                            <p:strVal val="#ppt_w"/>
                                          </p:val>
                                        </p:tav>
                                      </p:tavLst>
                                    </p:anim>
                                    <p:anim calcmode="lin" valueType="num">
                                      <p:cBhvr>
                                        <p:cTn id="35" dur="2000" fill="hold"/>
                                        <p:tgtEl>
                                          <p:spTgt spid="2"/>
                                        </p:tgtEl>
                                        <p:attrNameLst>
                                          <p:attrName>ppt_h</p:attrName>
                                        </p:attrNameLst>
                                      </p:cBhvr>
                                      <p:tavLst>
                                        <p:tav tm="0">
                                          <p:val>
                                            <p:strVal val="4/3*#ppt_h"/>
                                          </p:val>
                                        </p:tav>
                                        <p:tav tm="100000">
                                          <p:val>
                                            <p:strVal val="#ppt_h"/>
                                          </p:val>
                                        </p:tav>
                                      </p:tavLst>
                                    </p:anim>
                                  </p:childTnLst>
                                </p:cTn>
                              </p:par>
                              <p:par>
                                <p:cTn id="36" presetID="21" presetClass="entr" presetSubtype="8" fill="hold" nodeType="withEffect">
                                  <p:stCondLst>
                                    <p:cond delay="0"/>
                                  </p:stCondLst>
                                  <p:childTnLst>
                                    <p:set>
                                      <p:cBhvr>
                                        <p:cTn id="37" dur="1" fill="hold">
                                          <p:stCondLst>
                                            <p:cond delay="0"/>
                                          </p:stCondLst>
                                        </p:cTn>
                                        <p:tgtEl>
                                          <p:spTgt spid="2"/>
                                        </p:tgtEl>
                                        <p:attrNameLst>
                                          <p:attrName>style.visibility</p:attrName>
                                        </p:attrNameLst>
                                      </p:cBhvr>
                                      <p:to>
                                        <p:strVal val="visible"/>
                                      </p:to>
                                    </p:set>
                                    <p:animEffect transition="in" filter="wheel(8)">
                                      <p:cBhvr>
                                        <p:cTn id="3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rgbClr val="1E120C"/>
            </a:gs>
            <a:gs pos="30000">
              <a:srgbClr val="D49E6C"/>
            </a:gs>
            <a:gs pos="70000">
              <a:srgbClr val="A65528"/>
            </a:gs>
            <a:gs pos="100000">
              <a:srgbClr val="663012"/>
            </a:gs>
          </a:gsLst>
          <a:lin ang="0" scaled="0"/>
        </a:gradFill>
        <a:effectLst/>
      </p:bgPr>
    </p:bg>
    <p:spTree>
      <p:nvGrpSpPr>
        <p:cNvPr id="1" name=""/>
        <p:cNvGrpSpPr/>
        <p:nvPr/>
      </p:nvGrpSpPr>
      <p:grpSpPr>
        <a:xfrm>
          <a:off x="0" y="0"/>
          <a:ext cx="0" cy="0"/>
          <a:chOff x="0" y="0"/>
          <a:chExt cx="0" cy="0"/>
        </a:xfrm>
      </p:grpSpPr>
      <p:pic>
        <p:nvPicPr>
          <p:cNvPr id="2" name="1 Imagen" descr="stock-photo-18053007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Triángulo rectángulo"/>
          <p:cNvSpPr/>
          <p:nvPr/>
        </p:nvSpPr>
        <p:spPr>
          <a:xfrm>
            <a:off x="0" y="0"/>
            <a:ext cx="4643438" cy="5143500"/>
          </a:xfrm>
          <a:prstGeom prst="rtTriangle">
            <a:avLst/>
          </a:prstGeom>
          <a:gradFill flip="none" rotWithShape="1">
            <a:gsLst>
              <a:gs pos="0">
                <a:srgbClr val="663300"/>
              </a:gs>
              <a:gs pos="17999">
                <a:srgbClr val="FEE7F2"/>
              </a:gs>
              <a:gs pos="36000">
                <a:srgbClr val="FAC77D"/>
              </a:gs>
              <a:gs pos="61000">
                <a:srgbClr val="FBA97D"/>
              </a:gs>
              <a:gs pos="82001">
                <a:srgbClr val="FBD49C"/>
              </a:gs>
              <a:gs pos="100000">
                <a:srgbClr val="FEE7F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Triángulo rectángulo"/>
          <p:cNvSpPr/>
          <p:nvPr/>
        </p:nvSpPr>
        <p:spPr>
          <a:xfrm flipH="1">
            <a:off x="4572000" y="0"/>
            <a:ext cx="4572000" cy="5143500"/>
          </a:xfrm>
          <a:prstGeom prst="rtTriangle">
            <a:avLst/>
          </a:prstGeom>
          <a:gradFill flip="none" rotWithShape="1">
            <a:gsLst>
              <a:gs pos="0">
                <a:srgbClr val="663300"/>
              </a:gs>
              <a:gs pos="17999">
                <a:srgbClr val="FEE7F2"/>
              </a:gs>
              <a:gs pos="36000">
                <a:srgbClr val="FAC77D"/>
              </a:gs>
              <a:gs pos="61000">
                <a:srgbClr val="FBA97D"/>
              </a:gs>
              <a:gs pos="82001">
                <a:srgbClr val="FBD49C"/>
              </a:gs>
              <a:gs pos="100000">
                <a:srgbClr val="FEE7F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Triángulo rectángulo"/>
          <p:cNvSpPr/>
          <p:nvPr/>
        </p:nvSpPr>
        <p:spPr>
          <a:xfrm flipH="1" flipV="1">
            <a:off x="0" y="0"/>
            <a:ext cx="4643438" cy="5143500"/>
          </a:xfrm>
          <a:prstGeom prst="rtTriangle">
            <a:avLst/>
          </a:prstGeom>
          <a:gradFill flip="none" rotWithShape="1">
            <a:gsLst>
              <a:gs pos="0">
                <a:srgbClr val="663300"/>
              </a:gs>
              <a:gs pos="17999">
                <a:srgbClr val="FEE7F2"/>
              </a:gs>
              <a:gs pos="36000">
                <a:srgbClr val="FAC77D"/>
              </a:gs>
              <a:gs pos="61000">
                <a:srgbClr val="FBA97D"/>
              </a:gs>
              <a:gs pos="82001">
                <a:srgbClr val="FBD49C"/>
              </a:gs>
              <a:gs pos="100000">
                <a:srgbClr val="FEE7F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Triángulo rectángulo"/>
          <p:cNvSpPr/>
          <p:nvPr/>
        </p:nvSpPr>
        <p:spPr>
          <a:xfrm flipV="1">
            <a:off x="4572000" y="0"/>
            <a:ext cx="4572000" cy="5143500"/>
          </a:xfrm>
          <a:prstGeom prst="rtTriangle">
            <a:avLst/>
          </a:prstGeom>
          <a:gradFill flip="none" rotWithShape="1">
            <a:gsLst>
              <a:gs pos="0">
                <a:srgbClr val="663300"/>
              </a:gs>
              <a:gs pos="17999">
                <a:srgbClr val="FEE7F2"/>
              </a:gs>
              <a:gs pos="36000">
                <a:srgbClr val="FAC77D"/>
              </a:gs>
              <a:gs pos="61000">
                <a:srgbClr val="FBA97D"/>
              </a:gs>
              <a:gs pos="82001">
                <a:srgbClr val="FBD49C"/>
              </a:gs>
              <a:gs pos="100000">
                <a:srgbClr val="FEE7F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par>
                                <p:cTn id="7" presetID="2" presetClass="exit" presetSubtype="6" fill="hold" grpId="0" nodeType="withEffect">
                                  <p:stCondLst>
                                    <p:cond delay="0"/>
                                  </p:stCondLst>
                                  <p:childTnLst>
                                    <p:anim calcmode="lin" valueType="num">
                                      <p:cBhvr additive="base">
                                        <p:cTn id="8" dur="5000"/>
                                        <p:tgtEl>
                                          <p:spTgt spid="4"/>
                                        </p:tgtEl>
                                        <p:attrNameLst>
                                          <p:attrName>ppt_x</p:attrName>
                                        </p:attrNameLst>
                                      </p:cBhvr>
                                      <p:tavLst>
                                        <p:tav tm="0">
                                          <p:val>
                                            <p:strVal val="ppt_x"/>
                                          </p:val>
                                        </p:tav>
                                        <p:tav tm="100000">
                                          <p:val>
                                            <p:strVal val="1+ppt_w/2"/>
                                          </p:val>
                                        </p:tav>
                                      </p:tavLst>
                                    </p:anim>
                                    <p:anim calcmode="lin" valueType="num">
                                      <p:cBhvr additive="base">
                                        <p:cTn id="9" dur="5000"/>
                                        <p:tgtEl>
                                          <p:spTgt spid="4"/>
                                        </p:tgtEl>
                                        <p:attrNameLst>
                                          <p:attrName>ppt_y</p:attrName>
                                        </p:attrNameLst>
                                      </p:cBhvr>
                                      <p:tavLst>
                                        <p:tav tm="0">
                                          <p:val>
                                            <p:strVal val="ppt_y"/>
                                          </p:val>
                                        </p:tav>
                                        <p:tav tm="100000">
                                          <p:val>
                                            <p:strVal val="1+ppt_h/2"/>
                                          </p:val>
                                        </p:tav>
                                      </p:tavLst>
                                    </p:anim>
                                    <p:set>
                                      <p:cBhvr>
                                        <p:cTn id="10" dur="1" fill="hold">
                                          <p:stCondLst>
                                            <p:cond delay="4999"/>
                                          </p:stCondLst>
                                        </p:cTn>
                                        <p:tgtEl>
                                          <p:spTgt spid="4"/>
                                        </p:tgtEl>
                                        <p:attrNameLst>
                                          <p:attrName>style.visibility</p:attrName>
                                        </p:attrNameLst>
                                      </p:cBhvr>
                                      <p:to>
                                        <p:strVal val="hidden"/>
                                      </p:to>
                                    </p:set>
                                  </p:childTnLst>
                                </p:cTn>
                              </p:par>
                              <p:par>
                                <p:cTn id="11" presetID="3" presetClass="exit" presetSubtype="10" fill="hold" grpId="1" nodeType="withEffect">
                                  <p:stCondLst>
                                    <p:cond delay="0"/>
                                  </p:stCondLst>
                                  <p:childTnLst>
                                    <p:animEffect transition="out" filter="blinds(horizontal)">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 presetClass="exit" presetSubtype="12" fill="hold" grpId="0" nodeType="withEffect">
                                  <p:stCondLst>
                                    <p:cond delay="0"/>
                                  </p:stCondLst>
                                  <p:childTnLst>
                                    <p:anim calcmode="lin" valueType="num">
                                      <p:cBhvr additive="base">
                                        <p:cTn id="15" dur="5000"/>
                                        <p:tgtEl>
                                          <p:spTgt spid="5"/>
                                        </p:tgtEl>
                                        <p:attrNameLst>
                                          <p:attrName>ppt_x</p:attrName>
                                        </p:attrNameLst>
                                      </p:cBhvr>
                                      <p:tavLst>
                                        <p:tav tm="0">
                                          <p:val>
                                            <p:strVal val="ppt_x"/>
                                          </p:val>
                                        </p:tav>
                                        <p:tav tm="100000">
                                          <p:val>
                                            <p:strVal val="0-ppt_w/2"/>
                                          </p:val>
                                        </p:tav>
                                      </p:tavLst>
                                    </p:anim>
                                    <p:anim calcmode="lin" valueType="num">
                                      <p:cBhvr additive="base">
                                        <p:cTn id="16" dur="5000"/>
                                        <p:tgtEl>
                                          <p:spTgt spid="5"/>
                                        </p:tgtEl>
                                        <p:attrNameLst>
                                          <p:attrName>ppt_y</p:attrName>
                                        </p:attrNameLst>
                                      </p:cBhvr>
                                      <p:tavLst>
                                        <p:tav tm="0">
                                          <p:val>
                                            <p:strVal val="ppt_y"/>
                                          </p:val>
                                        </p:tav>
                                        <p:tav tm="100000">
                                          <p:val>
                                            <p:strVal val="1+ppt_h/2"/>
                                          </p:val>
                                        </p:tav>
                                      </p:tavLst>
                                    </p:anim>
                                    <p:set>
                                      <p:cBhvr>
                                        <p:cTn id="17" dur="1" fill="hold">
                                          <p:stCondLst>
                                            <p:cond delay="4999"/>
                                          </p:stCondLst>
                                        </p:cTn>
                                        <p:tgtEl>
                                          <p:spTgt spid="5"/>
                                        </p:tgtEl>
                                        <p:attrNameLst>
                                          <p:attrName>style.visibility</p:attrName>
                                        </p:attrNameLst>
                                      </p:cBhvr>
                                      <p:to>
                                        <p:strVal val="hidden"/>
                                      </p:to>
                                    </p:set>
                                  </p:childTnLst>
                                </p:cTn>
                              </p:par>
                              <p:par>
                                <p:cTn id="18" presetID="3" presetClass="exit" presetSubtype="10" fill="hold" grpId="1" nodeType="withEffect">
                                  <p:stCondLst>
                                    <p:cond delay="0"/>
                                  </p:stCondLst>
                                  <p:childTnLst>
                                    <p:animEffect transition="out" filter="blinds(horizontal)">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17" presetClass="exit" presetSubtype="2" fill="hold" grpId="0" nodeType="withEffect">
                                  <p:stCondLst>
                                    <p:cond delay="0"/>
                                  </p:stCondLst>
                                  <p:childTnLst>
                                    <p:anim calcmode="lin" valueType="num">
                                      <p:cBhvr>
                                        <p:cTn id="22" dur="5000"/>
                                        <p:tgtEl>
                                          <p:spTgt spid="6"/>
                                        </p:tgtEl>
                                        <p:attrNameLst>
                                          <p:attrName>ppt_x</p:attrName>
                                        </p:attrNameLst>
                                      </p:cBhvr>
                                      <p:tavLst>
                                        <p:tav tm="0">
                                          <p:val>
                                            <p:strVal val="ppt_x"/>
                                          </p:val>
                                        </p:tav>
                                        <p:tav tm="100000">
                                          <p:val>
                                            <p:strVal val="ppt_x+ppt_w/2"/>
                                          </p:val>
                                        </p:tav>
                                      </p:tavLst>
                                    </p:anim>
                                    <p:anim calcmode="lin" valueType="num">
                                      <p:cBhvr>
                                        <p:cTn id="23" dur="5000"/>
                                        <p:tgtEl>
                                          <p:spTgt spid="6"/>
                                        </p:tgtEl>
                                        <p:attrNameLst>
                                          <p:attrName>ppt_y</p:attrName>
                                        </p:attrNameLst>
                                      </p:cBhvr>
                                      <p:tavLst>
                                        <p:tav tm="0">
                                          <p:val>
                                            <p:strVal val="ppt_y"/>
                                          </p:val>
                                        </p:tav>
                                        <p:tav tm="100000">
                                          <p:val>
                                            <p:strVal val="ppt_y"/>
                                          </p:val>
                                        </p:tav>
                                      </p:tavLst>
                                    </p:anim>
                                    <p:anim calcmode="lin" valueType="num">
                                      <p:cBhvr>
                                        <p:cTn id="24" dur="5000"/>
                                        <p:tgtEl>
                                          <p:spTgt spid="6"/>
                                        </p:tgtEl>
                                        <p:attrNameLst>
                                          <p:attrName>ppt_w</p:attrName>
                                        </p:attrNameLst>
                                      </p:cBhvr>
                                      <p:tavLst>
                                        <p:tav tm="0">
                                          <p:val>
                                            <p:strVal val="ppt_w"/>
                                          </p:val>
                                        </p:tav>
                                        <p:tav tm="100000">
                                          <p:val>
                                            <p:fltVal val="0"/>
                                          </p:val>
                                        </p:tav>
                                      </p:tavLst>
                                    </p:anim>
                                    <p:anim calcmode="lin" valueType="num">
                                      <p:cBhvr>
                                        <p:cTn id="25" dur="5000"/>
                                        <p:tgtEl>
                                          <p:spTgt spid="6"/>
                                        </p:tgtEl>
                                        <p:attrNameLst>
                                          <p:attrName>ppt_h</p:attrName>
                                        </p:attrNameLst>
                                      </p:cBhvr>
                                      <p:tavLst>
                                        <p:tav tm="0">
                                          <p:val>
                                            <p:strVal val="ppt_h"/>
                                          </p:val>
                                        </p:tav>
                                        <p:tav tm="100000">
                                          <p:val>
                                            <p:strVal val="ppt_h"/>
                                          </p:val>
                                        </p:tav>
                                      </p:tavLst>
                                    </p:anim>
                                    <p:set>
                                      <p:cBhvr>
                                        <p:cTn id="26" dur="1" fill="hold">
                                          <p:stCondLst>
                                            <p:cond delay="4999"/>
                                          </p:stCondLst>
                                        </p:cTn>
                                        <p:tgtEl>
                                          <p:spTgt spid="6"/>
                                        </p:tgtEl>
                                        <p:attrNameLst>
                                          <p:attrName>style.visibility</p:attrName>
                                        </p:attrNameLst>
                                      </p:cBhvr>
                                      <p:to>
                                        <p:strVal val="hidden"/>
                                      </p:to>
                                    </p:set>
                                  </p:childTnLst>
                                </p:cTn>
                              </p:par>
                              <p:par>
                                <p:cTn id="27" presetID="3" presetClass="exit" presetSubtype="5" fill="hold" grpId="1" nodeType="withEffect">
                                  <p:stCondLst>
                                    <p:cond delay="0"/>
                                  </p:stCondLst>
                                  <p:childTnLst>
                                    <p:animEffect transition="out" filter="blinds(vertical)">
                                      <p:cBhvr>
                                        <p:cTn id="28" dur="5000"/>
                                        <p:tgtEl>
                                          <p:spTgt spid="6"/>
                                        </p:tgtEl>
                                      </p:cBhvr>
                                    </p:animEffect>
                                    <p:set>
                                      <p:cBhvr>
                                        <p:cTn id="29" dur="1" fill="hold">
                                          <p:stCondLst>
                                            <p:cond delay="4999"/>
                                          </p:stCondLst>
                                        </p:cTn>
                                        <p:tgtEl>
                                          <p:spTgt spid="6"/>
                                        </p:tgtEl>
                                        <p:attrNameLst>
                                          <p:attrName>style.visibility</p:attrName>
                                        </p:attrNameLst>
                                      </p:cBhvr>
                                      <p:to>
                                        <p:strVal val="hidden"/>
                                      </p:to>
                                    </p:set>
                                  </p:childTnLst>
                                </p:cTn>
                              </p:par>
                              <p:par>
                                <p:cTn id="30" presetID="17" presetClass="exit" presetSubtype="8" fill="hold" grpId="0" nodeType="withEffect">
                                  <p:stCondLst>
                                    <p:cond delay="0"/>
                                  </p:stCondLst>
                                  <p:childTnLst>
                                    <p:anim calcmode="lin" valueType="num">
                                      <p:cBhvr>
                                        <p:cTn id="31" dur="5000"/>
                                        <p:tgtEl>
                                          <p:spTgt spid="7"/>
                                        </p:tgtEl>
                                        <p:attrNameLst>
                                          <p:attrName>ppt_x</p:attrName>
                                        </p:attrNameLst>
                                      </p:cBhvr>
                                      <p:tavLst>
                                        <p:tav tm="0">
                                          <p:val>
                                            <p:strVal val="ppt_x"/>
                                          </p:val>
                                        </p:tav>
                                        <p:tav tm="100000">
                                          <p:val>
                                            <p:strVal val="ppt_x-ppt_w/2"/>
                                          </p:val>
                                        </p:tav>
                                      </p:tavLst>
                                    </p:anim>
                                    <p:anim calcmode="lin" valueType="num">
                                      <p:cBhvr>
                                        <p:cTn id="32" dur="5000"/>
                                        <p:tgtEl>
                                          <p:spTgt spid="7"/>
                                        </p:tgtEl>
                                        <p:attrNameLst>
                                          <p:attrName>ppt_y</p:attrName>
                                        </p:attrNameLst>
                                      </p:cBhvr>
                                      <p:tavLst>
                                        <p:tav tm="0">
                                          <p:val>
                                            <p:strVal val="ppt_y"/>
                                          </p:val>
                                        </p:tav>
                                        <p:tav tm="100000">
                                          <p:val>
                                            <p:strVal val="ppt_y"/>
                                          </p:val>
                                        </p:tav>
                                      </p:tavLst>
                                    </p:anim>
                                    <p:anim calcmode="lin" valueType="num">
                                      <p:cBhvr>
                                        <p:cTn id="33" dur="5000"/>
                                        <p:tgtEl>
                                          <p:spTgt spid="7"/>
                                        </p:tgtEl>
                                        <p:attrNameLst>
                                          <p:attrName>ppt_w</p:attrName>
                                        </p:attrNameLst>
                                      </p:cBhvr>
                                      <p:tavLst>
                                        <p:tav tm="0">
                                          <p:val>
                                            <p:strVal val="ppt_w"/>
                                          </p:val>
                                        </p:tav>
                                        <p:tav tm="100000">
                                          <p:val>
                                            <p:fltVal val="0"/>
                                          </p:val>
                                        </p:tav>
                                      </p:tavLst>
                                    </p:anim>
                                    <p:anim calcmode="lin" valueType="num">
                                      <p:cBhvr>
                                        <p:cTn id="34" dur="5000"/>
                                        <p:tgtEl>
                                          <p:spTgt spid="7"/>
                                        </p:tgtEl>
                                        <p:attrNameLst>
                                          <p:attrName>ppt_h</p:attrName>
                                        </p:attrNameLst>
                                      </p:cBhvr>
                                      <p:tavLst>
                                        <p:tav tm="0">
                                          <p:val>
                                            <p:strVal val="ppt_h"/>
                                          </p:val>
                                        </p:tav>
                                        <p:tav tm="100000">
                                          <p:val>
                                            <p:strVal val="ppt_h"/>
                                          </p:val>
                                        </p:tav>
                                      </p:tavLst>
                                    </p:anim>
                                    <p:set>
                                      <p:cBhvr>
                                        <p:cTn id="35" dur="1" fill="hold">
                                          <p:stCondLst>
                                            <p:cond delay="4999"/>
                                          </p:stCondLst>
                                        </p:cTn>
                                        <p:tgtEl>
                                          <p:spTgt spid="7"/>
                                        </p:tgtEl>
                                        <p:attrNameLst>
                                          <p:attrName>style.visibility</p:attrName>
                                        </p:attrNameLst>
                                      </p:cBhvr>
                                      <p:to>
                                        <p:strVal val="hidden"/>
                                      </p:to>
                                    </p:set>
                                  </p:childTnLst>
                                </p:cTn>
                              </p:par>
                              <p:par>
                                <p:cTn id="36" presetID="3" presetClass="exit" presetSubtype="5" fill="hold" grpId="1" nodeType="withEffect">
                                  <p:stCondLst>
                                    <p:cond delay="0"/>
                                  </p:stCondLst>
                                  <p:childTnLst>
                                    <p:animEffect transition="out" filter="blinds(vertical)">
                                      <p:cBhvr>
                                        <p:cTn id="37" dur="5000"/>
                                        <p:tgtEl>
                                          <p:spTgt spid="7"/>
                                        </p:tgtEl>
                                      </p:cBhvr>
                                    </p:animEffect>
                                    <p:set>
                                      <p:cBhvr>
                                        <p:cTn id="38" dur="1" fill="hold">
                                          <p:stCondLst>
                                            <p:cond delay="4999"/>
                                          </p:stCondLst>
                                        </p:cTn>
                                        <p:tgtEl>
                                          <p:spTgt spid="7"/>
                                        </p:tgtEl>
                                        <p:attrNameLst>
                                          <p:attrName>style.visibility</p:attrName>
                                        </p:attrNameLst>
                                      </p:cBhvr>
                                      <p:to>
                                        <p:strVal val="hidden"/>
                                      </p:to>
                                    </p:set>
                                  </p:childTnLst>
                                </p:cTn>
                              </p:par>
                              <p:par>
                                <p:cTn id="39" presetID="17" presetClass="entr" presetSubtype="10" fill="hold" nodeType="withEffect">
                                  <p:stCondLst>
                                    <p:cond delay="0"/>
                                  </p:stCondLst>
                                  <p:childTnLst>
                                    <p:set>
                                      <p:cBhvr>
                                        <p:cTn id="40" dur="1" fill="hold">
                                          <p:stCondLst>
                                            <p:cond delay="0"/>
                                          </p:stCondLst>
                                        </p:cTn>
                                        <p:tgtEl>
                                          <p:spTgt spid="2"/>
                                        </p:tgtEl>
                                        <p:attrNameLst>
                                          <p:attrName>style.visibility</p:attrName>
                                        </p:attrNameLst>
                                      </p:cBhvr>
                                      <p:to>
                                        <p:strVal val="visible"/>
                                      </p:to>
                                    </p:set>
                                    <p:anim calcmode="lin" valueType="num">
                                      <p:cBhvr>
                                        <p:cTn id="41" dur="5000" fill="hold"/>
                                        <p:tgtEl>
                                          <p:spTgt spid="2"/>
                                        </p:tgtEl>
                                        <p:attrNameLst>
                                          <p:attrName>ppt_w</p:attrName>
                                        </p:attrNameLst>
                                      </p:cBhvr>
                                      <p:tavLst>
                                        <p:tav tm="0">
                                          <p:val>
                                            <p:fltVal val="0"/>
                                          </p:val>
                                        </p:tav>
                                        <p:tav tm="100000">
                                          <p:val>
                                            <p:strVal val="#ppt_w"/>
                                          </p:val>
                                        </p:tav>
                                      </p:tavLst>
                                    </p:anim>
                                    <p:anim calcmode="lin" valueType="num">
                                      <p:cBhvr>
                                        <p:cTn id="42" dur="5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flip="none" rotWithShape="1">
          <a:gsLst>
            <a:gs pos="7000">
              <a:srgbClr val="FF0000"/>
            </a:gs>
            <a:gs pos="30000">
              <a:srgbClr val="D49E6C"/>
            </a:gs>
            <a:gs pos="70000">
              <a:srgbClr val="A65528"/>
            </a:gs>
            <a:gs pos="100000">
              <a:srgbClr val="663012"/>
            </a:gs>
          </a:gsLst>
          <a:lin ang="16200000" scaled="1"/>
          <a:tileRect/>
        </a:gradFill>
        <a:effectLst/>
      </p:bgPr>
    </p:bg>
    <p:spTree>
      <p:nvGrpSpPr>
        <p:cNvPr id="1" name=""/>
        <p:cNvGrpSpPr/>
        <p:nvPr/>
      </p:nvGrpSpPr>
      <p:grpSpPr>
        <a:xfrm>
          <a:off x="0" y="0"/>
          <a:ext cx="0" cy="0"/>
          <a:chOff x="0" y="0"/>
          <a:chExt cx="0" cy="0"/>
        </a:xfrm>
      </p:grpSpPr>
      <p:pic>
        <p:nvPicPr>
          <p:cNvPr id="2" name="1 Imagen" descr="im5905383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4572000" cy="2571750"/>
          </a:xfrm>
          <a:prstGeom prst="rect">
            <a:avLst/>
          </a:prstGeom>
          <a:gradFill flip="none" rotWithShape="1">
            <a:gsLst>
              <a:gs pos="55000">
                <a:srgbClr val="D55921"/>
              </a:gs>
              <a:gs pos="50000">
                <a:srgbClr val="FFC000">
                  <a:shade val="67500"/>
                  <a:satMod val="115000"/>
                </a:srgbClr>
              </a:gs>
              <a:gs pos="100000">
                <a:srgbClr val="FFC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4572000" y="0"/>
            <a:ext cx="4572000" cy="2571750"/>
          </a:xfrm>
          <a:prstGeom prst="rect">
            <a:avLst/>
          </a:prstGeom>
          <a:gradFill flip="none" rotWithShape="1">
            <a:gsLst>
              <a:gs pos="55000">
                <a:srgbClr val="D55921"/>
              </a:gs>
              <a:gs pos="50000">
                <a:srgbClr val="FFC000">
                  <a:shade val="67500"/>
                  <a:satMod val="115000"/>
                </a:srgbClr>
              </a:gs>
              <a:gs pos="100000">
                <a:srgbClr val="FFC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flipV="1">
            <a:off x="0" y="2571750"/>
            <a:ext cx="4572000" cy="2571750"/>
          </a:xfrm>
          <a:prstGeom prst="rect">
            <a:avLst/>
          </a:prstGeom>
          <a:gradFill flip="none" rotWithShape="1">
            <a:gsLst>
              <a:gs pos="55000">
                <a:srgbClr val="D55921"/>
              </a:gs>
              <a:gs pos="50000">
                <a:srgbClr val="FFC000">
                  <a:shade val="67500"/>
                  <a:satMod val="115000"/>
                </a:srgbClr>
              </a:gs>
              <a:gs pos="100000">
                <a:srgbClr val="FFC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flipV="1">
            <a:off x="4572000" y="2571750"/>
            <a:ext cx="4572000" cy="2571750"/>
          </a:xfrm>
          <a:prstGeom prst="rect">
            <a:avLst/>
          </a:prstGeom>
          <a:gradFill flip="none" rotWithShape="1">
            <a:gsLst>
              <a:gs pos="55000">
                <a:srgbClr val="D55921"/>
              </a:gs>
              <a:gs pos="50000">
                <a:srgbClr val="FFC000">
                  <a:shade val="67500"/>
                  <a:satMod val="115000"/>
                </a:srgbClr>
              </a:gs>
              <a:gs pos="100000">
                <a:srgbClr val="FFC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par>
                                <p:cTn id="7" presetID="17" presetClass="exit" presetSubtype="8" fill="hold" grpId="0" nodeType="withEffect">
                                  <p:stCondLst>
                                    <p:cond delay="0"/>
                                  </p:stCondLst>
                                  <p:childTnLst>
                                    <p:anim calcmode="lin" valueType="num">
                                      <p:cBhvr>
                                        <p:cTn id="8" dur="5000"/>
                                        <p:tgtEl>
                                          <p:spTgt spid="4"/>
                                        </p:tgtEl>
                                        <p:attrNameLst>
                                          <p:attrName>ppt_x</p:attrName>
                                        </p:attrNameLst>
                                      </p:cBhvr>
                                      <p:tavLst>
                                        <p:tav tm="0">
                                          <p:val>
                                            <p:strVal val="ppt_x"/>
                                          </p:val>
                                        </p:tav>
                                        <p:tav tm="100000">
                                          <p:val>
                                            <p:strVal val="ppt_x-ppt_w/2"/>
                                          </p:val>
                                        </p:tav>
                                      </p:tavLst>
                                    </p:anim>
                                    <p:anim calcmode="lin" valueType="num">
                                      <p:cBhvr>
                                        <p:cTn id="9" dur="5000"/>
                                        <p:tgtEl>
                                          <p:spTgt spid="4"/>
                                        </p:tgtEl>
                                        <p:attrNameLst>
                                          <p:attrName>ppt_y</p:attrName>
                                        </p:attrNameLst>
                                      </p:cBhvr>
                                      <p:tavLst>
                                        <p:tav tm="0">
                                          <p:val>
                                            <p:strVal val="ppt_y"/>
                                          </p:val>
                                        </p:tav>
                                        <p:tav tm="100000">
                                          <p:val>
                                            <p:strVal val="ppt_y"/>
                                          </p:val>
                                        </p:tav>
                                      </p:tavLst>
                                    </p:anim>
                                    <p:anim calcmode="lin" valueType="num">
                                      <p:cBhvr>
                                        <p:cTn id="10" dur="5000"/>
                                        <p:tgtEl>
                                          <p:spTgt spid="4"/>
                                        </p:tgtEl>
                                        <p:attrNameLst>
                                          <p:attrName>ppt_w</p:attrName>
                                        </p:attrNameLst>
                                      </p:cBhvr>
                                      <p:tavLst>
                                        <p:tav tm="0">
                                          <p:val>
                                            <p:strVal val="ppt_w"/>
                                          </p:val>
                                        </p:tav>
                                        <p:tav tm="100000">
                                          <p:val>
                                            <p:fltVal val="0"/>
                                          </p:val>
                                        </p:tav>
                                      </p:tavLst>
                                    </p:anim>
                                    <p:anim calcmode="lin" valueType="num">
                                      <p:cBhvr>
                                        <p:cTn id="11" dur="5000"/>
                                        <p:tgtEl>
                                          <p:spTgt spid="4"/>
                                        </p:tgtEl>
                                        <p:attrNameLst>
                                          <p:attrName>ppt_h</p:attrName>
                                        </p:attrNameLst>
                                      </p:cBhvr>
                                      <p:tavLst>
                                        <p:tav tm="0">
                                          <p:val>
                                            <p:strVal val="ppt_h"/>
                                          </p:val>
                                        </p:tav>
                                        <p:tav tm="100000">
                                          <p:val>
                                            <p:strVal val="ppt_h"/>
                                          </p:val>
                                        </p:tav>
                                      </p:tavLst>
                                    </p:anim>
                                    <p:set>
                                      <p:cBhvr>
                                        <p:cTn id="12" dur="1" fill="hold">
                                          <p:stCondLst>
                                            <p:cond delay="4999"/>
                                          </p:stCondLst>
                                        </p:cTn>
                                        <p:tgtEl>
                                          <p:spTgt spid="4"/>
                                        </p:tgtEl>
                                        <p:attrNameLst>
                                          <p:attrName>style.visibility</p:attrName>
                                        </p:attrNameLst>
                                      </p:cBhvr>
                                      <p:to>
                                        <p:strVal val="hidden"/>
                                      </p:to>
                                    </p:set>
                                  </p:childTnLst>
                                </p:cTn>
                              </p:par>
                              <p:par>
                                <p:cTn id="13" presetID="3" presetClass="exit" presetSubtype="10" fill="hold" grpId="1" nodeType="withEffect">
                                  <p:stCondLst>
                                    <p:cond delay="0"/>
                                  </p:stCondLst>
                                  <p:childTnLst>
                                    <p:animEffect transition="out" filter="blinds(horizontal)">
                                      <p:cBhvr>
                                        <p:cTn id="14" dur="5000"/>
                                        <p:tgtEl>
                                          <p:spTgt spid="4"/>
                                        </p:tgtEl>
                                      </p:cBhvr>
                                    </p:animEffect>
                                    <p:set>
                                      <p:cBhvr>
                                        <p:cTn id="15" dur="1" fill="hold">
                                          <p:stCondLst>
                                            <p:cond delay="4999"/>
                                          </p:stCondLst>
                                        </p:cTn>
                                        <p:tgtEl>
                                          <p:spTgt spid="4"/>
                                        </p:tgtEl>
                                        <p:attrNameLst>
                                          <p:attrName>style.visibility</p:attrName>
                                        </p:attrNameLst>
                                      </p:cBhvr>
                                      <p:to>
                                        <p:strVal val="hidden"/>
                                      </p:to>
                                    </p:set>
                                  </p:childTnLst>
                                </p:cTn>
                              </p:par>
                              <p:par>
                                <p:cTn id="16" presetID="17" presetClass="exit" presetSubtype="2" fill="hold" grpId="0" nodeType="withEffect">
                                  <p:stCondLst>
                                    <p:cond delay="0"/>
                                  </p:stCondLst>
                                  <p:childTnLst>
                                    <p:anim calcmode="lin" valueType="num">
                                      <p:cBhvr>
                                        <p:cTn id="17" dur="5000"/>
                                        <p:tgtEl>
                                          <p:spTgt spid="5"/>
                                        </p:tgtEl>
                                        <p:attrNameLst>
                                          <p:attrName>ppt_x</p:attrName>
                                        </p:attrNameLst>
                                      </p:cBhvr>
                                      <p:tavLst>
                                        <p:tav tm="0">
                                          <p:val>
                                            <p:strVal val="ppt_x"/>
                                          </p:val>
                                        </p:tav>
                                        <p:tav tm="100000">
                                          <p:val>
                                            <p:strVal val="ppt_x+ppt_w/2"/>
                                          </p:val>
                                        </p:tav>
                                      </p:tavLst>
                                    </p:anim>
                                    <p:anim calcmode="lin" valueType="num">
                                      <p:cBhvr>
                                        <p:cTn id="18" dur="5000"/>
                                        <p:tgtEl>
                                          <p:spTgt spid="5"/>
                                        </p:tgtEl>
                                        <p:attrNameLst>
                                          <p:attrName>ppt_y</p:attrName>
                                        </p:attrNameLst>
                                      </p:cBhvr>
                                      <p:tavLst>
                                        <p:tav tm="0">
                                          <p:val>
                                            <p:strVal val="ppt_y"/>
                                          </p:val>
                                        </p:tav>
                                        <p:tav tm="100000">
                                          <p:val>
                                            <p:strVal val="ppt_y"/>
                                          </p:val>
                                        </p:tav>
                                      </p:tavLst>
                                    </p:anim>
                                    <p:anim calcmode="lin" valueType="num">
                                      <p:cBhvr>
                                        <p:cTn id="19" dur="5000"/>
                                        <p:tgtEl>
                                          <p:spTgt spid="5"/>
                                        </p:tgtEl>
                                        <p:attrNameLst>
                                          <p:attrName>ppt_w</p:attrName>
                                        </p:attrNameLst>
                                      </p:cBhvr>
                                      <p:tavLst>
                                        <p:tav tm="0">
                                          <p:val>
                                            <p:strVal val="ppt_w"/>
                                          </p:val>
                                        </p:tav>
                                        <p:tav tm="100000">
                                          <p:val>
                                            <p:fltVal val="0"/>
                                          </p:val>
                                        </p:tav>
                                      </p:tavLst>
                                    </p:anim>
                                    <p:anim calcmode="lin" valueType="num">
                                      <p:cBhvr>
                                        <p:cTn id="20" dur="5000"/>
                                        <p:tgtEl>
                                          <p:spTgt spid="5"/>
                                        </p:tgtEl>
                                        <p:attrNameLst>
                                          <p:attrName>ppt_h</p:attrName>
                                        </p:attrNameLst>
                                      </p:cBhvr>
                                      <p:tavLst>
                                        <p:tav tm="0">
                                          <p:val>
                                            <p:strVal val="ppt_h"/>
                                          </p:val>
                                        </p:tav>
                                        <p:tav tm="100000">
                                          <p:val>
                                            <p:strVal val="ppt_h"/>
                                          </p:val>
                                        </p:tav>
                                      </p:tavLst>
                                    </p:anim>
                                    <p:set>
                                      <p:cBhvr>
                                        <p:cTn id="21" dur="1" fill="hold">
                                          <p:stCondLst>
                                            <p:cond delay="4999"/>
                                          </p:stCondLst>
                                        </p:cTn>
                                        <p:tgtEl>
                                          <p:spTgt spid="5"/>
                                        </p:tgtEl>
                                        <p:attrNameLst>
                                          <p:attrName>style.visibility</p:attrName>
                                        </p:attrNameLst>
                                      </p:cBhvr>
                                      <p:to>
                                        <p:strVal val="hidden"/>
                                      </p:to>
                                    </p:set>
                                  </p:childTnLst>
                                </p:cTn>
                              </p:par>
                              <p:par>
                                <p:cTn id="22" presetID="3" presetClass="exit" presetSubtype="10" fill="hold" grpId="1" nodeType="withEffect">
                                  <p:stCondLst>
                                    <p:cond delay="0"/>
                                  </p:stCondLst>
                                  <p:childTnLst>
                                    <p:animEffect transition="out" filter="blinds(horizontal)">
                                      <p:cBhvr>
                                        <p:cTn id="23" dur="5000"/>
                                        <p:tgtEl>
                                          <p:spTgt spid="5"/>
                                        </p:tgtEl>
                                      </p:cBhvr>
                                    </p:animEffect>
                                    <p:set>
                                      <p:cBhvr>
                                        <p:cTn id="24" dur="1" fill="hold">
                                          <p:stCondLst>
                                            <p:cond delay="4999"/>
                                          </p:stCondLst>
                                        </p:cTn>
                                        <p:tgtEl>
                                          <p:spTgt spid="5"/>
                                        </p:tgtEl>
                                        <p:attrNameLst>
                                          <p:attrName>style.visibility</p:attrName>
                                        </p:attrNameLst>
                                      </p:cBhvr>
                                      <p:to>
                                        <p:strVal val="hidden"/>
                                      </p:to>
                                    </p:set>
                                  </p:childTnLst>
                                </p:cTn>
                              </p:par>
                              <p:par>
                                <p:cTn id="25" presetID="17" presetClass="exit" presetSubtype="8" fill="hold" grpId="0" nodeType="withEffect">
                                  <p:stCondLst>
                                    <p:cond delay="0"/>
                                  </p:stCondLst>
                                  <p:childTnLst>
                                    <p:anim calcmode="lin" valueType="num">
                                      <p:cBhvr>
                                        <p:cTn id="26" dur="5000"/>
                                        <p:tgtEl>
                                          <p:spTgt spid="6"/>
                                        </p:tgtEl>
                                        <p:attrNameLst>
                                          <p:attrName>ppt_x</p:attrName>
                                        </p:attrNameLst>
                                      </p:cBhvr>
                                      <p:tavLst>
                                        <p:tav tm="0">
                                          <p:val>
                                            <p:strVal val="ppt_x"/>
                                          </p:val>
                                        </p:tav>
                                        <p:tav tm="100000">
                                          <p:val>
                                            <p:strVal val="ppt_x-ppt_w/2"/>
                                          </p:val>
                                        </p:tav>
                                      </p:tavLst>
                                    </p:anim>
                                    <p:anim calcmode="lin" valueType="num">
                                      <p:cBhvr>
                                        <p:cTn id="27" dur="5000"/>
                                        <p:tgtEl>
                                          <p:spTgt spid="6"/>
                                        </p:tgtEl>
                                        <p:attrNameLst>
                                          <p:attrName>ppt_y</p:attrName>
                                        </p:attrNameLst>
                                      </p:cBhvr>
                                      <p:tavLst>
                                        <p:tav tm="0">
                                          <p:val>
                                            <p:strVal val="ppt_y"/>
                                          </p:val>
                                        </p:tav>
                                        <p:tav tm="100000">
                                          <p:val>
                                            <p:strVal val="ppt_y"/>
                                          </p:val>
                                        </p:tav>
                                      </p:tavLst>
                                    </p:anim>
                                    <p:anim calcmode="lin" valueType="num">
                                      <p:cBhvr>
                                        <p:cTn id="28" dur="5000"/>
                                        <p:tgtEl>
                                          <p:spTgt spid="6"/>
                                        </p:tgtEl>
                                        <p:attrNameLst>
                                          <p:attrName>ppt_w</p:attrName>
                                        </p:attrNameLst>
                                      </p:cBhvr>
                                      <p:tavLst>
                                        <p:tav tm="0">
                                          <p:val>
                                            <p:strVal val="ppt_w"/>
                                          </p:val>
                                        </p:tav>
                                        <p:tav tm="100000">
                                          <p:val>
                                            <p:fltVal val="0"/>
                                          </p:val>
                                        </p:tav>
                                      </p:tavLst>
                                    </p:anim>
                                    <p:anim calcmode="lin" valueType="num">
                                      <p:cBhvr>
                                        <p:cTn id="29" dur="5000"/>
                                        <p:tgtEl>
                                          <p:spTgt spid="6"/>
                                        </p:tgtEl>
                                        <p:attrNameLst>
                                          <p:attrName>ppt_h</p:attrName>
                                        </p:attrNameLst>
                                      </p:cBhvr>
                                      <p:tavLst>
                                        <p:tav tm="0">
                                          <p:val>
                                            <p:strVal val="ppt_h"/>
                                          </p:val>
                                        </p:tav>
                                        <p:tav tm="100000">
                                          <p:val>
                                            <p:strVal val="ppt_h"/>
                                          </p:val>
                                        </p:tav>
                                      </p:tavLst>
                                    </p:anim>
                                    <p:set>
                                      <p:cBhvr>
                                        <p:cTn id="30" dur="1" fill="hold">
                                          <p:stCondLst>
                                            <p:cond delay="4999"/>
                                          </p:stCondLst>
                                        </p:cTn>
                                        <p:tgtEl>
                                          <p:spTgt spid="6"/>
                                        </p:tgtEl>
                                        <p:attrNameLst>
                                          <p:attrName>style.visibility</p:attrName>
                                        </p:attrNameLst>
                                      </p:cBhvr>
                                      <p:to>
                                        <p:strVal val="hidden"/>
                                      </p:to>
                                    </p:set>
                                  </p:childTnLst>
                                </p:cTn>
                              </p:par>
                              <p:par>
                                <p:cTn id="31" presetID="3" presetClass="exit" presetSubtype="10" fill="hold" grpId="1" nodeType="withEffect">
                                  <p:stCondLst>
                                    <p:cond delay="0"/>
                                  </p:stCondLst>
                                  <p:childTnLst>
                                    <p:animEffect transition="out" filter="blinds(horizontal)">
                                      <p:cBhvr>
                                        <p:cTn id="32" dur="5000"/>
                                        <p:tgtEl>
                                          <p:spTgt spid="6"/>
                                        </p:tgtEl>
                                      </p:cBhvr>
                                    </p:animEffect>
                                    <p:set>
                                      <p:cBhvr>
                                        <p:cTn id="33" dur="1" fill="hold">
                                          <p:stCondLst>
                                            <p:cond delay="4999"/>
                                          </p:stCondLst>
                                        </p:cTn>
                                        <p:tgtEl>
                                          <p:spTgt spid="6"/>
                                        </p:tgtEl>
                                        <p:attrNameLst>
                                          <p:attrName>style.visibility</p:attrName>
                                        </p:attrNameLst>
                                      </p:cBhvr>
                                      <p:to>
                                        <p:strVal val="hidden"/>
                                      </p:to>
                                    </p:set>
                                  </p:childTnLst>
                                </p:cTn>
                              </p:par>
                              <p:par>
                                <p:cTn id="34" presetID="17" presetClass="exit" presetSubtype="2" fill="hold" grpId="0" nodeType="withEffect">
                                  <p:stCondLst>
                                    <p:cond delay="0"/>
                                  </p:stCondLst>
                                  <p:childTnLst>
                                    <p:anim calcmode="lin" valueType="num">
                                      <p:cBhvr>
                                        <p:cTn id="35" dur="5000"/>
                                        <p:tgtEl>
                                          <p:spTgt spid="7"/>
                                        </p:tgtEl>
                                        <p:attrNameLst>
                                          <p:attrName>ppt_x</p:attrName>
                                        </p:attrNameLst>
                                      </p:cBhvr>
                                      <p:tavLst>
                                        <p:tav tm="0">
                                          <p:val>
                                            <p:strVal val="ppt_x"/>
                                          </p:val>
                                        </p:tav>
                                        <p:tav tm="100000">
                                          <p:val>
                                            <p:strVal val="ppt_x+ppt_w/2"/>
                                          </p:val>
                                        </p:tav>
                                      </p:tavLst>
                                    </p:anim>
                                    <p:anim calcmode="lin" valueType="num">
                                      <p:cBhvr>
                                        <p:cTn id="36" dur="5000"/>
                                        <p:tgtEl>
                                          <p:spTgt spid="7"/>
                                        </p:tgtEl>
                                        <p:attrNameLst>
                                          <p:attrName>ppt_y</p:attrName>
                                        </p:attrNameLst>
                                      </p:cBhvr>
                                      <p:tavLst>
                                        <p:tav tm="0">
                                          <p:val>
                                            <p:strVal val="ppt_y"/>
                                          </p:val>
                                        </p:tav>
                                        <p:tav tm="100000">
                                          <p:val>
                                            <p:strVal val="ppt_y"/>
                                          </p:val>
                                        </p:tav>
                                      </p:tavLst>
                                    </p:anim>
                                    <p:anim calcmode="lin" valueType="num">
                                      <p:cBhvr>
                                        <p:cTn id="37" dur="5000"/>
                                        <p:tgtEl>
                                          <p:spTgt spid="7"/>
                                        </p:tgtEl>
                                        <p:attrNameLst>
                                          <p:attrName>ppt_w</p:attrName>
                                        </p:attrNameLst>
                                      </p:cBhvr>
                                      <p:tavLst>
                                        <p:tav tm="0">
                                          <p:val>
                                            <p:strVal val="ppt_w"/>
                                          </p:val>
                                        </p:tav>
                                        <p:tav tm="100000">
                                          <p:val>
                                            <p:fltVal val="0"/>
                                          </p:val>
                                        </p:tav>
                                      </p:tavLst>
                                    </p:anim>
                                    <p:anim calcmode="lin" valueType="num">
                                      <p:cBhvr>
                                        <p:cTn id="38" dur="5000"/>
                                        <p:tgtEl>
                                          <p:spTgt spid="7"/>
                                        </p:tgtEl>
                                        <p:attrNameLst>
                                          <p:attrName>ppt_h</p:attrName>
                                        </p:attrNameLst>
                                      </p:cBhvr>
                                      <p:tavLst>
                                        <p:tav tm="0">
                                          <p:val>
                                            <p:strVal val="ppt_h"/>
                                          </p:val>
                                        </p:tav>
                                        <p:tav tm="100000">
                                          <p:val>
                                            <p:strVal val="ppt_h"/>
                                          </p:val>
                                        </p:tav>
                                      </p:tavLst>
                                    </p:anim>
                                    <p:set>
                                      <p:cBhvr>
                                        <p:cTn id="39" dur="1" fill="hold">
                                          <p:stCondLst>
                                            <p:cond delay="4999"/>
                                          </p:stCondLst>
                                        </p:cTn>
                                        <p:tgtEl>
                                          <p:spTgt spid="7"/>
                                        </p:tgtEl>
                                        <p:attrNameLst>
                                          <p:attrName>style.visibility</p:attrName>
                                        </p:attrNameLst>
                                      </p:cBhvr>
                                      <p:to>
                                        <p:strVal val="hidden"/>
                                      </p:to>
                                    </p:set>
                                  </p:childTnLst>
                                </p:cTn>
                              </p:par>
                              <p:par>
                                <p:cTn id="40" presetID="3" presetClass="exit" presetSubtype="10" fill="hold" grpId="1" nodeType="withEffect">
                                  <p:stCondLst>
                                    <p:cond delay="0"/>
                                  </p:stCondLst>
                                  <p:childTnLst>
                                    <p:animEffect transition="out" filter="blinds(horizontal)">
                                      <p:cBhvr>
                                        <p:cTn id="41" dur="5000"/>
                                        <p:tgtEl>
                                          <p:spTgt spid="7"/>
                                        </p:tgtEl>
                                      </p:cBhvr>
                                    </p:animEffect>
                                    <p:set>
                                      <p:cBhvr>
                                        <p:cTn id="42" dur="1" fill="hold">
                                          <p:stCondLst>
                                            <p:cond delay="4999"/>
                                          </p:stCondLst>
                                        </p:cTn>
                                        <p:tgtEl>
                                          <p:spTgt spid="7"/>
                                        </p:tgtEl>
                                        <p:attrNameLst>
                                          <p:attrName>style.visibility</p:attrName>
                                        </p:attrNameLst>
                                      </p:cBhvr>
                                      <p:to>
                                        <p:strVal val="hidden"/>
                                      </p:to>
                                    </p:set>
                                  </p:childTnLst>
                                </p:cTn>
                              </p:par>
                              <p:par>
                                <p:cTn id="43" presetID="17" presetClass="entr" presetSubtype="10" fill="hold" nodeType="withEffect">
                                  <p:stCondLst>
                                    <p:cond delay="0"/>
                                  </p:stCondLst>
                                  <p:childTnLst>
                                    <p:set>
                                      <p:cBhvr>
                                        <p:cTn id="44" dur="1" fill="hold">
                                          <p:stCondLst>
                                            <p:cond delay="0"/>
                                          </p:stCondLst>
                                        </p:cTn>
                                        <p:tgtEl>
                                          <p:spTgt spid="2"/>
                                        </p:tgtEl>
                                        <p:attrNameLst>
                                          <p:attrName>style.visibility</p:attrName>
                                        </p:attrNameLst>
                                      </p:cBhvr>
                                      <p:to>
                                        <p:strVal val="visible"/>
                                      </p:to>
                                    </p:set>
                                    <p:anim calcmode="lin" valueType="num">
                                      <p:cBhvr>
                                        <p:cTn id="45" dur="5000" fill="hold"/>
                                        <p:tgtEl>
                                          <p:spTgt spid="2"/>
                                        </p:tgtEl>
                                        <p:attrNameLst>
                                          <p:attrName>ppt_w</p:attrName>
                                        </p:attrNameLst>
                                      </p:cBhvr>
                                      <p:tavLst>
                                        <p:tav tm="0">
                                          <p:val>
                                            <p:fltVal val="0"/>
                                          </p:val>
                                        </p:tav>
                                        <p:tav tm="100000">
                                          <p:val>
                                            <p:strVal val="#ppt_w"/>
                                          </p:val>
                                        </p:tav>
                                      </p:tavLst>
                                    </p:anim>
                                    <p:anim calcmode="lin" valueType="num">
                                      <p:cBhvr>
                                        <p:cTn id="46" dur="5000" fill="hold"/>
                                        <p:tgtEl>
                                          <p:spTgt spid="2"/>
                                        </p:tgtEl>
                                        <p:attrNameLst>
                                          <p:attrName>ppt_h</p:attrName>
                                        </p:attrNameLst>
                                      </p:cBhvr>
                                      <p:tavLst>
                                        <p:tav tm="0">
                                          <p:val>
                                            <p:strVal val="#ppt_h"/>
                                          </p:val>
                                        </p:tav>
                                        <p:tav tm="100000">
                                          <p:val>
                                            <p:strVal val="#ppt_h"/>
                                          </p:val>
                                        </p:tav>
                                      </p:tavLst>
                                    </p:anim>
                                  </p:childTnLst>
                                </p:cTn>
                              </p:par>
                              <p:par>
                                <p:cTn id="47" presetID="3" presetClass="entr" presetSubtype="5" fill="hold" nodeType="with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blinds(vertical)">
                                      <p:cBhvr>
                                        <p:cTn id="49"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00000"/>
            </a:gs>
            <a:gs pos="64999">
              <a:srgbClr val="F0EBD5"/>
            </a:gs>
            <a:gs pos="100000">
              <a:srgbClr val="D1C39F"/>
            </a:gs>
          </a:gsLst>
          <a:lin ang="5400000" scaled="1"/>
          <a:tileRect/>
        </a:gradFill>
        <a:effectLst/>
      </p:bgPr>
    </p:bg>
    <p:spTree>
      <p:nvGrpSpPr>
        <p:cNvPr id="1" name=""/>
        <p:cNvGrpSpPr/>
        <p:nvPr/>
      </p:nvGrpSpPr>
      <p:grpSpPr>
        <a:xfrm>
          <a:off x="0" y="0"/>
          <a:ext cx="0" cy="0"/>
          <a:chOff x="0" y="0"/>
          <a:chExt cx="0" cy="0"/>
        </a:xfrm>
      </p:grpSpPr>
      <p:pic>
        <p:nvPicPr>
          <p:cNvPr id="2" name="1 Imagen" descr="stock-photo-28164989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Triángulo rectángulo"/>
          <p:cNvSpPr/>
          <p:nvPr/>
        </p:nvSpPr>
        <p:spPr>
          <a:xfrm>
            <a:off x="0" y="0"/>
            <a:ext cx="4572000" cy="5143500"/>
          </a:xfrm>
          <a:prstGeom prst="rtTriangle">
            <a:avLst/>
          </a:prstGeom>
          <a:gradFill flip="none" rotWithShape="1">
            <a:gsLst>
              <a:gs pos="60000">
                <a:srgbClr val="C00000">
                  <a:alpha val="0"/>
                </a:srgbClr>
              </a:gs>
              <a:gs pos="50000">
                <a:schemeClr val="accent6">
                  <a:lumMod val="50000"/>
                  <a:shade val="67500"/>
                  <a:satMod val="115000"/>
                </a:schemeClr>
              </a:gs>
              <a:gs pos="100000">
                <a:schemeClr val="accent6">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Triángulo rectángulo"/>
          <p:cNvSpPr/>
          <p:nvPr/>
        </p:nvSpPr>
        <p:spPr>
          <a:xfrm flipH="1" flipV="1">
            <a:off x="0" y="0"/>
            <a:ext cx="4500562" cy="5143500"/>
          </a:xfrm>
          <a:prstGeom prst="rtTriangle">
            <a:avLst/>
          </a:prstGeom>
          <a:gradFill flip="none" rotWithShape="1">
            <a:gsLst>
              <a:gs pos="60000">
                <a:srgbClr val="C00000">
                  <a:alpha val="0"/>
                </a:srgbClr>
              </a:gs>
              <a:gs pos="50000">
                <a:schemeClr val="accent6">
                  <a:lumMod val="50000"/>
                  <a:shade val="67500"/>
                  <a:satMod val="115000"/>
                </a:schemeClr>
              </a:gs>
              <a:gs pos="100000">
                <a:schemeClr val="accent6">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Triángulo rectángulo"/>
          <p:cNvSpPr/>
          <p:nvPr/>
        </p:nvSpPr>
        <p:spPr>
          <a:xfrm flipH="1">
            <a:off x="4500562" y="0"/>
            <a:ext cx="4643438" cy="5143500"/>
          </a:xfrm>
          <a:prstGeom prst="rtTriangle">
            <a:avLst/>
          </a:prstGeom>
          <a:gradFill flip="none" rotWithShape="1">
            <a:gsLst>
              <a:gs pos="60000">
                <a:srgbClr val="C00000">
                  <a:alpha val="0"/>
                </a:srgbClr>
              </a:gs>
              <a:gs pos="50000">
                <a:schemeClr val="accent6">
                  <a:lumMod val="50000"/>
                  <a:shade val="67500"/>
                  <a:satMod val="115000"/>
                </a:schemeClr>
              </a:gs>
              <a:gs pos="100000">
                <a:schemeClr val="accent6">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Triángulo rectángulo"/>
          <p:cNvSpPr/>
          <p:nvPr/>
        </p:nvSpPr>
        <p:spPr>
          <a:xfrm rot="10800000" flipH="1">
            <a:off x="4500562" y="0"/>
            <a:ext cx="4643438" cy="5143500"/>
          </a:xfrm>
          <a:prstGeom prst="rtTriangle">
            <a:avLst/>
          </a:prstGeom>
          <a:gradFill flip="none" rotWithShape="1">
            <a:gsLst>
              <a:gs pos="60000">
                <a:srgbClr val="C00000">
                  <a:alpha val="0"/>
                </a:srgbClr>
              </a:gs>
              <a:gs pos="50000">
                <a:schemeClr val="accent6">
                  <a:lumMod val="50000"/>
                  <a:shade val="67500"/>
                  <a:satMod val="115000"/>
                </a:schemeClr>
              </a:gs>
              <a:gs pos="100000">
                <a:schemeClr val="accent6">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par>
                                <p:cTn id="7" presetID="17" presetClass="exit" presetSubtype="8" fill="hold" grpId="0" nodeType="withEffect">
                                  <p:stCondLst>
                                    <p:cond delay="0"/>
                                  </p:stCondLst>
                                  <p:childTnLst>
                                    <p:anim calcmode="lin" valueType="num">
                                      <p:cBhvr>
                                        <p:cTn id="8" dur="3000"/>
                                        <p:tgtEl>
                                          <p:spTgt spid="4"/>
                                        </p:tgtEl>
                                        <p:attrNameLst>
                                          <p:attrName>ppt_x</p:attrName>
                                        </p:attrNameLst>
                                      </p:cBhvr>
                                      <p:tavLst>
                                        <p:tav tm="0">
                                          <p:val>
                                            <p:strVal val="ppt_x"/>
                                          </p:val>
                                        </p:tav>
                                        <p:tav tm="100000">
                                          <p:val>
                                            <p:strVal val="ppt_x-ppt_w/2"/>
                                          </p:val>
                                        </p:tav>
                                      </p:tavLst>
                                    </p:anim>
                                    <p:anim calcmode="lin" valueType="num">
                                      <p:cBhvr>
                                        <p:cTn id="9" dur="3000"/>
                                        <p:tgtEl>
                                          <p:spTgt spid="4"/>
                                        </p:tgtEl>
                                        <p:attrNameLst>
                                          <p:attrName>ppt_y</p:attrName>
                                        </p:attrNameLst>
                                      </p:cBhvr>
                                      <p:tavLst>
                                        <p:tav tm="0">
                                          <p:val>
                                            <p:strVal val="ppt_y"/>
                                          </p:val>
                                        </p:tav>
                                        <p:tav tm="100000">
                                          <p:val>
                                            <p:strVal val="ppt_y"/>
                                          </p:val>
                                        </p:tav>
                                      </p:tavLst>
                                    </p:anim>
                                    <p:anim calcmode="lin" valueType="num">
                                      <p:cBhvr>
                                        <p:cTn id="10" dur="3000"/>
                                        <p:tgtEl>
                                          <p:spTgt spid="4"/>
                                        </p:tgtEl>
                                        <p:attrNameLst>
                                          <p:attrName>ppt_w</p:attrName>
                                        </p:attrNameLst>
                                      </p:cBhvr>
                                      <p:tavLst>
                                        <p:tav tm="0">
                                          <p:val>
                                            <p:strVal val="ppt_w"/>
                                          </p:val>
                                        </p:tav>
                                        <p:tav tm="100000">
                                          <p:val>
                                            <p:fltVal val="0"/>
                                          </p:val>
                                        </p:tav>
                                      </p:tavLst>
                                    </p:anim>
                                    <p:anim calcmode="lin" valueType="num">
                                      <p:cBhvr>
                                        <p:cTn id="11" dur="3000"/>
                                        <p:tgtEl>
                                          <p:spTgt spid="4"/>
                                        </p:tgtEl>
                                        <p:attrNameLst>
                                          <p:attrName>ppt_h</p:attrName>
                                        </p:attrNameLst>
                                      </p:cBhvr>
                                      <p:tavLst>
                                        <p:tav tm="0">
                                          <p:val>
                                            <p:strVal val="ppt_h"/>
                                          </p:val>
                                        </p:tav>
                                        <p:tav tm="100000">
                                          <p:val>
                                            <p:strVal val="ppt_h"/>
                                          </p:val>
                                        </p:tav>
                                      </p:tavLst>
                                    </p:anim>
                                    <p:set>
                                      <p:cBhvr>
                                        <p:cTn id="12" dur="1" fill="hold">
                                          <p:stCondLst>
                                            <p:cond delay="2999"/>
                                          </p:stCondLst>
                                        </p:cTn>
                                        <p:tgtEl>
                                          <p:spTgt spid="4"/>
                                        </p:tgtEl>
                                        <p:attrNameLst>
                                          <p:attrName>style.visibility</p:attrName>
                                        </p:attrNameLst>
                                      </p:cBhvr>
                                      <p:to>
                                        <p:strVal val="hidden"/>
                                      </p:to>
                                    </p:set>
                                  </p:childTnLst>
                                </p:cTn>
                              </p:par>
                              <p:par>
                                <p:cTn id="13" presetID="17" presetClass="exit" presetSubtype="2" fill="hold" grpId="0" nodeType="withEffect">
                                  <p:stCondLst>
                                    <p:cond delay="0"/>
                                  </p:stCondLst>
                                  <p:childTnLst>
                                    <p:anim calcmode="lin" valueType="num">
                                      <p:cBhvr>
                                        <p:cTn id="14" dur="3000"/>
                                        <p:tgtEl>
                                          <p:spTgt spid="6"/>
                                        </p:tgtEl>
                                        <p:attrNameLst>
                                          <p:attrName>ppt_x</p:attrName>
                                        </p:attrNameLst>
                                      </p:cBhvr>
                                      <p:tavLst>
                                        <p:tav tm="0">
                                          <p:val>
                                            <p:strVal val="ppt_x"/>
                                          </p:val>
                                        </p:tav>
                                        <p:tav tm="100000">
                                          <p:val>
                                            <p:strVal val="ppt_x+ppt_w/2"/>
                                          </p:val>
                                        </p:tav>
                                      </p:tavLst>
                                    </p:anim>
                                    <p:anim calcmode="lin" valueType="num">
                                      <p:cBhvr>
                                        <p:cTn id="15" dur="3000"/>
                                        <p:tgtEl>
                                          <p:spTgt spid="6"/>
                                        </p:tgtEl>
                                        <p:attrNameLst>
                                          <p:attrName>ppt_y</p:attrName>
                                        </p:attrNameLst>
                                      </p:cBhvr>
                                      <p:tavLst>
                                        <p:tav tm="0">
                                          <p:val>
                                            <p:strVal val="ppt_y"/>
                                          </p:val>
                                        </p:tav>
                                        <p:tav tm="100000">
                                          <p:val>
                                            <p:strVal val="ppt_y"/>
                                          </p:val>
                                        </p:tav>
                                      </p:tavLst>
                                    </p:anim>
                                    <p:anim calcmode="lin" valueType="num">
                                      <p:cBhvr>
                                        <p:cTn id="16" dur="3000"/>
                                        <p:tgtEl>
                                          <p:spTgt spid="6"/>
                                        </p:tgtEl>
                                        <p:attrNameLst>
                                          <p:attrName>ppt_w</p:attrName>
                                        </p:attrNameLst>
                                      </p:cBhvr>
                                      <p:tavLst>
                                        <p:tav tm="0">
                                          <p:val>
                                            <p:strVal val="ppt_w"/>
                                          </p:val>
                                        </p:tav>
                                        <p:tav tm="100000">
                                          <p:val>
                                            <p:fltVal val="0"/>
                                          </p:val>
                                        </p:tav>
                                      </p:tavLst>
                                    </p:anim>
                                    <p:anim calcmode="lin" valueType="num">
                                      <p:cBhvr>
                                        <p:cTn id="17" dur="3000"/>
                                        <p:tgtEl>
                                          <p:spTgt spid="6"/>
                                        </p:tgtEl>
                                        <p:attrNameLst>
                                          <p:attrName>ppt_h</p:attrName>
                                        </p:attrNameLst>
                                      </p:cBhvr>
                                      <p:tavLst>
                                        <p:tav tm="0">
                                          <p:val>
                                            <p:strVal val="ppt_h"/>
                                          </p:val>
                                        </p:tav>
                                        <p:tav tm="100000">
                                          <p:val>
                                            <p:strVal val="ppt_h"/>
                                          </p:val>
                                        </p:tav>
                                      </p:tavLst>
                                    </p:anim>
                                    <p:set>
                                      <p:cBhvr>
                                        <p:cTn id="18" dur="1" fill="hold">
                                          <p:stCondLst>
                                            <p:cond delay="2999"/>
                                          </p:stCondLst>
                                        </p:cTn>
                                        <p:tgtEl>
                                          <p:spTgt spid="6"/>
                                        </p:tgtEl>
                                        <p:attrNameLst>
                                          <p:attrName>style.visibility</p:attrName>
                                        </p:attrNameLst>
                                      </p:cBhvr>
                                      <p:to>
                                        <p:strVal val="hidden"/>
                                      </p:to>
                                    </p:set>
                                  </p:childTnLst>
                                </p:cTn>
                              </p:par>
                              <p:par>
                                <p:cTn id="19" presetID="17" presetClass="exit" presetSubtype="1" fill="hold" grpId="0" nodeType="withEffect">
                                  <p:stCondLst>
                                    <p:cond delay="0"/>
                                  </p:stCondLst>
                                  <p:childTnLst>
                                    <p:anim calcmode="lin" valueType="num">
                                      <p:cBhvr>
                                        <p:cTn id="20" dur="3000"/>
                                        <p:tgtEl>
                                          <p:spTgt spid="5"/>
                                        </p:tgtEl>
                                        <p:attrNameLst>
                                          <p:attrName>ppt_x</p:attrName>
                                        </p:attrNameLst>
                                      </p:cBhvr>
                                      <p:tavLst>
                                        <p:tav tm="0">
                                          <p:val>
                                            <p:strVal val="ppt_x"/>
                                          </p:val>
                                        </p:tav>
                                        <p:tav tm="100000">
                                          <p:val>
                                            <p:strVal val="ppt_x"/>
                                          </p:val>
                                        </p:tav>
                                      </p:tavLst>
                                    </p:anim>
                                    <p:anim calcmode="lin" valueType="num">
                                      <p:cBhvr>
                                        <p:cTn id="21" dur="3000"/>
                                        <p:tgtEl>
                                          <p:spTgt spid="5"/>
                                        </p:tgtEl>
                                        <p:attrNameLst>
                                          <p:attrName>ppt_y</p:attrName>
                                        </p:attrNameLst>
                                      </p:cBhvr>
                                      <p:tavLst>
                                        <p:tav tm="0">
                                          <p:val>
                                            <p:strVal val="ppt_y"/>
                                          </p:val>
                                        </p:tav>
                                        <p:tav tm="100000">
                                          <p:val>
                                            <p:strVal val="ppt_y-ppt_h/2"/>
                                          </p:val>
                                        </p:tav>
                                      </p:tavLst>
                                    </p:anim>
                                    <p:anim calcmode="lin" valueType="num">
                                      <p:cBhvr>
                                        <p:cTn id="22" dur="3000"/>
                                        <p:tgtEl>
                                          <p:spTgt spid="5"/>
                                        </p:tgtEl>
                                        <p:attrNameLst>
                                          <p:attrName>ppt_w</p:attrName>
                                        </p:attrNameLst>
                                      </p:cBhvr>
                                      <p:tavLst>
                                        <p:tav tm="0">
                                          <p:val>
                                            <p:strVal val="ppt_w"/>
                                          </p:val>
                                        </p:tav>
                                        <p:tav tm="100000">
                                          <p:val>
                                            <p:strVal val="ppt_w"/>
                                          </p:val>
                                        </p:tav>
                                      </p:tavLst>
                                    </p:anim>
                                    <p:anim calcmode="lin" valueType="num">
                                      <p:cBhvr>
                                        <p:cTn id="23" dur="3000"/>
                                        <p:tgtEl>
                                          <p:spTgt spid="5"/>
                                        </p:tgtEl>
                                        <p:attrNameLst>
                                          <p:attrName>ppt_h</p:attrName>
                                        </p:attrNameLst>
                                      </p:cBhvr>
                                      <p:tavLst>
                                        <p:tav tm="0">
                                          <p:val>
                                            <p:strVal val="ppt_h"/>
                                          </p:val>
                                        </p:tav>
                                        <p:tav tm="100000">
                                          <p:val>
                                            <p:fltVal val="0"/>
                                          </p:val>
                                        </p:tav>
                                      </p:tavLst>
                                    </p:anim>
                                    <p:set>
                                      <p:cBhvr>
                                        <p:cTn id="24" dur="1" fill="hold">
                                          <p:stCondLst>
                                            <p:cond delay="2999"/>
                                          </p:stCondLst>
                                        </p:cTn>
                                        <p:tgtEl>
                                          <p:spTgt spid="5"/>
                                        </p:tgtEl>
                                        <p:attrNameLst>
                                          <p:attrName>style.visibility</p:attrName>
                                        </p:attrNameLst>
                                      </p:cBhvr>
                                      <p:to>
                                        <p:strVal val="hidden"/>
                                      </p:to>
                                    </p:set>
                                  </p:childTnLst>
                                </p:cTn>
                              </p:par>
                              <p:par>
                                <p:cTn id="25" presetID="17" presetClass="exit" presetSubtype="1" fill="hold" grpId="0" nodeType="withEffect">
                                  <p:stCondLst>
                                    <p:cond delay="0"/>
                                  </p:stCondLst>
                                  <p:childTnLst>
                                    <p:anim calcmode="lin" valueType="num">
                                      <p:cBhvr>
                                        <p:cTn id="26" dur="3000"/>
                                        <p:tgtEl>
                                          <p:spTgt spid="7"/>
                                        </p:tgtEl>
                                        <p:attrNameLst>
                                          <p:attrName>ppt_x</p:attrName>
                                        </p:attrNameLst>
                                      </p:cBhvr>
                                      <p:tavLst>
                                        <p:tav tm="0">
                                          <p:val>
                                            <p:strVal val="ppt_x"/>
                                          </p:val>
                                        </p:tav>
                                        <p:tav tm="100000">
                                          <p:val>
                                            <p:strVal val="ppt_x"/>
                                          </p:val>
                                        </p:tav>
                                      </p:tavLst>
                                    </p:anim>
                                    <p:anim calcmode="lin" valueType="num">
                                      <p:cBhvr>
                                        <p:cTn id="27" dur="3000"/>
                                        <p:tgtEl>
                                          <p:spTgt spid="7"/>
                                        </p:tgtEl>
                                        <p:attrNameLst>
                                          <p:attrName>ppt_y</p:attrName>
                                        </p:attrNameLst>
                                      </p:cBhvr>
                                      <p:tavLst>
                                        <p:tav tm="0">
                                          <p:val>
                                            <p:strVal val="ppt_y"/>
                                          </p:val>
                                        </p:tav>
                                        <p:tav tm="100000">
                                          <p:val>
                                            <p:strVal val="ppt_y-ppt_h/2"/>
                                          </p:val>
                                        </p:tav>
                                      </p:tavLst>
                                    </p:anim>
                                    <p:anim calcmode="lin" valueType="num">
                                      <p:cBhvr>
                                        <p:cTn id="28" dur="3000"/>
                                        <p:tgtEl>
                                          <p:spTgt spid="7"/>
                                        </p:tgtEl>
                                        <p:attrNameLst>
                                          <p:attrName>ppt_w</p:attrName>
                                        </p:attrNameLst>
                                      </p:cBhvr>
                                      <p:tavLst>
                                        <p:tav tm="0">
                                          <p:val>
                                            <p:strVal val="ppt_w"/>
                                          </p:val>
                                        </p:tav>
                                        <p:tav tm="100000">
                                          <p:val>
                                            <p:strVal val="ppt_w"/>
                                          </p:val>
                                        </p:tav>
                                      </p:tavLst>
                                    </p:anim>
                                    <p:anim calcmode="lin" valueType="num">
                                      <p:cBhvr>
                                        <p:cTn id="29" dur="3000"/>
                                        <p:tgtEl>
                                          <p:spTgt spid="7"/>
                                        </p:tgtEl>
                                        <p:attrNameLst>
                                          <p:attrName>ppt_h</p:attrName>
                                        </p:attrNameLst>
                                      </p:cBhvr>
                                      <p:tavLst>
                                        <p:tav tm="0">
                                          <p:val>
                                            <p:strVal val="ppt_h"/>
                                          </p:val>
                                        </p:tav>
                                        <p:tav tm="100000">
                                          <p:val>
                                            <p:fltVal val="0"/>
                                          </p:val>
                                        </p:tav>
                                      </p:tavLst>
                                    </p:anim>
                                    <p:set>
                                      <p:cBhvr>
                                        <p:cTn id="30" dur="1" fill="hold">
                                          <p:stCondLst>
                                            <p:cond delay="2999"/>
                                          </p:stCondLst>
                                        </p:cTn>
                                        <p:tgtEl>
                                          <p:spTgt spid="7"/>
                                        </p:tgtEl>
                                        <p:attrNameLst>
                                          <p:attrName>style.visibility</p:attrName>
                                        </p:attrNameLst>
                                      </p:cBhvr>
                                      <p:to>
                                        <p:strVal val="hidden"/>
                                      </p:to>
                                    </p:set>
                                  </p:childTnLst>
                                </p:cTn>
                              </p:par>
                              <p:par>
                                <p:cTn id="31" presetID="3" presetClass="exit" presetSubtype="10" fill="hold" grpId="1" nodeType="withEffect">
                                  <p:stCondLst>
                                    <p:cond delay="0"/>
                                  </p:stCondLst>
                                  <p:childTnLst>
                                    <p:animEffect transition="out" filter="blinds(horizontal)">
                                      <p:cBhvr>
                                        <p:cTn id="32" dur="3000"/>
                                        <p:tgtEl>
                                          <p:spTgt spid="5"/>
                                        </p:tgtEl>
                                      </p:cBhvr>
                                    </p:animEffect>
                                    <p:set>
                                      <p:cBhvr>
                                        <p:cTn id="33" dur="1" fill="hold">
                                          <p:stCondLst>
                                            <p:cond delay="2999"/>
                                          </p:stCondLst>
                                        </p:cTn>
                                        <p:tgtEl>
                                          <p:spTgt spid="5"/>
                                        </p:tgtEl>
                                        <p:attrNameLst>
                                          <p:attrName>style.visibility</p:attrName>
                                        </p:attrNameLst>
                                      </p:cBhvr>
                                      <p:to>
                                        <p:strVal val="hidden"/>
                                      </p:to>
                                    </p:set>
                                  </p:childTnLst>
                                </p:cTn>
                              </p:par>
                              <p:par>
                                <p:cTn id="34" presetID="3" presetClass="exit" presetSubtype="10" fill="hold" grpId="1" nodeType="withEffect">
                                  <p:stCondLst>
                                    <p:cond delay="0"/>
                                  </p:stCondLst>
                                  <p:childTnLst>
                                    <p:animEffect transition="out" filter="blinds(horizontal)">
                                      <p:cBhvr>
                                        <p:cTn id="35" dur="3000"/>
                                        <p:tgtEl>
                                          <p:spTgt spid="7"/>
                                        </p:tgtEl>
                                      </p:cBhvr>
                                    </p:animEffect>
                                    <p:set>
                                      <p:cBhvr>
                                        <p:cTn id="36" dur="1" fill="hold">
                                          <p:stCondLst>
                                            <p:cond delay="2999"/>
                                          </p:stCondLst>
                                        </p:cTn>
                                        <p:tgtEl>
                                          <p:spTgt spid="7"/>
                                        </p:tgtEl>
                                        <p:attrNameLst>
                                          <p:attrName>style.visibility</p:attrName>
                                        </p:attrNameLst>
                                      </p:cBhvr>
                                      <p:to>
                                        <p:strVal val="hidden"/>
                                      </p:to>
                                    </p:set>
                                  </p:childTnLst>
                                </p:cTn>
                              </p:par>
                              <p:par>
                                <p:cTn id="37" presetID="3" presetClass="exit" presetSubtype="5" fill="hold" grpId="1" nodeType="withEffect">
                                  <p:stCondLst>
                                    <p:cond delay="0"/>
                                  </p:stCondLst>
                                  <p:childTnLst>
                                    <p:animEffect transition="out" filter="blinds(vertical)">
                                      <p:cBhvr>
                                        <p:cTn id="38" dur="3000"/>
                                        <p:tgtEl>
                                          <p:spTgt spid="6"/>
                                        </p:tgtEl>
                                      </p:cBhvr>
                                    </p:animEffect>
                                    <p:set>
                                      <p:cBhvr>
                                        <p:cTn id="39" dur="1" fill="hold">
                                          <p:stCondLst>
                                            <p:cond delay="2999"/>
                                          </p:stCondLst>
                                        </p:cTn>
                                        <p:tgtEl>
                                          <p:spTgt spid="6"/>
                                        </p:tgtEl>
                                        <p:attrNameLst>
                                          <p:attrName>style.visibility</p:attrName>
                                        </p:attrNameLst>
                                      </p:cBhvr>
                                      <p:to>
                                        <p:strVal val="hidden"/>
                                      </p:to>
                                    </p:set>
                                  </p:childTnLst>
                                </p:cTn>
                              </p:par>
                              <p:par>
                                <p:cTn id="40" presetID="3" presetClass="exit" presetSubtype="5" fill="hold" grpId="1" nodeType="withEffect">
                                  <p:stCondLst>
                                    <p:cond delay="0"/>
                                  </p:stCondLst>
                                  <p:childTnLst>
                                    <p:animEffect transition="out" filter="blinds(vertical)">
                                      <p:cBhvr>
                                        <p:cTn id="41" dur="3000"/>
                                        <p:tgtEl>
                                          <p:spTgt spid="4"/>
                                        </p:tgtEl>
                                      </p:cBhvr>
                                    </p:animEffect>
                                    <p:set>
                                      <p:cBhvr>
                                        <p:cTn id="42" dur="1" fill="hold">
                                          <p:stCondLst>
                                            <p:cond delay="2999"/>
                                          </p:stCondLst>
                                        </p:cTn>
                                        <p:tgtEl>
                                          <p:spTgt spid="4"/>
                                        </p:tgtEl>
                                        <p:attrNameLst>
                                          <p:attrName>style.visibility</p:attrName>
                                        </p:attrNameLst>
                                      </p:cBhvr>
                                      <p:to>
                                        <p:strVal val="hidden"/>
                                      </p:to>
                                    </p:set>
                                  </p:childTnLst>
                                </p:cTn>
                              </p:par>
                              <p:par>
                                <p:cTn id="43" presetID="17" presetClass="entr" presetSubtype="4" fill="hold" nodeType="withEffect">
                                  <p:stCondLst>
                                    <p:cond delay="0"/>
                                  </p:stCondLst>
                                  <p:childTnLst>
                                    <p:set>
                                      <p:cBhvr>
                                        <p:cTn id="44" dur="1" fill="hold">
                                          <p:stCondLst>
                                            <p:cond delay="0"/>
                                          </p:stCondLst>
                                        </p:cTn>
                                        <p:tgtEl>
                                          <p:spTgt spid="2"/>
                                        </p:tgtEl>
                                        <p:attrNameLst>
                                          <p:attrName>style.visibility</p:attrName>
                                        </p:attrNameLst>
                                      </p:cBhvr>
                                      <p:to>
                                        <p:strVal val="visible"/>
                                      </p:to>
                                    </p:set>
                                    <p:anim calcmode="lin" valueType="num">
                                      <p:cBhvr>
                                        <p:cTn id="45" dur="3000" fill="hold"/>
                                        <p:tgtEl>
                                          <p:spTgt spid="2"/>
                                        </p:tgtEl>
                                        <p:attrNameLst>
                                          <p:attrName>ppt_x</p:attrName>
                                        </p:attrNameLst>
                                      </p:cBhvr>
                                      <p:tavLst>
                                        <p:tav tm="0">
                                          <p:val>
                                            <p:strVal val="#ppt_x"/>
                                          </p:val>
                                        </p:tav>
                                        <p:tav tm="100000">
                                          <p:val>
                                            <p:strVal val="#ppt_x"/>
                                          </p:val>
                                        </p:tav>
                                      </p:tavLst>
                                    </p:anim>
                                    <p:anim calcmode="lin" valueType="num">
                                      <p:cBhvr>
                                        <p:cTn id="46" dur="3000" fill="hold"/>
                                        <p:tgtEl>
                                          <p:spTgt spid="2"/>
                                        </p:tgtEl>
                                        <p:attrNameLst>
                                          <p:attrName>ppt_y</p:attrName>
                                        </p:attrNameLst>
                                      </p:cBhvr>
                                      <p:tavLst>
                                        <p:tav tm="0">
                                          <p:val>
                                            <p:strVal val="#ppt_y+#ppt_h/2"/>
                                          </p:val>
                                        </p:tav>
                                        <p:tav tm="100000">
                                          <p:val>
                                            <p:strVal val="#ppt_y"/>
                                          </p:val>
                                        </p:tav>
                                      </p:tavLst>
                                    </p:anim>
                                    <p:anim calcmode="lin" valueType="num">
                                      <p:cBhvr>
                                        <p:cTn id="47" dur="3000" fill="hold"/>
                                        <p:tgtEl>
                                          <p:spTgt spid="2"/>
                                        </p:tgtEl>
                                        <p:attrNameLst>
                                          <p:attrName>ppt_w</p:attrName>
                                        </p:attrNameLst>
                                      </p:cBhvr>
                                      <p:tavLst>
                                        <p:tav tm="0">
                                          <p:val>
                                            <p:strVal val="#ppt_w"/>
                                          </p:val>
                                        </p:tav>
                                        <p:tav tm="100000">
                                          <p:val>
                                            <p:strVal val="#ppt_w"/>
                                          </p:val>
                                        </p:tav>
                                      </p:tavLst>
                                    </p:anim>
                                    <p:anim calcmode="lin" valueType="num">
                                      <p:cBhvr>
                                        <p:cTn id="48" dur="3000" fill="hold"/>
                                        <p:tgtEl>
                                          <p:spTgt spid="2"/>
                                        </p:tgtEl>
                                        <p:attrNameLst>
                                          <p:attrName>ppt_h</p:attrName>
                                        </p:attrNameLst>
                                      </p:cBhvr>
                                      <p:tavLst>
                                        <p:tav tm="0">
                                          <p:val>
                                            <p:fltVal val="0"/>
                                          </p:val>
                                        </p:tav>
                                        <p:tav tm="100000">
                                          <p:val>
                                            <p:strVal val="#ppt_h"/>
                                          </p:val>
                                        </p:tav>
                                      </p:tavLst>
                                    </p:anim>
                                  </p:childTnLst>
                                </p:cTn>
                              </p:par>
                              <p:par>
                                <p:cTn id="49" presetID="16" presetClass="entr" presetSubtype="37" fill="hold" nodeType="withEffect">
                                  <p:stCondLst>
                                    <p:cond delay="0"/>
                                  </p:stCondLst>
                                  <p:childTnLst>
                                    <p:set>
                                      <p:cBhvr>
                                        <p:cTn id="50" dur="1" fill="hold">
                                          <p:stCondLst>
                                            <p:cond delay="0"/>
                                          </p:stCondLst>
                                        </p:cTn>
                                        <p:tgtEl>
                                          <p:spTgt spid="2"/>
                                        </p:tgtEl>
                                        <p:attrNameLst>
                                          <p:attrName>style.visibility</p:attrName>
                                        </p:attrNameLst>
                                      </p:cBhvr>
                                      <p:to>
                                        <p:strVal val="visible"/>
                                      </p:to>
                                    </p:set>
                                    <p:animEffect transition="in" filter="barn(outVertical)">
                                      <p:cBhvr>
                                        <p:cTn id="5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ource_1078_5448f171a4813.png"/>
          <p:cNvPicPr>
            <a:picLocks noChangeAspect="1"/>
          </p:cNvPicPr>
          <p:nvPr/>
        </p:nvPicPr>
        <p:blipFill>
          <a:blip r:embed="rId2"/>
          <a:stretch>
            <a:fillRect/>
          </a:stretch>
        </p:blipFill>
        <p:spPr>
          <a:xfrm>
            <a:off x="0" y="0"/>
            <a:ext cx="9144000" cy="5143500"/>
          </a:xfrm>
          <a:prstGeom prst="rect">
            <a:avLst/>
          </a:prstGeom>
        </p:spPr>
      </p:pic>
      <p:sp>
        <p:nvSpPr>
          <p:cNvPr id="3" name="2 CuadroTexto"/>
          <p:cNvSpPr txBox="1"/>
          <p:nvPr/>
        </p:nvSpPr>
        <p:spPr>
          <a:xfrm>
            <a:off x="2285984" y="857238"/>
            <a:ext cx="5143536" cy="2554545"/>
          </a:xfrm>
          <a:prstGeom prst="rect">
            <a:avLst/>
          </a:prstGeom>
          <a:noFill/>
        </p:spPr>
        <p:txBody>
          <a:bodyPr wrap="square" rtlCol="0">
            <a:spAutoFit/>
          </a:bodyPr>
          <a:lstStyle/>
          <a:p>
            <a:r>
              <a:rPr lang="es-PE" sz="2000" b="1" dirty="0" smtClean="0">
                <a:solidFill>
                  <a:srgbClr val="996633"/>
                </a:solidFill>
              </a:rPr>
              <a:t>Quiero un otoño rojo como el amor, amarillo como el sol aún caliente en el cielo, naranja como los atardeceres encendidos al final del día, púrpura como los granos de uva para picotear. Quiero un otoño para descubrir, vivir, probar.</a:t>
            </a:r>
            <a:br>
              <a:rPr lang="es-PE" sz="2000" b="1" dirty="0" smtClean="0">
                <a:solidFill>
                  <a:srgbClr val="996633"/>
                </a:solidFill>
              </a:rPr>
            </a:br>
            <a:endParaRPr lang="es-PE" sz="2000" b="1" dirty="0" smtClean="0">
              <a:solidFill>
                <a:srgbClr val="996633"/>
              </a:solidFill>
            </a:endParaRPr>
          </a:p>
          <a:p>
            <a:r>
              <a:rPr lang="es-PE" sz="2000" b="1" dirty="0" smtClean="0">
                <a:solidFill>
                  <a:srgbClr val="996633"/>
                </a:solidFill>
              </a:rPr>
              <a:t>Stephen </a:t>
            </a:r>
            <a:r>
              <a:rPr lang="es-PE" sz="2000" b="1" dirty="0" err="1" smtClean="0">
                <a:solidFill>
                  <a:srgbClr val="996633"/>
                </a:solidFill>
              </a:rPr>
              <a:t>Littleword</a:t>
            </a:r>
            <a:endParaRPr lang="es-PE" sz="2000" b="1" dirty="0" smtClean="0">
              <a:solidFill>
                <a:srgbClr val="996633"/>
              </a:solidFill>
            </a:endParaRPr>
          </a:p>
          <a:p>
            <a:endParaRPr lang="es-PE" sz="2000" b="1" dirty="0">
              <a:solidFill>
                <a:srgbClr val="996633"/>
              </a:solidFill>
            </a:endParaRPr>
          </a:p>
        </p:txBody>
      </p:sp>
      <p:sp>
        <p:nvSpPr>
          <p:cNvPr id="4" name="3 Rectángulo"/>
          <p:cNvSpPr/>
          <p:nvPr/>
        </p:nvSpPr>
        <p:spPr>
          <a:xfrm>
            <a:off x="4357686" y="2857502"/>
            <a:ext cx="3714776" cy="228599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85784" y="500048"/>
            <a:ext cx="2714644" cy="364332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20000">
              <a:schemeClr val="accent3">
                <a:lumMod val="50000"/>
              </a:schemeClr>
            </a:gs>
            <a:gs pos="30000">
              <a:srgbClr val="D49E6C"/>
            </a:gs>
            <a:gs pos="70000">
              <a:srgbClr val="A65528"/>
            </a:gs>
            <a:gs pos="100000">
              <a:srgbClr val="663012"/>
            </a:gs>
          </a:gsLst>
          <a:lin ang="0" scaled="0"/>
        </a:gradFill>
        <a:effectLst/>
      </p:bgPr>
    </p:bg>
    <p:spTree>
      <p:nvGrpSpPr>
        <p:cNvPr id="1" name=""/>
        <p:cNvGrpSpPr/>
        <p:nvPr/>
      </p:nvGrpSpPr>
      <p:grpSpPr>
        <a:xfrm>
          <a:off x="0" y="0"/>
          <a:ext cx="0" cy="0"/>
          <a:chOff x="0" y="0"/>
          <a:chExt cx="0" cy="0"/>
        </a:xfrm>
      </p:grpSpPr>
      <p:pic>
        <p:nvPicPr>
          <p:cNvPr id="2" name="1 Imagen" descr="stock-photo-25345896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ombo"/>
          <p:cNvSpPr/>
          <p:nvPr/>
        </p:nvSpPr>
        <p:spPr>
          <a:xfrm>
            <a:off x="0" y="0"/>
            <a:ext cx="9144000" cy="5143500"/>
          </a:xfrm>
          <a:prstGeom prst="diamond">
            <a:avLst/>
          </a:prstGeom>
          <a:gradFill flip="none" rotWithShape="1">
            <a:gsLst>
              <a:gs pos="87000">
                <a:srgbClr val="663300"/>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ombo"/>
          <p:cNvSpPr/>
          <p:nvPr/>
        </p:nvSpPr>
        <p:spPr>
          <a:xfrm>
            <a:off x="857224" y="0"/>
            <a:ext cx="7358082" cy="5143500"/>
          </a:xfrm>
          <a:prstGeom prst="diamond">
            <a:avLst/>
          </a:prstGeom>
          <a:gradFill flip="none" rotWithShape="1">
            <a:gsLst>
              <a:gs pos="84000">
                <a:schemeClr val="accent6">
                  <a:lumMod val="20000"/>
                  <a:lumOff val="80000"/>
                </a:schemeClr>
              </a:gs>
              <a:gs pos="50000">
                <a:srgbClr val="A6451A">
                  <a:shade val="67500"/>
                  <a:satMod val="115000"/>
                </a:srgbClr>
              </a:gs>
              <a:gs pos="100000">
                <a:srgbClr val="A6451A">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ombo"/>
          <p:cNvSpPr/>
          <p:nvPr/>
        </p:nvSpPr>
        <p:spPr>
          <a:xfrm>
            <a:off x="1928794" y="0"/>
            <a:ext cx="5286412" cy="5143500"/>
          </a:xfrm>
          <a:prstGeom prst="diamond">
            <a:avLst/>
          </a:prstGeom>
          <a:gradFill flip="none" rotWithShape="1">
            <a:gsLst>
              <a:gs pos="59000">
                <a:schemeClr val="accent3">
                  <a:lumMod val="40000"/>
                  <a:lumOff val="60000"/>
                </a:scheme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7" name="6 Imagen" descr="cooltext393500145909416.png"/>
          <p:cNvPicPr>
            <a:picLocks noChangeAspect="1"/>
          </p:cNvPicPr>
          <p:nvPr/>
        </p:nvPicPr>
        <p:blipFill>
          <a:blip r:embed="rId3">
            <a:lum bright="10000" contrast="40000"/>
          </a:blip>
          <a:stretch>
            <a:fillRect/>
          </a:stretch>
        </p:blipFill>
        <p:spPr>
          <a:xfrm>
            <a:off x="7286644" y="3988718"/>
            <a:ext cx="1143008" cy="324049"/>
          </a:xfrm>
          <a:prstGeom prst="rect">
            <a:avLst/>
          </a:prstGeom>
        </p:spPr>
      </p:pic>
      <p:sp>
        <p:nvSpPr>
          <p:cNvPr id="8" name="7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6"/>
                                        </p:tgtEl>
                                        <p:attrNameLst>
                                          <p:attrName>ppt_w</p:attrName>
                                        </p:attrNameLst>
                                      </p:cBhvr>
                                      <p:tavLst>
                                        <p:tav tm="0">
                                          <p:val>
                                            <p:strVal val="ppt_w"/>
                                          </p:val>
                                        </p:tav>
                                        <p:tav tm="100000">
                                          <p:val>
                                            <p:strVal val="4/3*ppt_w"/>
                                          </p:val>
                                        </p:tav>
                                      </p:tavLst>
                                    </p:anim>
                                    <p:anim calcmode="lin" valueType="num">
                                      <p:cBhvr>
                                        <p:cTn id="9" dur="5000"/>
                                        <p:tgtEl>
                                          <p:spTgt spid="6"/>
                                        </p:tgtEl>
                                        <p:attrNameLst>
                                          <p:attrName>ppt_h</p:attrName>
                                        </p:attrNameLst>
                                      </p:cBhvr>
                                      <p:tavLst>
                                        <p:tav tm="0">
                                          <p:val>
                                            <p:strVal val="ppt_h"/>
                                          </p:val>
                                        </p:tav>
                                        <p:tav tm="100000">
                                          <p:val>
                                            <p:strVal val="4/3*ppt_h"/>
                                          </p:val>
                                        </p:tav>
                                      </p:tavLst>
                                    </p:anim>
                                    <p:set>
                                      <p:cBhvr>
                                        <p:cTn id="10" dur="1" fill="hold">
                                          <p:stCondLst>
                                            <p:cond delay="4999"/>
                                          </p:stCondLst>
                                        </p:cTn>
                                        <p:tgtEl>
                                          <p:spTgt spid="6"/>
                                        </p:tgtEl>
                                        <p:attrNameLst>
                                          <p:attrName>style.visibility</p:attrName>
                                        </p:attrNameLst>
                                      </p:cBhvr>
                                      <p:to>
                                        <p:strVal val="hidden"/>
                                      </p:to>
                                    </p:set>
                                  </p:childTnLst>
                                </p:cTn>
                              </p:par>
                              <p:par>
                                <p:cTn id="11" presetID="8" presetClass="exit" presetSubtype="16" fill="hold" grpId="1" nodeType="withEffect">
                                  <p:stCondLst>
                                    <p:cond delay="0"/>
                                  </p:stCondLst>
                                  <p:childTnLst>
                                    <p:animEffect transition="out" filter="diamond(in)">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5"/>
                                        </p:tgtEl>
                                        <p:attrNameLst>
                                          <p:attrName>ppt_w</p:attrName>
                                        </p:attrNameLst>
                                      </p:cBhvr>
                                      <p:tavLst>
                                        <p:tav tm="0">
                                          <p:val>
                                            <p:strVal val="ppt_w"/>
                                          </p:val>
                                        </p:tav>
                                        <p:tav tm="100000">
                                          <p:val>
                                            <p:strVal val="2/3*ppt_w"/>
                                          </p:val>
                                        </p:tav>
                                      </p:tavLst>
                                    </p:anim>
                                    <p:anim calcmode="lin" valueType="num">
                                      <p:cBhvr>
                                        <p:cTn id="16" dur="5000"/>
                                        <p:tgtEl>
                                          <p:spTgt spid="5"/>
                                        </p:tgtEl>
                                        <p:attrNameLst>
                                          <p:attrName>ppt_h</p:attrName>
                                        </p:attrNameLst>
                                      </p:cBhvr>
                                      <p:tavLst>
                                        <p:tav tm="0">
                                          <p:val>
                                            <p:strVal val="ppt_h"/>
                                          </p:val>
                                        </p:tav>
                                        <p:tav tm="100000">
                                          <p:val>
                                            <p:strVal val="2/3*ppt_h"/>
                                          </p:val>
                                        </p:tav>
                                      </p:tavLst>
                                    </p:anim>
                                    <p:set>
                                      <p:cBhvr>
                                        <p:cTn id="17" dur="1" fill="hold">
                                          <p:stCondLst>
                                            <p:cond delay="4999"/>
                                          </p:stCondLst>
                                        </p:cTn>
                                        <p:tgtEl>
                                          <p:spTgt spid="5"/>
                                        </p:tgtEl>
                                        <p:attrNameLst>
                                          <p:attrName>style.visibility</p:attrName>
                                        </p:attrNameLst>
                                      </p:cBhvr>
                                      <p:to>
                                        <p:strVal val="hidden"/>
                                      </p:to>
                                    </p:set>
                                  </p:childTnLst>
                                </p:cTn>
                              </p:par>
                              <p:par>
                                <p:cTn id="18" presetID="8" presetClass="exit" presetSubtype="16" fill="hold" grpId="1" nodeType="withEffect">
                                  <p:stCondLst>
                                    <p:cond delay="0"/>
                                  </p:stCondLst>
                                  <p:childTnLst>
                                    <p:animEffect transition="out" filter="diamond(in)">
                                      <p:cBhvr>
                                        <p:cTn id="19" dur="5000"/>
                                        <p:tgtEl>
                                          <p:spTgt spid="5"/>
                                        </p:tgtEl>
                                      </p:cBhvr>
                                    </p:animEffect>
                                    <p:set>
                                      <p:cBhvr>
                                        <p:cTn id="20" dur="1" fill="hold">
                                          <p:stCondLst>
                                            <p:cond delay="4999"/>
                                          </p:stCondLst>
                                        </p:cTn>
                                        <p:tgtEl>
                                          <p:spTgt spid="5"/>
                                        </p:tgtEl>
                                        <p:attrNameLst>
                                          <p:attrName>style.visibility</p:attrName>
                                        </p:attrNameLst>
                                      </p:cBhvr>
                                      <p:to>
                                        <p:strVal val="hidden"/>
                                      </p:to>
                                    </p:set>
                                  </p:childTnLst>
                                </p:cTn>
                              </p:par>
                              <p:par>
                                <p:cTn id="21" presetID="23" presetClass="exit" presetSubtype="32" fill="hold" grpId="0" nodeType="withEffect">
                                  <p:stCondLst>
                                    <p:cond delay="0"/>
                                  </p:stCondLst>
                                  <p:childTnLst>
                                    <p:anim calcmode="lin" valueType="num">
                                      <p:cBhvr>
                                        <p:cTn id="22" dur="5000"/>
                                        <p:tgtEl>
                                          <p:spTgt spid="4"/>
                                        </p:tgtEl>
                                        <p:attrNameLst>
                                          <p:attrName>ppt_w</p:attrName>
                                        </p:attrNameLst>
                                      </p:cBhvr>
                                      <p:tavLst>
                                        <p:tav tm="0">
                                          <p:val>
                                            <p:strVal val="ppt_w"/>
                                          </p:val>
                                        </p:tav>
                                        <p:tav tm="100000">
                                          <p:val>
                                            <p:fltVal val="0"/>
                                          </p:val>
                                        </p:tav>
                                      </p:tavLst>
                                    </p:anim>
                                    <p:anim calcmode="lin" valueType="num">
                                      <p:cBhvr>
                                        <p:cTn id="23" dur="5000"/>
                                        <p:tgtEl>
                                          <p:spTgt spid="4"/>
                                        </p:tgtEl>
                                        <p:attrNameLst>
                                          <p:attrName>ppt_h</p:attrName>
                                        </p:attrNameLst>
                                      </p:cBhvr>
                                      <p:tavLst>
                                        <p:tav tm="0">
                                          <p:val>
                                            <p:strVal val="ppt_h"/>
                                          </p:val>
                                        </p:tav>
                                        <p:tav tm="100000">
                                          <p:val>
                                            <p:fltVal val="0"/>
                                          </p:val>
                                        </p:tav>
                                      </p:tavLst>
                                    </p:anim>
                                    <p:set>
                                      <p:cBhvr>
                                        <p:cTn id="24" dur="1" fill="hold">
                                          <p:stCondLst>
                                            <p:cond delay="4999"/>
                                          </p:stCondLst>
                                        </p:cTn>
                                        <p:tgtEl>
                                          <p:spTgt spid="4"/>
                                        </p:tgtEl>
                                        <p:attrNameLst>
                                          <p:attrName>style.visibility</p:attrName>
                                        </p:attrNameLst>
                                      </p:cBhvr>
                                      <p:to>
                                        <p:strVal val="hidden"/>
                                      </p:to>
                                    </p:set>
                                  </p:childTnLst>
                                </p:cTn>
                              </p:par>
                              <p:par>
                                <p:cTn id="25" presetID="8" presetClass="exit" presetSubtype="16" fill="hold" grpId="1" nodeType="withEffect">
                                  <p:stCondLst>
                                    <p:cond delay="0"/>
                                  </p:stCondLst>
                                  <p:childTnLst>
                                    <p:animEffect transition="out" filter="diamond(in)">
                                      <p:cBhvr>
                                        <p:cTn id="26" dur="5000"/>
                                        <p:tgtEl>
                                          <p:spTgt spid="4"/>
                                        </p:tgtEl>
                                      </p:cBhvr>
                                    </p:animEffect>
                                    <p:set>
                                      <p:cBhvr>
                                        <p:cTn id="27" dur="1" fill="hold">
                                          <p:stCondLst>
                                            <p:cond delay="4999"/>
                                          </p:stCondLst>
                                        </p:cTn>
                                        <p:tgtEl>
                                          <p:spTgt spid="4"/>
                                        </p:tgtEl>
                                        <p:attrNameLst>
                                          <p:attrName>style.visibility</p:attrName>
                                        </p:attrNameLst>
                                      </p:cBhvr>
                                      <p:to>
                                        <p:strVal val="hidden"/>
                                      </p:to>
                                    </p:set>
                                  </p:childTnLst>
                                </p:cTn>
                              </p:par>
                              <p:par>
                                <p:cTn id="28" presetID="17" presetClass="exit" presetSubtype="10" fill="hold" grpId="2" nodeType="withEffect">
                                  <p:stCondLst>
                                    <p:cond delay="0"/>
                                  </p:stCondLst>
                                  <p:childTnLst>
                                    <p:anim calcmode="lin" valueType="num">
                                      <p:cBhvr>
                                        <p:cTn id="29" dur="5000"/>
                                        <p:tgtEl>
                                          <p:spTgt spid="6"/>
                                        </p:tgtEl>
                                        <p:attrNameLst>
                                          <p:attrName>ppt_w</p:attrName>
                                        </p:attrNameLst>
                                      </p:cBhvr>
                                      <p:tavLst>
                                        <p:tav tm="0">
                                          <p:val>
                                            <p:strVal val="ppt_w"/>
                                          </p:val>
                                        </p:tav>
                                        <p:tav tm="100000">
                                          <p:val>
                                            <p:fltVal val="0"/>
                                          </p:val>
                                        </p:tav>
                                      </p:tavLst>
                                    </p:anim>
                                    <p:anim calcmode="lin" valueType="num">
                                      <p:cBhvr>
                                        <p:cTn id="30" dur="5000"/>
                                        <p:tgtEl>
                                          <p:spTgt spid="6"/>
                                        </p:tgtEl>
                                        <p:attrNameLst>
                                          <p:attrName>ppt_h</p:attrName>
                                        </p:attrNameLst>
                                      </p:cBhvr>
                                      <p:tavLst>
                                        <p:tav tm="0">
                                          <p:val>
                                            <p:strVal val="ppt_h"/>
                                          </p:val>
                                        </p:tav>
                                        <p:tav tm="100000">
                                          <p:val>
                                            <p:strVal val="ppt_h"/>
                                          </p:val>
                                        </p:tav>
                                      </p:tavLst>
                                    </p:anim>
                                    <p:set>
                                      <p:cBhvr>
                                        <p:cTn id="31" dur="1" fill="hold">
                                          <p:stCondLst>
                                            <p:cond delay="4999"/>
                                          </p:stCondLst>
                                        </p:cTn>
                                        <p:tgtEl>
                                          <p:spTgt spid="6"/>
                                        </p:tgtEl>
                                        <p:attrNameLst>
                                          <p:attrName>style.visibility</p:attrName>
                                        </p:attrNameLst>
                                      </p:cBhvr>
                                      <p:to>
                                        <p:strVal val="hidden"/>
                                      </p:to>
                                    </p:set>
                                  </p:childTnLst>
                                </p:cTn>
                              </p:par>
                              <p:par>
                                <p:cTn id="32" presetID="17" presetClass="exit" presetSubtype="10" fill="hold" grpId="2" nodeType="withEffect">
                                  <p:stCondLst>
                                    <p:cond delay="0"/>
                                  </p:stCondLst>
                                  <p:childTnLst>
                                    <p:anim calcmode="lin" valueType="num">
                                      <p:cBhvr>
                                        <p:cTn id="33" dur="5000"/>
                                        <p:tgtEl>
                                          <p:spTgt spid="5"/>
                                        </p:tgtEl>
                                        <p:attrNameLst>
                                          <p:attrName>ppt_w</p:attrName>
                                        </p:attrNameLst>
                                      </p:cBhvr>
                                      <p:tavLst>
                                        <p:tav tm="0">
                                          <p:val>
                                            <p:strVal val="ppt_w"/>
                                          </p:val>
                                        </p:tav>
                                        <p:tav tm="100000">
                                          <p:val>
                                            <p:fltVal val="0"/>
                                          </p:val>
                                        </p:tav>
                                      </p:tavLst>
                                    </p:anim>
                                    <p:anim calcmode="lin" valueType="num">
                                      <p:cBhvr>
                                        <p:cTn id="34" dur="5000"/>
                                        <p:tgtEl>
                                          <p:spTgt spid="5"/>
                                        </p:tgtEl>
                                        <p:attrNameLst>
                                          <p:attrName>ppt_h</p:attrName>
                                        </p:attrNameLst>
                                      </p:cBhvr>
                                      <p:tavLst>
                                        <p:tav tm="0">
                                          <p:val>
                                            <p:strVal val="ppt_h"/>
                                          </p:val>
                                        </p:tav>
                                        <p:tav tm="100000">
                                          <p:val>
                                            <p:strVal val="ppt_h"/>
                                          </p:val>
                                        </p:tav>
                                      </p:tavLst>
                                    </p:anim>
                                    <p:set>
                                      <p:cBhvr>
                                        <p:cTn id="35" dur="1" fill="hold">
                                          <p:stCondLst>
                                            <p:cond delay="4999"/>
                                          </p:stCondLst>
                                        </p:cTn>
                                        <p:tgtEl>
                                          <p:spTgt spid="5"/>
                                        </p:tgtEl>
                                        <p:attrNameLst>
                                          <p:attrName>style.visibility</p:attrName>
                                        </p:attrNameLst>
                                      </p:cBhvr>
                                      <p:to>
                                        <p:strVal val="hidden"/>
                                      </p:to>
                                    </p:set>
                                  </p:childTnLst>
                                </p:cTn>
                              </p:par>
                              <p:par>
                                <p:cTn id="36" presetID="17" presetClass="exit" presetSubtype="10" fill="hold" grpId="2" nodeType="withEffect">
                                  <p:stCondLst>
                                    <p:cond delay="0"/>
                                  </p:stCondLst>
                                  <p:childTnLst>
                                    <p:anim calcmode="lin" valueType="num">
                                      <p:cBhvr>
                                        <p:cTn id="37" dur="5000"/>
                                        <p:tgtEl>
                                          <p:spTgt spid="4"/>
                                        </p:tgtEl>
                                        <p:attrNameLst>
                                          <p:attrName>ppt_w</p:attrName>
                                        </p:attrNameLst>
                                      </p:cBhvr>
                                      <p:tavLst>
                                        <p:tav tm="0">
                                          <p:val>
                                            <p:strVal val="ppt_w"/>
                                          </p:val>
                                        </p:tav>
                                        <p:tav tm="100000">
                                          <p:val>
                                            <p:fltVal val="0"/>
                                          </p:val>
                                        </p:tav>
                                      </p:tavLst>
                                    </p:anim>
                                    <p:anim calcmode="lin" valueType="num">
                                      <p:cBhvr>
                                        <p:cTn id="38" dur="5000"/>
                                        <p:tgtEl>
                                          <p:spTgt spid="4"/>
                                        </p:tgtEl>
                                        <p:attrNameLst>
                                          <p:attrName>ppt_h</p:attrName>
                                        </p:attrNameLst>
                                      </p:cBhvr>
                                      <p:tavLst>
                                        <p:tav tm="0">
                                          <p:val>
                                            <p:strVal val="ppt_h"/>
                                          </p:val>
                                        </p:tav>
                                        <p:tav tm="100000">
                                          <p:val>
                                            <p:strVal val="ppt_h"/>
                                          </p:val>
                                        </p:tav>
                                      </p:tavLst>
                                    </p:anim>
                                    <p:set>
                                      <p:cBhvr>
                                        <p:cTn id="39" dur="1" fill="hold">
                                          <p:stCondLst>
                                            <p:cond delay="4999"/>
                                          </p:stCondLst>
                                        </p:cTn>
                                        <p:tgtEl>
                                          <p:spTgt spid="4"/>
                                        </p:tgtEl>
                                        <p:attrNameLst>
                                          <p:attrName>style.visibility</p:attrName>
                                        </p:attrNameLst>
                                      </p:cBhvr>
                                      <p:to>
                                        <p:strVal val="hidden"/>
                                      </p:to>
                                    </p:set>
                                  </p:childTnLst>
                                </p:cTn>
                              </p:par>
                              <p:par>
                                <p:cTn id="40" presetID="23" presetClass="entr" presetSubtype="28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5000" fill="hold"/>
                                        <p:tgtEl>
                                          <p:spTgt spid="2"/>
                                        </p:tgtEl>
                                        <p:attrNameLst>
                                          <p:attrName>ppt_w</p:attrName>
                                        </p:attrNameLst>
                                      </p:cBhvr>
                                      <p:tavLst>
                                        <p:tav tm="0">
                                          <p:val>
                                            <p:strVal val="4/3*#ppt_w"/>
                                          </p:val>
                                        </p:tav>
                                        <p:tav tm="100000">
                                          <p:val>
                                            <p:strVal val="#ppt_w"/>
                                          </p:val>
                                        </p:tav>
                                      </p:tavLst>
                                    </p:anim>
                                    <p:anim calcmode="lin" valueType="num">
                                      <p:cBhvr>
                                        <p:cTn id="43" dur="5000" fill="hold"/>
                                        <p:tgtEl>
                                          <p:spTgt spid="2"/>
                                        </p:tgtEl>
                                        <p:attrNameLst>
                                          <p:attrName>ppt_h</p:attrName>
                                        </p:attrNameLst>
                                      </p:cBhvr>
                                      <p:tavLst>
                                        <p:tav tm="0">
                                          <p:val>
                                            <p:strVal val="4/3*#ppt_h"/>
                                          </p:val>
                                        </p:tav>
                                        <p:tav tm="100000">
                                          <p:val>
                                            <p:strVal val="#ppt_h"/>
                                          </p:val>
                                        </p:tav>
                                      </p:tavLst>
                                    </p:anim>
                                  </p:childTnLst>
                                </p:cTn>
                              </p:par>
                              <p:par>
                                <p:cTn id="44" presetID="8" presetClass="entr" presetSubtype="32"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diamond(out)">
                                      <p:cBhvr>
                                        <p:cTn id="46" dur="5000"/>
                                        <p:tgtEl>
                                          <p:spTgt spid="2"/>
                                        </p:tgtEl>
                                      </p:cBhvr>
                                    </p:animEffect>
                                  </p:childTnLst>
                                </p:cTn>
                              </p:par>
                            </p:childTnLst>
                          </p:cTn>
                        </p:par>
                        <p:par>
                          <p:cTn id="47" fill="hold">
                            <p:stCondLst>
                              <p:cond delay="5000"/>
                            </p:stCondLst>
                            <p:childTnLst>
                              <p:par>
                                <p:cTn id="48" presetID="31" presetClass="entr" presetSubtype="0" fill="hold" nodeType="afterEffect">
                                  <p:stCondLst>
                                    <p:cond delay="0"/>
                                  </p:stCondLst>
                                  <p:iterate type="lt">
                                    <p:tmPct val="5000"/>
                                  </p:iterate>
                                  <p:childTnLst>
                                    <p:set>
                                      <p:cBhvr>
                                        <p:cTn id="49" dur="1" fill="hold">
                                          <p:stCondLst>
                                            <p:cond delay="0"/>
                                          </p:stCondLst>
                                        </p:cTn>
                                        <p:tgtEl>
                                          <p:spTgt spid="7"/>
                                        </p:tgtEl>
                                        <p:attrNameLst>
                                          <p:attrName>style.visibility</p:attrName>
                                        </p:attrNameLst>
                                      </p:cBhvr>
                                      <p:to>
                                        <p:strVal val="visible"/>
                                      </p:to>
                                    </p:set>
                                    <p:anim calcmode="lin" valueType="num">
                                      <p:cBhvr>
                                        <p:cTn id="50" dur="2000" fill="hold"/>
                                        <p:tgtEl>
                                          <p:spTgt spid="7"/>
                                        </p:tgtEl>
                                        <p:attrNameLst>
                                          <p:attrName>ppt_w</p:attrName>
                                        </p:attrNameLst>
                                      </p:cBhvr>
                                      <p:tavLst>
                                        <p:tav tm="0">
                                          <p:val>
                                            <p:fltVal val="0"/>
                                          </p:val>
                                        </p:tav>
                                        <p:tav tm="100000">
                                          <p:val>
                                            <p:strVal val="#ppt_w"/>
                                          </p:val>
                                        </p:tav>
                                      </p:tavLst>
                                    </p:anim>
                                    <p:anim calcmode="lin" valueType="num">
                                      <p:cBhvr>
                                        <p:cTn id="51" dur="2000" fill="hold"/>
                                        <p:tgtEl>
                                          <p:spTgt spid="7"/>
                                        </p:tgtEl>
                                        <p:attrNameLst>
                                          <p:attrName>ppt_h</p:attrName>
                                        </p:attrNameLst>
                                      </p:cBhvr>
                                      <p:tavLst>
                                        <p:tav tm="0">
                                          <p:val>
                                            <p:fltVal val="0"/>
                                          </p:val>
                                        </p:tav>
                                        <p:tav tm="100000">
                                          <p:val>
                                            <p:strVal val="#ppt_h"/>
                                          </p:val>
                                        </p:tav>
                                      </p:tavLst>
                                    </p:anim>
                                    <p:anim calcmode="lin" valueType="num">
                                      <p:cBhvr>
                                        <p:cTn id="52" dur="2000" fill="hold"/>
                                        <p:tgtEl>
                                          <p:spTgt spid="7"/>
                                        </p:tgtEl>
                                        <p:attrNameLst>
                                          <p:attrName>style.rotation</p:attrName>
                                        </p:attrNameLst>
                                      </p:cBhvr>
                                      <p:tavLst>
                                        <p:tav tm="0">
                                          <p:val>
                                            <p:fltVal val="90"/>
                                          </p:val>
                                        </p:tav>
                                        <p:tav tm="100000">
                                          <p:val>
                                            <p:fltVal val="0"/>
                                          </p:val>
                                        </p:tav>
                                      </p:tavLst>
                                    </p:anim>
                                    <p:animEffect transition="in" filter="fade">
                                      <p:cBhvr>
                                        <p:cTn id="53"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8"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5">
      <a:majorFont>
        <a:latin typeface="Monotype Corsiva"/>
        <a:ea typeface=""/>
        <a:cs typeface=""/>
      </a:majorFont>
      <a:minorFont>
        <a:latin typeface="Monotype Corsiv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309</Words>
  <Application>Microsoft Office PowerPoint</Application>
  <PresentationFormat>Presentación en pantalla (16:9)</PresentationFormat>
  <Paragraphs>29</Paragraphs>
  <Slides>30</Slides>
  <Notes>3</Notes>
  <HiddenSlides>0</HiddenSlides>
  <MMClips>1</MMClips>
  <ScaleCrop>false</ScaleCrop>
  <HeadingPairs>
    <vt:vector size="4" baseType="variant">
      <vt:variant>
        <vt:lpstr>Tema</vt:lpstr>
      </vt:variant>
      <vt:variant>
        <vt:i4>2</vt:i4>
      </vt:variant>
      <vt:variant>
        <vt:lpstr>Títulos de diapositiva</vt:lpstr>
      </vt:variant>
      <vt:variant>
        <vt:i4>30</vt:i4>
      </vt:variant>
    </vt:vector>
  </HeadingPairs>
  <TitlesOfParts>
    <vt:vector size="32"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319</cp:revision>
  <dcterms:created xsi:type="dcterms:W3CDTF">2021-09-01T21:37:12Z</dcterms:created>
  <dcterms:modified xsi:type="dcterms:W3CDTF">2021-09-20T16:11:38Z</dcterms:modified>
</cp:coreProperties>
</file>