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4"/>
  </p:notesMasterIdLst>
  <p:sldIdLst>
    <p:sldId id="256" r:id="rId3"/>
    <p:sldId id="322" r:id="rId4"/>
    <p:sldId id="259" r:id="rId5"/>
    <p:sldId id="285" r:id="rId6"/>
    <p:sldId id="323" r:id="rId7"/>
    <p:sldId id="272" r:id="rId8"/>
    <p:sldId id="292" r:id="rId9"/>
    <p:sldId id="316" r:id="rId10"/>
    <p:sldId id="284" r:id="rId11"/>
    <p:sldId id="296" r:id="rId12"/>
    <p:sldId id="319" r:id="rId13"/>
    <p:sldId id="283" r:id="rId14"/>
    <p:sldId id="282" r:id="rId15"/>
    <p:sldId id="315" r:id="rId16"/>
    <p:sldId id="281" r:id="rId17"/>
    <p:sldId id="280" r:id="rId18"/>
    <p:sldId id="320" r:id="rId19"/>
    <p:sldId id="279" r:id="rId20"/>
    <p:sldId id="278" r:id="rId21"/>
    <p:sldId id="318" r:id="rId22"/>
    <p:sldId id="277" r:id="rId23"/>
    <p:sldId id="276" r:id="rId24"/>
    <p:sldId id="275" r:id="rId25"/>
    <p:sldId id="321" r:id="rId26"/>
    <p:sldId id="274" r:id="rId27"/>
    <p:sldId id="273" r:id="rId28"/>
    <p:sldId id="271" r:id="rId29"/>
    <p:sldId id="270" r:id="rId30"/>
    <p:sldId id="269" r:id="rId31"/>
    <p:sldId id="268" r:id="rId32"/>
    <p:sldId id="267" r:id="rId33"/>
    <p:sldId id="266" r:id="rId34"/>
    <p:sldId id="265" r:id="rId35"/>
    <p:sldId id="264" r:id="rId36"/>
    <p:sldId id="310" r:id="rId37"/>
    <p:sldId id="263" r:id="rId38"/>
    <p:sldId id="311" r:id="rId39"/>
    <p:sldId id="262" r:id="rId40"/>
    <p:sldId id="261" r:id="rId41"/>
    <p:sldId id="260" r:id="rId42"/>
    <p:sldId id="312" r:id="rId43"/>
    <p:sldId id="309" r:id="rId44"/>
    <p:sldId id="290" r:id="rId45"/>
    <p:sldId id="308" r:id="rId46"/>
    <p:sldId id="298" r:id="rId47"/>
    <p:sldId id="307" r:id="rId48"/>
    <p:sldId id="305" r:id="rId49"/>
    <p:sldId id="306" r:id="rId50"/>
    <p:sldId id="300" r:id="rId51"/>
    <p:sldId id="304" r:id="rId52"/>
    <p:sldId id="303" r:id="rId53"/>
    <p:sldId id="302" r:id="rId54"/>
    <p:sldId id="301" r:id="rId55"/>
    <p:sldId id="297" r:id="rId56"/>
    <p:sldId id="299" r:id="rId57"/>
    <p:sldId id="258" r:id="rId58"/>
    <p:sldId id="293" r:id="rId59"/>
    <p:sldId id="291" r:id="rId60"/>
    <p:sldId id="289" r:id="rId61"/>
    <p:sldId id="313" r:id="rId62"/>
    <p:sldId id="314" r:id="rId6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9+28refUJY8nU/d0fIyCMA" hashData="MWHDxphKUGoP8hr7x4GSymYPHx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99"/>
    <a:srgbClr val="00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50" d="100"/>
          <a:sy n="50" d="100"/>
        </p:scale>
        <p:origin x="-1002" y="-4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8946532-F340-4486-B6BA-46D764A025DE}" type="datetimeFigureOut">
              <a:rPr lang="es-ES" smtClean="0"/>
              <a:pPr/>
              <a:t>16/08/2014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085745E-C38D-4B03-8C46-A400185CD9A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085745E-C38D-4B03-8C46-A400185CD9AE}" type="slidenum">
              <a:rPr lang="es-ES" smtClean="0"/>
              <a:pPr/>
              <a:t>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085745E-C38D-4B03-8C46-A400185CD9AE}" type="slidenum">
              <a:rPr lang="es-ES" smtClean="0"/>
              <a:pPr/>
              <a:t>5</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085745E-C38D-4B03-8C46-A400185CD9AE}" type="slidenum">
              <a:rPr lang="es-ES" smtClean="0"/>
              <a:pPr/>
              <a:t>8</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085745E-C38D-4B03-8C46-A400185CD9AE}" type="slidenum">
              <a:rPr lang="es-ES" smtClean="0"/>
              <a:pPr/>
              <a:t>11</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085745E-C38D-4B03-8C46-A400185CD9AE}" type="slidenum">
              <a:rPr lang="es-ES" smtClean="0"/>
              <a:pPr/>
              <a:t>14</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085745E-C38D-4B03-8C46-A400185CD9AE}" type="slidenum">
              <a:rPr lang="es-ES" smtClean="0"/>
              <a:pPr/>
              <a:t>17</a:t>
            </a:fld>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085745E-C38D-4B03-8C46-A400185CD9AE}" type="slidenum">
              <a:rPr lang="es-ES" smtClean="0"/>
              <a:pPr/>
              <a:t>20</a:t>
            </a:fld>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085745E-C38D-4B03-8C46-A400185CD9AE}" type="slidenum">
              <a:rPr lang="es-ES" smtClean="0"/>
              <a:pPr/>
              <a:t>24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2D298BB-AE44-4D32-9A39-A44A2C7767E4}" type="datetimeFigureOut">
              <a:rPr lang="es-ES" smtClean="0"/>
              <a:pPr/>
              <a:t>16/08/2014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A8FAFF-0580-4071-8FE7-F79B19E2942C}" type="slidenum">
              <a:rPr lang="es-ES" smtClean="0"/>
              <a:pPr/>
              <a:t>‹Nº›</a:t>
            </a:fld>
            <a:endParaRPr lang="es-ES"/>
          </a:p>
        </p:txBody>
      </p:sp>
    </p:spTree>
  </p:cSld>
  <p:clrMapOvr>
    <a:masterClrMapping/>
  </p:clrMapOvr>
  <p:transition spd="slow" advTm="12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2D298BB-AE44-4D32-9A39-A44A2C7767E4}" type="datetimeFigureOut">
              <a:rPr lang="es-ES" smtClean="0"/>
              <a:pPr/>
              <a:t>16/08/2014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A8FAFF-0580-4071-8FE7-F79B19E2942C}" type="slidenum">
              <a:rPr lang="es-ES" smtClean="0"/>
              <a:pPr/>
              <a:t>‹Nº›</a:t>
            </a:fld>
            <a:endParaRPr lang="es-ES"/>
          </a:p>
        </p:txBody>
      </p:sp>
    </p:spTree>
  </p:cSld>
  <p:clrMapOvr>
    <a:masterClrMapping/>
  </p:clrMapOvr>
  <p:transition spd="slow" advTm="12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2D298BB-AE44-4D32-9A39-A44A2C7767E4}" type="datetimeFigureOut">
              <a:rPr lang="es-ES" smtClean="0"/>
              <a:pPr/>
              <a:t>16/08/2014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A8FAFF-0580-4071-8FE7-F79B19E2942C}" type="slidenum">
              <a:rPr lang="es-ES" smtClean="0"/>
              <a:pPr/>
              <a:t>‹Nº›</a:t>
            </a:fld>
            <a:endParaRPr lang="es-ES"/>
          </a:p>
        </p:txBody>
      </p:sp>
    </p:spTree>
  </p:cSld>
  <p:clrMapOvr>
    <a:masterClrMapping/>
  </p:clrMapOvr>
  <p:transition spd="slow" advTm="12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2D298BB-AE44-4D32-9A39-A44A2C7767E4}" type="datetimeFigureOut">
              <a:rPr lang="es-ES" smtClean="0"/>
              <a:pPr/>
              <a:t>16/08/2014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A8FAFF-0580-4071-8FE7-F79B19E2942C}" type="slidenum">
              <a:rPr lang="es-ES" smtClean="0"/>
              <a:pPr/>
              <a:t>‹Nº›</a:t>
            </a:fld>
            <a:endParaRPr lang="es-ES"/>
          </a:p>
        </p:txBody>
      </p:sp>
    </p:spTree>
  </p:cSld>
  <p:clrMapOvr>
    <a:masterClrMapping/>
  </p:clrMapOvr>
  <p:transition spd="slow" advTm="12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2D298BB-AE44-4D32-9A39-A44A2C7767E4}" type="datetimeFigureOut">
              <a:rPr lang="es-ES" smtClean="0"/>
              <a:pPr/>
              <a:t>16/08/2014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9A8FAFF-0580-4071-8FE7-F79B19E2942C}" type="slidenum">
              <a:rPr lang="es-ES" smtClean="0"/>
              <a:pPr/>
              <a:t>‹Nº›</a:t>
            </a:fld>
            <a:endParaRPr lang="es-ES"/>
          </a:p>
        </p:txBody>
      </p:sp>
    </p:spTree>
  </p:cSld>
  <p:clrMapOvr>
    <a:masterClrMapping/>
  </p:clrMapOvr>
  <p:transition spd="slow" advTm="12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2D298BB-AE44-4D32-9A39-A44A2C7767E4}" type="datetimeFigureOut">
              <a:rPr lang="es-ES" smtClean="0"/>
              <a:pPr/>
              <a:t>16/08/2014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9A8FAFF-0580-4071-8FE7-F79B19E2942C}" type="slidenum">
              <a:rPr lang="es-ES" smtClean="0"/>
              <a:pPr/>
              <a:t>‹Nº›</a:t>
            </a:fld>
            <a:endParaRPr lang="es-ES"/>
          </a:p>
        </p:txBody>
      </p:sp>
    </p:spTree>
  </p:cSld>
  <p:clrMapOvr>
    <a:masterClrMapping/>
  </p:clrMapOvr>
  <p:transition spd="slow" advTm="12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2D298BB-AE44-4D32-9A39-A44A2C7767E4}" type="datetimeFigureOut">
              <a:rPr lang="es-ES" smtClean="0"/>
              <a:pPr/>
              <a:t>16/08/2014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9A8FAFF-0580-4071-8FE7-F79B19E2942C}" type="slidenum">
              <a:rPr lang="es-ES" smtClean="0"/>
              <a:pPr/>
              <a:t>‹Nº›</a:t>
            </a:fld>
            <a:endParaRPr lang="es-ES"/>
          </a:p>
        </p:txBody>
      </p:sp>
    </p:spTree>
  </p:cSld>
  <p:clrMapOvr>
    <a:masterClrMapping/>
  </p:clrMapOvr>
  <p:transition spd="slow" advTm="12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2D298BB-AE44-4D32-9A39-A44A2C7767E4}" type="datetimeFigureOut">
              <a:rPr lang="es-ES" smtClean="0"/>
              <a:pPr/>
              <a:t>16/08/2014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A8FAFF-0580-4071-8FE7-F79B19E2942C}" type="slidenum">
              <a:rPr lang="es-ES" smtClean="0"/>
              <a:pPr/>
              <a:t>‹Nº›</a:t>
            </a:fld>
            <a:endParaRPr lang="es-ES"/>
          </a:p>
        </p:txBody>
      </p:sp>
    </p:spTree>
  </p:cSld>
  <p:clrMapOvr>
    <a:masterClrMapping/>
  </p:clrMapOvr>
  <p:transition spd="slow" advTm="12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2D298BB-AE44-4D32-9A39-A44A2C7767E4}" type="datetimeFigureOut">
              <a:rPr lang="es-ES" smtClean="0"/>
              <a:pPr/>
              <a:t>16/08/2014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A8FAFF-0580-4071-8FE7-F79B19E2942C}" type="slidenum">
              <a:rPr lang="es-ES" smtClean="0"/>
              <a:pPr/>
              <a:t>‹Nº›</a:t>
            </a:fld>
            <a:endParaRPr lang="es-ES"/>
          </a:p>
        </p:txBody>
      </p:sp>
    </p:spTree>
  </p:cSld>
  <p:clrMapOvr>
    <a:masterClrMapping/>
  </p:clrMapOvr>
  <p:transition spd="slow" advTm="12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2D298BB-AE44-4D32-9A39-A44A2C7767E4}" type="datetimeFigureOut">
              <a:rPr lang="es-ES" smtClean="0"/>
              <a:pPr/>
              <a:t>16/08/2014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A8FAFF-0580-4071-8FE7-F79B19E2942C}" type="slidenum">
              <a:rPr lang="es-ES" smtClean="0"/>
              <a:pPr/>
              <a:t>‹Nº›</a:t>
            </a:fld>
            <a:endParaRPr lang="es-ES"/>
          </a:p>
        </p:txBody>
      </p:sp>
    </p:spTree>
  </p:cSld>
  <p:clrMapOvr>
    <a:masterClrMapping/>
  </p:clrMapOvr>
  <p:transition spd="slow" advTm="12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2D298BB-AE44-4D32-9A39-A44A2C7767E4}" type="datetimeFigureOut">
              <a:rPr lang="es-ES" smtClean="0"/>
              <a:pPr/>
              <a:t>16/08/2014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A8FAFF-0580-4071-8FE7-F79B19E2942C}" type="slidenum">
              <a:rPr lang="es-ES" smtClean="0"/>
              <a:pPr/>
              <a:t>‹Nº›</a:t>
            </a:fld>
            <a:endParaRPr lang="es-ES"/>
          </a:p>
        </p:txBody>
      </p:sp>
    </p:spTree>
  </p:cSld>
  <p:clrMapOvr>
    <a:masterClrMapping/>
  </p:clrMapOvr>
  <p:transition spd="slow" advTm="12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4CF9207-054B-47F7-A4D7-449A7B65E56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D298BB-AE44-4D32-9A39-A44A2C7767E4}" type="datetimeFigureOut">
              <a:rPr lang="es-ES" smtClean="0"/>
              <a:pPr/>
              <a:t>16/08/2014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A8FAFF-0580-4071-8FE7-F79B19E2942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74F0058-3B3A-4E8D-B444-9A705895D51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13" Type="http://schemas.openxmlformats.org/officeDocument/2006/relationships/image" Target="../media/image11.gif"/><Relationship Id="rId3" Type="http://schemas.openxmlformats.org/officeDocument/2006/relationships/image" Target="../media/image1.jpeg"/><Relationship Id="rId7" Type="http://schemas.openxmlformats.org/officeDocument/2006/relationships/image" Target="../media/image5.gif"/><Relationship Id="rId12" Type="http://schemas.openxmlformats.org/officeDocument/2006/relationships/image" Target="../media/image10.gif"/><Relationship Id="rId2" Type="http://schemas.openxmlformats.org/officeDocument/2006/relationships/audio" Target="../media/audio1.wav"/><Relationship Id="rId16" Type="http://schemas.openxmlformats.org/officeDocument/2006/relationships/image" Target="../media/image14.gif"/><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5" Type="http://schemas.openxmlformats.org/officeDocument/2006/relationships/image" Target="../media/image13.gif"/><Relationship Id="rId10" Type="http://schemas.openxmlformats.org/officeDocument/2006/relationships/image" Target="../media/image8.gif"/><Relationship Id="rId4" Type="http://schemas.openxmlformats.org/officeDocument/2006/relationships/image" Target="../media/image2.jpeg"/><Relationship Id="rId9" Type="http://schemas.openxmlformats.org/officeDocument/2006/relationships/image" Target="../media/image7.gif"/><Relationship Id="rId14" Type="http://schemas.openxmlformats.org/officeDocument/2006/relationships/image" Target="../media/image12.gif"/></Relationships>
</file>

<file path=ppt/slides/_rels/slide2.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0.gif"/></Relationships>
</file>

<file path=ppt/slides/_rels/slide1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2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2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9.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image" Target="../media/image111.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image" Target="../media/image113.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image" Target="../media/image11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image" Target="../media/image117.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image" Target="../media/image119.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image" Target="../media/image12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image" Target="../media/image123.jpeg"/><Relationship Id="rId1" Type="http://schemas.openxmlformats.org/officeDocument/2006/relationships/slideLayout" Target="../slideLayouts/slideLayout1.xml"/><Relationship Id="rId4" Type="http://schemas.openxmlformats.org/officeDocument/2006/relationships/image" Target="../media/image125.png"/></Relationships>
</file>

<file path=ppt/slides/_rels/slide6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126.png"/><Relationship Id="rId7" Type="http://schemas.openxmlformats.org/officeDocument/2006/relationships/image" Target="../media/image128.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129.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127.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duotone>
                <a:schemeClr val="accent1">
                  <a:shade val="45000"/>
                  <a:satMod val="135000"/>
                </a:schemeClr>
                <a:prstClr val="white"/>
              </a:duotone>
              <a:lum bright="-20000" contrast="40000"/>
            </a:blip>
            <a:srcRect/>
            <a:stretch>
              <a:fillRect/>
            </a:stretch>
          </a:blipFill>
        </p:spPr>
        <p:txBody>
          <a:bodyPr/>
          <a:lstStyle/>
          <a:p>
            <a:endParaRPr lang="es-ES" dirty="0"/>
          </a:p>
        </p:txBody>
      </p:sp>
      <p:pic>
        <p:nvPicPr>
          <p:cNvPr id="4" name="3 Imagen" descr="2048 (50).jpg"/>
          <p:cNvPicPr>
            <a:picLocks noChangeAspect="1"/>
          </p:cNvPicPr>
          <p:nvPr/>
        </p:nvPicPr>
        <p:blipFill>
          <a:blip r:embed="rId4"/>
          <a:stretch>
            <a:fillRect/>
          </a:stretch>
        </p:blipFill>
        <p:spPr>
          <a:xfrm>
            <a:off x="0" y="0"/>
            <a:ext cx="9144000" cy="6858000"/>
          </a:xfrm>
          <a:prstGeom prst="rect">
            <a:avLst/>
          </a:prstGeom>
        </p:spPr>
      </p:pic>
      <p:sp>
        <p:nvSpPr>
          <p:cNvPr id="5" name="4 Luna"/>
          <p:cNvSpPr/>
          <p:nvPr/>
        </p:nvSpPr>
        <p:spPr>
          <a:xfrm>
            <a:off x="8429652"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0"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214282" y="1000108"/>
            <a:ext cx="714348" cy="5072098"/>
          </a:xfrm>
          <a:prstGeom prst="moon">
            <a:avLst>
              <a:gd name="adj" fmla="val 19332"/>
            </a:avLst>
          </a:prstGeom>
          <a:solidFill>
            <a:schemeClr val="bg2">
              <a:lumMod val="20000"/>
              <a:lumOff val="80000"/>
            </a:schemeClr>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428628"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642910" y="1000108"/>
            <a:ext cx="714348" cy="5072098"/>
          </a:xfrm>
          <a:prstGeom prst="moon">
            <a:avLst>
              <a:gd name="adj" fmla="val 19332"/>
            </a:avLst>
          </a:prstGeom>
          <a:solidFill>
            <a:schemeClr val="bg2">
              <a:lumMod val="20000"/>
              <a:lumOff val="80000"/>
            </a:schemeClr>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8215338" y="1000108"/>
            <a:ext cx="714348" cy="5072098"/>
          </a:xfrm>
          <a:prstGeom prst="moon">
            <a:avLst>
              <a:gd name="adj" fmla="val 19332"/>
            </a:avLst>
          </a:prstGeom>
          <a:solidFill>
            <a:schemeClr val="bg2">
              <a:lumMod val="20000"/>
              <a:lumOff val="80000"/>
            </a:schemeClr>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8001024"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7786710" y="1000108"/>
            <a:ext cx="714348" cy="5072098"/>
          </a:xfrm>
          <a:prstGeom prst="moon">
            <a:avLst>
              <a:gd name="adj" fmla="val 19332"/>
            </a:avLst>
          </a:prstGeom>
          <a:solidFill>
            <a:schemeClr val="bg2">
              <a:lumMod val="20000"/>
              <a:lumOff val="80000"/>
            </a:schemeClr>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7572396"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7358082" y="1000108"/>
            <a:ext cx="714348" cy="5072098"/>
          </a:xfrm>
          <a:prstGeom prst="moon">
            <a:avLst>
              <a:gd name="adj" fmla="val 19332"/>
            </a:avLst>
          </a:prstGeom>
          <a:solidFill>
            <a:schemeClr val="bg2">
              <a:lumMod val="20000"/>
              <a:lumOff val="80000"/>
            </a:schemeClr>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7143768"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6929454" y="1000108"/>
            <a:ext cx="714348" cy="5072098"/>
          </a:xfrm>
          <a:prstGeom prst="moon">
            <a:avLst>
              <a:gd name="adj" fmla="val 19332"/>
            </a:avLst>
          </a:prstGeom>
          <a:solidFill>
            <a:schemeClr val="bg2">
              <a:lumMod val="20000"/>
              <a:lumOff val="80000"/>
            </a:schemeClr>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0800000">
            <a:off x="857256"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0800000">
            <a:off x="1071538" y="1000108"/>
            <a:ext cx="714348" cy="5072098"/>
          </a:xfrm>
          <a:prstGeom prst="moon">
            <a:avLst>
              <a:gd name="adj" fmla="val 19332"/>
            </a:avLst>
          </a:prstGeom>
          <a:solidFill>
            <a:schemeClr val="bg2">
              <a:lumMod val="20000"/>
              <a:lumOff val="80000"/>
            </a:schemeClr>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0800000">
            <a:off x="1285884"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0800000">
            <a:off x="1500166" y="1000108"/>
            <a:ext cx="714348" cy="5072098"/>
          </a:xfrm>
          <a:prstGeom prst="moon">
            <a:avLst>
              <a:gd name="adj" fmla="val 19332"/>
            </a:avLst>
          </a:prstGeom>
          <a:solidFill>
            <a:schemeClr val="bg2">
              <a:lumMod val="20000"/>
              <a:lumOff val="80000"/>
            </a:schemeClr>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0800000">
            <a:off x="1714512"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0800000">
            <a:off x="1928794" y="1000108"/>
            <a:ext cx="714348" cy="5072098"/>
          </a:xfrm>
          <a:prstGeom prst="moon">
            <a:avLst>
              <a:gd name="adj" fmla="val 19332"/>
            </a:avLst>
          </a:prstGeom>
          <a:solidFill>
            <a:schemeClr val="bg2">
              <a:lumMod val="20000"/>
              <a:lumOff val="80000"/>
            </a:schemeClr>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0800000">
            <a:off x="2143140"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0800000">
            <a:off x="2357422" y="1000108"/>
            <a:ext cx="714348" cy="5072098"/>
          </a:xfrm>
          <a:prstGeom prst="moon">
            <a:avLst>
              <a:gd name="adj" fmla="val 19332"/>
            </a:avLst>
          </a:prstGeom>
          <a:solidFill>
            <a:schemeClr val="bg2">
              <a:lumMod val="20000"/>
              <a:lumOff val="80000"/>
            </a:schemeClr>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0800000">
            <a:off x="2571768"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0800000">
            <a:off x="2786050" y="1000108"/>
            <a:ext cx="714348" cy="5072098"/>
          </a:xfrm>
          <a:prstGeom prst="moon">
            <a:avLst>
              <a:gd name="adj" fmla="val 19332"/>
            </a:avLst>
          </a:prstGeom>
          <a:solidFill>
            <a:schemeClr val="bg2">
              <a:lumMod val="20000"/>
              <a:lumOff val="80000"/>
            </a:schemeClr>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0800000">
            <a:off x="3000396"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0800000">
            <a:off x="3214678" y="1000108"/>
            <a:ext cx="714348" cy="5072098"/>
          </a:xfrm>
          <a:prstGeom prst="moon">
            <a:avLst>
              <a:gd name="adj" fmla="val 19332"/>
            </a:avLst>
          </a:prstGeom>
          <a:solidFill>
            <a:schemeClr val="bg2">
              <a:lumMod val="20000"/>
              <a:lumOff val="80000"/>
            </a:schemeClr>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a:off x="6715140"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a:off x="6500826" y="1000108"/>
            <a:ext cx="714348" cy="5072098"/>
          </a:xfrm>
          <a:prstGeom prst="moon">
            <a:avLst>
              <a:gd name="adj" fmla="val 19332"/>
            </a:avLst>
          </a:prstGeom>
          <a:solidFill>
            <a:schemeClr val="bg2">
              <a:lumMod val="20000"/>
              <a:lumOff val="80000"/>
            </a:schemeClr>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a:off x="6286512"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a:off x="6072198" y="1000108"/>
            <a:ext cx="714348" cy="5072098"/>
          </a:xfrm>
          <a:prstGeom prst="moon">
            <a:avLst>
              <a:gd name="adj" fmla="val 19332"/>
            </a:avLst>
          </a:prstGeom>
          <a:solidFill>
            <a:schemeClr val="bg2">
              <a:lumMod val="20000"/>
              <a:lumOff val="80000"/>
            </a:schemeClr>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una"/>
          <p:cNvSpPr/>
          <p:nvPr/>
        </p:nvSpPr>
        <p:spPr>
          <a:xfrm>
            <a:off x="5857884"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una"/>
          <p:cNvSpPr/>
          <p:nvPr/>
        </p:nvSpPr>
        <p:spPr>
          <a:xfrm>
            <a:off x="5643570" y="1000108"/>
            <a:ext cx="714348" cy="5072098"/>
          </a:xfrm>
          <a:prstGeom prst="moon">
            <a:avLst>
              <a:gd name="adj" fmla="val 19332"/>
            </a:avLst>
          </a:prstGeom>
          <a:solidFill>
            <a:schemeClr val="bg2">
              <a:lumMod val="20000"/>
              <a:lumOff val="80000"/>
            </a:schemeClr>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una"/>
          <p:cNvSpPr/>
          <p:nvPr/>
        </p:nvSpPr>
        <p:spPr>
          <a:xfrm>
            <a:off x="5429256"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una"/>
          <p:cNvSpPr/>
          <p:nvPr/>
        </p:nvSpPr>
        <p:spPr>
          <a:xfrm>
            <a:off x="5214942" y="1000108"/>
            <a:ext cx="714348" cy="5072098"/>
          </a:xfrm>
          <a:prstGeom prst="moon">
            <a:avLst>
              <a:gd name="adj" fmla="val 19332"/>
            </a:avLst>
          </a:prstGeom>
          <a:solidFill>
            <a:schemeClr val="bg2">
              <a:lumMod val="20000"/>
              <a:lumOff val="80000"/>
            </a:schemeClr>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una"/>
          <p:cNvSpPr/>
          <p:nvPr/>
        </p:nvSpPr>
        <p:spPr>
          <a:xfrm rot="10800000">
            <a:off x="3428960"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una"/>
          <p:cNvSpPr/>
          <p:nvPr/>
        </p:nvSpPr>
        <p:spPr>
          <a:xfrm rot="10800000">
            <a:off x="3643306" y="1000108"/>
            <a:ext cx="714348" cy="5072098"/>
          </a:xfrm>
          <a:prstGeom prst="moon">
            <a:avLst>
              <a:gd name="adj" fmla="val 19332"/>
            </a:avLst>
          </a:prstGeom>
          <a:solidFill>
            <a:schemeClr val="bg2">
              <a:lumMod val="20000"/>
              <a:lumOff val="80000"/>
            </a:schemeClr>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una"/>
          <p:cNvSpPr/>
          <p:nvPr/>
        </p:nvSpPr>
        <p:spPr>
          <a:xfrm rot="10800000">
            <a:off x="3857588"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una"/>
          <p:cNvSpPr/>
          <p:nvPr/>
        </p:nvSpPr>
        <p:spPr>
          <a:xfrm>
            <a:off x="5000628"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una"/>
          <p:cNvSpPr/>
          <p:nvPr/>
        </p:nvSpPr>
        <p:spPr>
          <a:xfrm>
            <a:off x="4786314" y="1000108"/>
            <a:ext cx="714348" cy="5072098"/>
          </a:xfrm>
          <a:prstGeom prst="moon">
            <a:avLst>
              <a:gd name="adj" fmla="val 19332"/>
            </a:avLst>
          </a:prstGeom>
          <a:solidFill>
            <a:schemeClr val="bg2">
              <a:lumMod val="20000"/>
              <a:lumOff val="80000"/>
            </a:schemeClr>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una"/>
          <p:cNvSpPr/>
          <p:nvPr/>
        </p:nvSpPr>
        <p:spPr>
          <a:xfrm>
            <a:off x="4572000" y="1000108"/>
            <a:ext cx="714348" cy="5072098"/>
          </a:xfrm>
          <a:prstGeom prst="moon">
            <a:avLst>
              <a:gd name="adj" fmla="val 19332"/>
            </a:avLst>
          </a:prstGeom>
          <a:solidFill>
            <a:srgbClr val="003399"/>
          </a:solidFill>
          <a:ln w="3175">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3" name="42 Imagen" descr="Nieve-07.gif"/>
          <p:cNvPicPr>
            <a:picLocks noChangeAspect="1"/>
          </p:cNvPicPr>
          <p:nvPr/>
        </p:nvPicPr>
        <p:blipFill>
          <a:blip r:embed="rId5">
            <a:lum contrast="20000"/>
          </a:blip>
          <a:stretch>
            <a:fillRect/>
          </a:stretch>
        </p:blipFill>
        <p:spPr>
          <a:xfrm>
            <a:off x="1571631" y="285728"/>
            <a:ext cx="714375" cy="714375"/>
          </a:xfrm>
          <a:prstGeom prst="rect">
            <a:avLst/>
          </a:prstGeom>
        </p:spPr>
      </p:pic>
      <p:pic>
        <p:nvPicPr>
          <p:cNvPr id="44" name="43 Imagen" descr="Nieve-11.gif"/>
          <p:cNvPicPr>
            <a:picLocks noChangeAspect="1"/>
          </p:cNvPicPr>
          <p:nvPr/>
        </p:nvPicPr>
        <p:blipFill>
          <a:blip r:embed="rId6">
            <a:lum contrast="20000"/>
          </a:blip>
          <a:stretch>
            <a:fillRect/>
          </a:stretch>
        </p:blipFill>
        <p:spPr>
          <a:xfrm>
            <a:off x="2286011" y="285728"/>
            <a:ext cx="590550" cy="714375"/>
          </a:xfrm>
          <a:prstGeom prst="rect">
            <a:avLst/>
          </a:prstGeom>
        </p:spPr>
      </p:pic>
      <p:pic>
        <p:nvPicPr>
          <p:cNvPr id="45" name="44 Imagen" descr="Nieve-07.gif"/>
          <p:cNvPicPr>
            <a:picLocks noChangeAspect="1"/>
          </p:cNvPicPr>
          <p:nvPr/>
        </p:nvPicPr>
        <p:blipFill>
          <a:blip r:embed="rId5">
            <a:lum contrast="20000"/>
          </a:blip>
          <a:stretch>
            <a:fillRect/>
          </a:stretch>
        </p:blipFill>
        <p:spPr>
          <a:xfrm>
            <a:off x="2928953" y="285728"/>
            <a:ext cx="714375" cy="714375"/>
          </a:xfrm>
          <a:prstGeom prst="rect">
            <a:avLst/>
          </a:prstGeom>
        </p:spPr>
      </p:pic>
      <p:pic>
        <p:nvPicPr>
          <p:cNvPr id="46" name="45 Imagen" descr="Nieve-08.gif"/>
          <p:cNvPicPr>
            <a:picLocks noChangeAspect="1"/>
          </p:cNvPicPr>
          <p:nvPr/>
        </p:nvPicPr>
        <p:blipFill>
          <a:blip r:embed="rId7">
            <a:lum contrast="20000"/>
          </a:blip>
          <a:stretch>
            <a:fillRect/>
          </a:stretch>
        </p:blipFill>
        <p:spPr>
          <a:xfrm>
            <a:off x="4286275" y="214290"/>
            <a:ext cx="742950" cy="714375"/>
          </a:xfrm>
          <a:prstGeom prst="rect">
            <a:avLst/>
          </a:prstGeom>
        </p:spPr>
      </p:pic>
      <p:pic>
        <p:nvPicPr>
          <p:cNvPr id="50" name="49 Imagen" descr="Nieve-07.gif"/>
          <p:cNvPicPr>
            <a:picLocks noChangeAspect="1"/>
          </p:cNvPicPr>
          <p:nvPr/>
        </p:nvPicPr>
        <p:blipFill>
          <a:blip r:embed="rId5">
            <a:lum contrast="20000"/>
          </a:blip>
          <a:stretch>
            <a:fillRect/>
          </a:stretch>
        </p:blipFill>
        <p:spPr>
          <a:xfrm>
            <a:off x="5000655" y="214290"/>
            <a:ext cx="714375" cy="714375"/>
          </a:xfrm>
          <a:prstGeom prst="rect">
            <a:avLst/>
          </a:prstGeom>
        </p:spPr>
      </p:pic>
      <p:pic>
        <p:nvPicPr>
          <p:cNvPr id="51" name="50 Imagen" descr="Nieve-04.gif"/>
          <p:cNvPicPr>
            <a:picLocks noChangeAspect="1"/>
          </p:cNvPicPr>
          <p:nvPr/>
        </p:nvPicPr>
        <p:blipFill>
          <a:blip r:embed="rId8">
            <a:lum contrast="20000"/>
          </a:blip>
          <a:stretch>
            <a:fillRect/>
          </a:stretch>
        </p:blipFill>
        <p:spPr>
          <a:xfrm>
            <a:off x="5643597" y="214290"/>
            <a:ext cx="685800" cy="714375"/>
          </a:xfrm>
          <a:prstGeom prst="rect">
            <a:avLst/>
          </a:prstGeom>
        </p:spPr>
      </p:pic>
      <p:pic>
        <p:nvPicPr>
          <p:cNvPr id="52" name="51 Imagen" descr="Nieve-01.gif"/>
          <p:cNvPicPr>
            <a:picLocks noChangeAspect="1"/>
          </p:cNvPicPr>
          <p:nvPr/>
        </p:nvPicPr>
        <p:blipFill>
          <a:blip r:embed="rId9">
            <a:lum contrast="20000"/>
          </a:blip>
          <a:stretch>
            <a:fillRect/>
          </a:stretch>
        </p:blipFill>
        <p:spPr>
          <a:xfrm>
            <a:off x="6286539" y="214290"/>
            <a:ext cx="723900" cy="714375"/>
          </a:xfrm>
          <a:prstGeom prst="rect">
            <a:avLst/>
          </a:prstGeom>
        </p:spPr>
      </p:pic>
      <p:pic>
        <p:nvPicPr>
          <p:cNvPr id="53" name="52 Imagen" descr="Nieve-10.gif"/>
          <p:cNvPicPr>
            <a:picLocks noChangeAspect="1"/>
          </p:cNvPicPr>
          <p:nvPr/>
        </p:nvPicPr>
        <p:blipFill>
          <a:blip r:embed="rId10">
            <a:lum contrast="20000"/>
          </a:blip>
          <a:stretch>
            <a:fillRect/>
          </a:stretch>
        </p:blipFill>
        <p:spPr>
          <a:xfrm>
            <a:off x="6929481" y="214290"/>
            <a:ext cx="847725" cy="714375"/>
          </a:xfrm>
          <a:prstGeom prst="rect">
            <a:avLst/>
          </a:prstGeom>
        </p:spPr>
      </p:pic>
      <p:pic>
        <p:nvPicPr>
          <p:cNvPr id="54" name="53 Imagen" descr="Nieve-10.gif"/>
          <p:cNvPicPr>
            <a:picLocks noChangeAspect="1"/>
          </p:cNvPicPr>
          <p:nvPr/>
        </p:nvPicPr>
        <p:blipFill>
          <a:blip r:embed="rId10">
            <a:lum contrast="20000"/>
          </a:blip>
          <a:stretch>
            <a:fillRect/>
          </a:stretch>
        </p:blipFill>
        <p:spPr>
          <a:xfrm>
            <a:off x="285747" y="1142984"/>
            <a:ext cx="847725" cy="714375"/>
          </a:xfrm>
          <a:prstGeom prst="rect">
            <a:avLst/>
          </a:prstGeom>
        </p:spPr>
      </p:pic>
      <p:pic>
        <p:nvPicPr>
          <p:cNvPr id="55" name="54 Imagen" descr="Nieve-22.gif"/>
          <p:cNvPicPr>
            <a:picLocks noChangeAspect="1"/>
          </p:cNvPicPr>
          <p:nvPr/>
        </p:nvPicPr>
        <p:blipFill>
          <a:blip r:embed="rId11">
            <a:lum contrast="20000"/>
          </a:blip>
          <a:stretch>
            <a:fillRect/>
          </a:stretch>
        </p:blipFill>
        <p:spPr>
          <a:xfrm>
            <a:off x="1071565" y="1071546"/>
            <a:ext cx="676275" cy="785813"/>
          </a:xfrm>
          <a:prstGeom prst="rect">
            <a:avLst/>
          </a:prstGeom>
        </p:spPr>
      </p:pic>
      <p:pic>
        <p:nvPicPr>
          <p:cNvPr id="56" name="55 Imagen" descr="Nieve-18.gif"/>
          <p:cNvPicPr>
            <a:picLocks noChangeAspect="1"/>
          </p:cNvPicPr>
          <p:nvPr/>
        </p:nvPicPr>
        <p:blipFill>
          <a:blip r:embed="rId12">
            <a:lum contrast="20000"/>
          </a:blip>
          <a:stretch>
            <a:fillRect/>
          </a:stretch>
        </p:blipFill>
        <p:spPr>
          <a:xfrm>
            <a:off x="1643069" y="1142984"/>
            <a:ext cx="666750" cy="714375"/>
          </a:xfrm>
          <a:prstGeom prst="rect">
            <a:avLst/>
          </a:prstGeom>
        </p:spPr>
      </p:pic>
      <p:pic>
        <p:nvPicPr>
          <p:cNvPr id="57" name="56 Imagen" descr="Nieve-21.gif"/>
          <p:cNvPicPr>
            <a:picLocks noChangeAspect="1"/>
          </p:cNvPicPr>
          <p:nvPr/>
        </p:nvPicPr>
        <p:blipFill>
          <a:blip r:embed="rId13">
            <a:lum contrast="20000"/>
          </a:blip>
          <a:stretch>
            <a:fillRect/>
          </a:stretch>
        </p:blipFill>
        <p:spPr>
          <a:xfrm>
            <a:off x="2857515" y="1142984"/>
            <a:ext cx="742950" cy="714375"/>
          </a:xfrm>
          <a:prstGeom prst="rect">
            <a:avLst/>
          </a:prstGeom>
        </p:spPr>
      </p:pic>
      <p:pic>
        <p:nvPicPr>
          <p:cNvPr id="58" name="57 Imagen" descr="Nieve-22.gif"/>
          <p:cNvPicPr>
            <a:picLocks noChangeAspect="1"/>
          </p:cNvPicPr>
          <p:nvPr/>
        </p:nvPicPr>
        <p:blipFill>
          <a:blip r:embed="rId11">
            <a:lum contrast="20000"/>
          </a:blip>
          <a:stretch>
            <a:fillRect/>
          </a:stretch>
        </p:blipFill>
        <p:spPr>
          <a:xfrm>
            <a:off x="3500457" y="1142984"/>
            <a:ext cx="676275" cy="714375"/>
          </a:xfrm>
          <a:prstGeom prst="rect">
            <a:avLst/>
          </a:prstGeom>
        </p:spPr>
      </p:pic>
      <p:pic>
        <p:nvPicPr>
          <p:cNvPr id="59" name="58 Imagen" descr="Nieve-04.gif"/>
          <p:cNvPicPr>
            <a:picLocks noChangeAspect="1"/>
          </p:cNvPicPr>
          <p:nvPr/>
        </p:nvPicPr>
        <p:blipFill>
          <a:blip r:embed="rId8">
            <a:lum contrast="20000"/>
          </a:blip>
          <a:stretch>
            <a:fillRect/>
          </a:stretch>
        </p:blipFill>
        <p:spPr>
          <a:xfrm>
            <a:off x="4071961" y="1142984"/>
            <a:ext cx="685800" cy="714375"/>
          </a:xfrm>
          <a:prstGeom prst="rect">
            <a:avLst/>
          </a:prstGeom>
        </p:spPr>
      </p:pic>
      <p:pic>
        <p:nvPicPr>
          <p:cNvPr id="60" name="59 Imagen" descr="Nieve-01.gif"/>
          <p:cNvPicPr>
            <a:picLocks noChangeAspect="1"/>
          </p:cNvPicPr>
          <p:nvPr/>
        </p:nvPicPr>
        <p:blipFill>
          <a:blip r:embed="rId9">
            <a:lum contrast="20000"/>
          </a:blip>
          <a:stretch>
            <a:fillRect/>
          </a:stretch>
        </p:blipFill>
        <p:spPr>
          <a:xfrm>
            <a:off x="5000655" y="1071546"/>
            <a:ext cx="723900" cy="714375"/>
          </a:xfrm>
          <a:prstGeom prst="rect">
            <a:avLst/>
          </a:prstGeom>
        </p:spPr>
      </p:pic>
      <p:pic>
        <p:nvPicPr>
          <p:cNvPr id="61" name="60 Imagen" descr="Nieve-10.gif"/>
          <p:cNvPicPr>
            <a:picLocks noChangeAspect="1"/>
          </p:cNvPicPr>
          <p:nvPr/>
        </p:nvPicPr>
        <p:blipFill>
          <a:blip r:embed="rId10">
            <a:lum contrast="20000"/>
          </a:blip>
          <a:stretch>
            <a:fillRect/>
          </a:stretch>
        </p:blipFill>
        <p:spPr>
          <a:xfrm>
            <a:off x="5572159" y="1071546"/>
            <a:ext cx="847725" cy="714375"/>
          </a:xfrm>
          <a:prstGeom prst="rect">
            <a:avLst/>
          </a:prstGeom>
        </p:spPr>
      </p:pic>
      <p:pic>
        <p:nvPicPr>
          <p:cNvPr id="62" name="61 Imagen" descr="Nieve-13.gif"/>
          <p:cNvPicPr>
            <a:picLocks noChangeAspect="1"/>
          </p:cNvPicPr>
          <p:nvPr/>
        </p:nvPicPr>
        <p:blipFill>
          <a:blip r:embed="rId14">
            <a:lum contrast="20000"/>
          </a:blip>
          <a:stretch>
            <a:fillRect/>
          </a:stretch>
        </p:blipFill>
        <p:spPr>
          <a:xfrm>
            <a:off x="6215101" y="1071546"/>
            <a:ext cx="666750" cy="714375"/>
          </a:xfrm>
          <a:prstGeom prst="rect">
            <a:avLst/>
          </a:prstGeom>
        </p:spPr>
      </p:pic>
      <p:pic>
        <p:nvPicPr>
          <p:cNvPr id="63" name="62 Imagen" descr="Nieve-26.gif"/>
          <p:cNvPicPr>
            <a:picLocks noChangeAspect="1"/>
          </p:cNvPicPr>
          <p:nvPr/>
        </p:nvPicPr>
        <p:blipFill>
          <a:blip r:embed="rId15">
            <a:lum contrast="20000"/>
          </a:blip>
          <a:stretch>
            <a:fillRect/>
          </a:stretch>
        </p:blipFill>
        <p:spPr>
          <a:xfrm>
            <a:off x="6858043" y="1071546"/>
            <a:ext cx="438150" cy="714375"/>
          </a:xfrm>
          <a:prstGeom prst="rect">
            <a:avLst/>
          </a:prstGeom>
        </p:spPr>
      </p:pic>
      <p:pic>
        <p:nvPicPr>
          <p:cNvPr id="64" name="63 Imagen" descr="Nieve-20.gif"/>
          <p:cNvPicPr>
            <a:picLocks noChangeAspect="1"/>
          </p:cNvPicPr>
          <p:nvPr/>
        </p:nvPicPr>
        <p:blipFill>
          <a:blip r:embed="rId16">
            <a:lum contrast="20000"/>
          </a:blip>
          <a:stretch>
            <a:fillRect/>
          </a:stretch>
        </p:blipFill>
        <p:spPr>
          <a:xfrm>
            <a:off x="7286644" y="1000108"/>
            <a:ext cx="723900" cy="785813"/>
          </a:xfrm>
          <a:prstGeom prst="rect">
            <a:avLst/>
          </a:prstGeom>
        </p:spPr>
      </p:pic>
      <p:pic>
        <p:nvPicPr>
          <p:cNvPr id="65" name="64 Imagen" descr="Nieve-07.gif"/>
          <p:cNvPicPr>
            <a:picLocks noChangeAspect="1"/>
          </p:cNvPicPr>
          <p:nvPr/>
        </p:nvPicPr>
        <p:blipFill>
          <a:blip r:embed="rId5">
            <a:lum contrast="20000"/>
          </a:blip>
          <a:stretch>
            <a:fillRect/>
          </a:stretch>
        </p:blipFill>
        <p:spPr>
          <a:xfrm>
            <a:off x="8001024" y="1000108"/>
            <a:ext cx="714375" cy="785813"/>
          </a:xfrm>
          <a:prstGeom prst="rect">
            <a:avLst/>
          </a:prstGeom>
        </p:spPr>
      </p:pic>
      <p:sp>
        <p:nvSpPr>
          <p:cNvPr id="67" name="66 CuadroTexto"/>
          <p:cNvSpPr txBox="1"/>
          <p:nvPr/>
        </p:nvSpPr>
        <p:spPr>
          <a:xfrm>
            <a:off x="0" y="6215082"/>
            <a:ext cx="2175596" cy="338554"/>
          </a:xfrm>
          <a:prstGeom prst="rect">
            <a:avLst/>
          </a:prstGeom>
          <a:noFill/>
        </p:spPr>
        <p:txBody>
          <a:bodyPr wrap="none" rtlCol="0">
            <a:spAutoFit/>
          </a:bodyPr>
          <a:lstStyle/>
          <a:p>
            <a:r>
              <a:rPr lang="es-ES_tradnl" sz="1600" b="1" dirty="0" smtClean="0">
                <a:solidFill>
                  <a:schemeClr val="bg1"/>
                </a:solidFill>
                <a:latin typeface="Pristina" pitchFamily="66" charset="0"/>
              </a:rPr>
              <a:t>Esta es una creación de Raquel</a:t>
            </a:r>
            <a:endParaRPr lang="es-ES" sz="1600" b="1" dirty="0">
              <a:solidFill>
                <a:schemeClr val="bg1"/>
              </a:solidFill>
              <a:latin typeface="Pristina" pitchFamily="66" charset="0"/>
            </a:endParaRPr>
          </a:p>
        </p:txBody>
      </p:sp>
      <p:pic>
        <p:nvPicPr>
          <p:cNvPr id="68" name="67 Imagen" descr="2048 (50).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spd="slow" advTm="22000">
    <p:zoom/>
    <p:sndAc>
      <p:stSnd loop="1">
        <p:snd r:embed="rId2" name="ENY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8"/>
                                        </p:tgtEl>
                                        <p:attrNameLst>
                                          <p:attrName>style.opacity</p:attrName>
                                        </p:attrNameLst>
                                      </p:cBhvr>
                                      <p:to>
                                        <p:strVal val="0"/>
                                      </p:to>
                                    </p:set>
                                    <p:animEffect filter="image" prLst="opacity: 0">
                                      <p:cBhvr rctx="IE">
                                        <p:cTn id="7" dur="indefinite"/>
                                        <p:tgtEl>
                                          <p:spTgt spid="6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3000"/>
                                        <p:tgtEl>
                                          <p:spTgt spid="8"/>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3000"/>
                                        <p:tgtEl>
                                          <p:spTgt spid="9"/>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blinds(horizontal)">
                                      <p:cBhvr>
                                        <p:cTn id="22" dur="3000"/>
                                        <p:tgtEl>
                                          <p:spTgt spid="17"/>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blinds(horizontal)">
                                      <p:cBhvr>
                                        <p:cTn id="25" dur="3000"/>
                                        <p:tgtEl>
                                          <p:spTgt spid="18"/>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blinds(horizontal)">
                                      <p:cBhvr>
                                        <p:cTn id="28" dur="3000"/>
                                        <p:tgtEl>
                                          <p:spTgt spid="19"/>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linds(horizontal)">
                                      <p:cBhvr>
                                        <p:cTn id="31" dur="3000"/>
                                        <p:tgtEl>
                                          <p:spTgt spid="20"/>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blinds(horizontal)">
                                      <p:cBhvr>
                                        <p:cTn id="34" dur="3000"/>
                                        <p:tgtEl>
                                          <p:spTgt spid="21"/>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blinds(horizontal)">
                                      <p:cBhvr>
                                        <p:cTn id="37" dur="3000"/>
                                        <p:tgtEl>
                                          <p:spTgt spid="22"/>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blinds(horizontal)">
                                      <p:cBhvr>
                                        <p:cTn id="40" dur="3000"/>
                                        <p:tgtEl>
                                          <p:spTgt spid="23"/>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blinds(horizontal)">
                                      <p:cBhvr>
                                        <p:cTn id="43" dur="3000"/>
                                        <p:tgtEl>
                                          <p:spTgt spid="24"/>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blinds(horizontal)">
                                      <p:cBhvr>
                                        <p:cTn id="46" dur="3000"/>
                                        <p:tgtEl>
                                          <p:spTgt spid="25"/>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blinds(horizontal)">
                                      <p:cBhvr>
                                        <p:cTn id="49" dur="3000"/>
                                        <p:tgtEl>
                                          <p:spTgt spid="26"/>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blinds(horizontal)">
                                      <p:cBhvr>
                                        <p:cTn id="52" dur="3000"/>
                                        <p:tgtEl>
                                          <p:spTgt spid="27"/>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blinds(horizontal)">
                                      <p:cBhvr>
                                        <p:cTn id="55" dur="3000"/>
                                        <p:tgtEl>
                                          <p:spTgt spid="28"/>
                                        </p:tgtEl>
                                      </p:cBhvr>
                                    </p:animEffect>
                                  </p:childTnLst>
                                </p:cTn>
                              </p:par>
                              <p:par>
                                <p:cTn id="56" presetID="3" presetClass="entr" presetSubtype="10" fill="hold" grpId="0" nodeType="withEffect">
                                  <p:stCondLst>
                                    <p:cond delay="0"/>
                                  </p:stCondLst>
                                  <p:childTnLst>
                                    <p:set>
                                      <p:cBhvr>
                                        <p:cTn id="57" dur="1" fill="hold">
                                          <p:stCondLst>
                                            <p:cond delay="0"/>
                                          </p:stCondLst>
                                        </p:cTn>
                                        <p:tgtEl>
                                          <p:spTgt spid="37"/>
                                        </p:tgtEl>
                                        <p:attrNameLst>
                                          <p:attrName>style.visibility</p:attrName>
                                        </p:attrNameLst>
                                      </p:cBhvr>
                                      <p:to>
                                        <p:strVal val="visible"/>
                                      </p:to>
                                    </p:set>
                                    <p:animEffect transition="in" filter="blinds(horizontal)">
                                      <p:cBhvr>
                                        <p:cTn id="58" dur="3000"/>
                                        <p:tgtEl>
                                          <p:spTgt spid="37"/>
                                        </p:tgtEl>
                                      </p:cBhvr>
                                    </p:animEffect>
                                  </p:childTnLst>
                                </p:cTn>
                              </p:par>
                              <p:par>
                                <p:cTn id="59" presetID="3" presetClass="entr" presetSubtype="10" fill="hold" grpId="0" nodeType="withEffect">
                                  <p:stCondLst>
                                    <p:cond delay="0"/>
                                  </p:stCondLst>
                                  <p:childTnLst>
                                    <p:set>
                                      <p:cBhvr>
                                        <p:cTn id="60" dur="1" fill="hold">
                                          <p:stCondLst>
                                            <p:cond delay="0"/>
                                          </p:stCondLst>
                                        </p:cTn>
                                        <p:tgtEl>
                                          <p:spTgt spid="38"/>
                                        </p:tgtEl>
                                        <p:attrNameLst>
                                          <p:attrName>style.visibility</p:attrName>
                                        </p:attrNameLst>
                                      </p:cBhvr>
                                      <p:to>
                                        <p:strVal val="visible"/>
                                      </p:to>
                                    </p:set>
                                    <p:animEffect transition="in" filter="blinds(horizontal)">
                                      <p:cBhvr>
                                        <p:cTn id="61" dur="3000"/>
                                        <p:tgtEl>
                                          <p:spTgt spid="38"/>
                                        </p:tgtEl>
                                      </p:cBhvr>
                                    </p:animEffect>
                                  </p:childTnLst>
                                </p:cTn>
                              </p:par>
                              <p:par>
                                <p:cTn id="62" presetID="3" presetClass="entr" presetSubtype="10" fill="hold" grpId="0" nodeType="with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blinds(horizontal)">
                                      <p:cBhvr>
                                        <p:cTn id="64" dur="3000"/>
                                        <p:tgtEl>
                                          <p:spTgt spid="39"/>
                                        </p:tgtEl>
                                      </p:cBhvr>
                                    </p:animEffect>
                                  </p:childTnLst>
                                </p:cTn>
                              </p:par>
                              <p:par>
                                <p:cTn id="65" presetID="3" presetClass="entr" presetSubtype="10" fill="hold" grpId="0"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blinds(horizontal)">
                                      <p:cBhvr>
                                        <p:cTn id="67" dur="3000"/>
                                        <p:tgtEl>
                                          <p:spTgt spid="5"/>
                                        </p:tgtEl>
                                      </p:cBhvr>
                                    </p:animEffect>
                                  </p:childTnLst>
                                </p:cTn>
                              </p:par>
                              <p:par>
                                <p:cTn id="68" presetID="3" presetClass="entr" presetSubtype="10"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blinds(horizontal)">
                                      <p:cBhvr>
                                        <p:cTn id="70" dur="3000"/>
                                        <p:tgtEl>
                                          <p:spTgt spid="10"/>
                                        </p:tgtEl>
                                      </p:cBhvr>
                                    </p:animEffect>
                                  </p:childTnLst>
                                </p:cTn>
                              </p:par>
                              <p:par>
                                <p:cTn id="71" presetID="3" presetClass="entr" presetSubtype="10" fill="hold" grpId="0"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blinds(horizontal)">
                                      <p:cBhvr>
                                        <p:cTn id="73" dur="3000"/>
                                        <p:tgtEl>
                                          <p:spTgt spid="11"/>
                                        </p:tgtEl>
                                      </p:cBhvr>
                                    </p:animEffect>
                                  </p:childTnLst>
                                </p:cTn>
                              </p:par>
                              <p:par>
                                <p:cTn id="74" presetID="3" presetClass="entr" presetSubtype="10" fill="hold" grpId="0"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blinds(horizontal)">
                                      <p:cBhvr>
                                        <p:cTn id="76" dur="3000"/>
                                        <p:tgtEl>
                                          <p:spTgt spid="12"/>
                                        </p:tgtEl>
                                      </p:cBhvr>
                                    </p:animEffect>
                                  </p:childTnLst>
                                </p:cTn>
                              </p:par>
                              <p:par>
                                <p:cTn id="77" presetID="3" presetClass="entr" presetSubtype="10" fill="hold" grpId="0"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blinds(horizontal)">
                                      <p:cBhvr>
                                        <p:cTn id="79" dur="3000"/>
                                        <p:tgtEl>
                                          <p:spTgt spid="13"/>
                                        </p:tgtEl>
                                      </p:cBhvr>
                                    </p:animEffect>
                                  </p:childTnLst>
                                </p:cTn>
                              </p:par>
                              <p:par>
                                <p:cTn id="80" presetID="3" presetClass="entr" presetSubtype="10"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blinds(horizontal)">
                                      <p:cBhvr>
                                        <p:cTn id="82" dur="3000"/>
                                        <p:tgtEl>
                                          <p:spTgt spid="14"/>
                                        </p:tgtEl>
                                      </p:cBhvr>
                                    </p:animEffect>
                                  </p:childTnLst>
                                </p:cTn>
                              </p:par>
                              <p:par>
                                <p:cTn id="83" presetID="3" presetClass="entr" presetSubtype="10" fill="hold" grpId="0"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blinds(horizontal)">
                                      <p:cBhvr>
                                        <p:cTn id="85" dur="3000"/>
                                        <p:tgtEl>
                                          <p:spTgt spid="15"/>
                                        </p:tgtEl>
                                      </p:cBhvr>
                                    </p:animEffect>
                                  </p:childTnLst>
                                </p:cTn>
                              </p:par>
                              <p:par>
                                <p:cTn id="86" presetID="3" presetClass="entr" presetSubtype="10" fill="hold" grpId="0"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blinds(horizontal)">
                                      <p:cBhvr>
                                        <p:cTn id="88" dur="3000"/>
                                        <p:tgtEl>
                                          <p:spTgt spid="16"/>
                                        </p:tgtEl>
                                      </p:cBhvr>
                                    </p:animEffect>
                                  </p:childTnLst>
                                </p:cTn>
                              </p:par>
                              <p:par>
                                <p:cTn id="89" presetID="3" presetClass="entr" presetSubtype="10" fill="hold" grpId="0" nodeType="withEffect">
                                  <p:stCondLst>
                                    <p:cond delay="0"/>
                                  </p:stCondLst>
                                  <p:childTnLst>
                                    <p:set>
                                      <p:cBhvr>
                                        <p:cTn id="90" dur="1" fill="hold">
                                          <p:stCondLst>
                                            <p:cond delay="0"/>
                                          </p:stCondLst>
                                        </p:cTn>
                                        <p:tgtEl>
                                          <p:spTgt spid="29"/>
                                        </p:tgtEl>
                                        <p:attrNameLst>
                                          <p:attrName>style.visibility</p:attrName>
                                        </p:attrNameLst>
                                      </p:cBhvr>
                                      <p:to>
                                        <p:strVal val="visible"/>
                                      </p:to>
                                    </p:set>
                                    <p:animEffect transition="in" filter="blinds(horizontal)">
                                      <p:cBhvr>
                                        <p:cTn id="91" dur="3000"/>
                                        <p:tgtEl>
                                          <p:spTgt spid="29"/>
                                        </p:tgtEl>
                                      </p:cBhvr>
                                    </p:animEffect>
                                  </p:childTnLst>
                                </p:cTn>
                              </p:par>
                              <p:par>
                                <p:cTn id="92" presetID="3" presetClass="entr" presetSubtype="10" fill="hold" grpId="0" nodeType="withEffect">
                                  <p:stCondLst>
                                    <p:cond delay="0"/>
                                  </p:stCondLst>
                                  <p:childTnLst>
                                    <p:set>
                                      <p:cBhvr>
                                        <p:cTn id="93" dur="1" fill="hold">
                                          <p:stCondLst>
                                            <p:cond delay="0"/>
                                          </p:stCondLst>
                                        </p:cTn>
                                        <p:tgtEl>
                                          <p:spTgt spid="30"/>
                                        </p:tgtEl>
                                        <p:attrNameLst>
                                          <p:attrName>style.visibility</p:attrName>
                                        </p:attrNameLst>
                                      </p:cBhvr>
                                      <p:to>
                                        <p:strVal val="visible"/>
                                      </p:to>
                                    </p:set>
                                    <p:animEffect transition="in" filter="blinds(horizontal)">
                                      <p:cBhvr>
                                        <p:cTn id="94" dur="3000"/>
                                        <p:tgtEl>
                                          <p:spTgt spid="30"/>
                                        </p:tgtEl>
                                      </p:cBhvr>
                                    </p:animEffect>
                                  </p:childTnLst>
                                </p:cTn>
                              </p:par>
                              <p:par>
                                <p:cTn id="95" presetID="3" presetClass="entr" presetSubtype="10" fill="hold" grpId="0" nodeType="withEffect">
                                  <p:stCondLst>
                                    <p:cond delay="0"/>
                                  </p:stCondLst>
                                  <p:childTnLst>
                                    <p:set>
                                      <p:cBhvr>
                                        <p:cTn id="96" dur="1" fill="hold">
                                          <p:stCondLst>
                                            <p:cond delay="0"/>
                                          </p:stCondLst>
                                        </p:cTn>
                                        <p:tgtEl>
                                          <p:spTgt spid="31"/>
                                        </p:tgtEl>
                                        <p:attrNameLst>
                                          <p:attrName>style.visibility</p:attrName>
                                        </p:attrNameLst>
                                      </p:cBhvr>
                                      <p:to>
                                        <p:strVal val="visible"/>
                                      </p:to>
                                    </p:set>
                                    <p:animEffect transition="in" filter="blinds(horizontal)">
                                      <p:cBhvr>
                                        <p:cTn id="97" dur="3000"/>
                                        <p:tgtEl>
                                          <p:spTgt spid="31"/>
                                        </p:tgtEl>
                                      </p:cBhvr>
                                    </p:animEffect>
                                  </p:childTnLst>
                                </p:cTn>
                              </p:par>
                              <p:par>
                                <p:cTn id="98" presetID="3" presetClass="entr" presetSubtype="10" fill="hold" grpId="0" nodeType="withEffect">
                                  <p:stCondLst>
                                    <p:cond delay="0"/>
                                  </p:stCondLst>
                                  <p:childTnLst>
                                    <p:set>
                                      <p:cBhvr>
                                        <p:cTn id="99" dur="1" fill="hold">
                                          <p:stCondLst>
                                            <p:cond delay="0"/>
                                          </p:stCondLst>
                                        </p:cTn>
                                        <p:tgtEl>
                                          <p:spTgt spid="32"/>
                                        </p:tgtEl>
                                        <p:attrNameLst>
                                          <p:attrName>style.visibility</p:attrName>
                                        </p:attrNameLst>
                                      </p:cBhvr>
                                      <p:to>
                                        <p:strVal val="visible"/>
                                      </p:to>
                                    </p:set>
                                    <p:animEffect transition="in" filter="blinds(horizontal)">
                                      <p:cBhvr>
                                        <p:cTn id="100" dur="3000"/>
                                        <p:tgtEl>
                                          <p:spTgt spid="32"/>
                                        </p:tgtEl>
                                      </p:cBhvr>
                                    </p:animEffect>
                                  </p:childTnLst>
                                </p:cTn>
                              </p:par>
                              <p:par>
                                <p:cTn id="101" presetID="3" presetClass="entr" presetSubtype="10" fill="hold" grpId="0" nodeType="withEffect">
                                  <p:stCondLst>
                                    <p:cond delay="0"/>
                                  </p:stCondLst>
                                  <p:childTnLst>
                                    <p:set>
                                      <p:cBhvr>
                                        <p:cTn id="102" dur="1" fill="hold">
                                          <p:stCondLst>
                                            <p:cond delay="0"/>
                                          </p:stCondLst>
                                        </p:cTn>
                                        <p:tgtEl>
                                          <p:spTgt spid="33"/>
                                        </p:tgtEl>
                                        <p:attrNameLst>
                                          <p:attrName>style.visibility</p:attrName>
                                        </p:attrNameLst>
                                      </p:cBhvr>
                                      <p:to>
                                        <p:strVal val="visible"/>
                                      </p:to>
                                    </p:set>
                                    <p:animEffect transition="in" filter="blinds(horizontal)">
                                      <p:cBhvr>
                                        <p:cTn id="103" dur="3000"/>
                                        <p:tgtEl>
                                          <p:spTgt spid="33"/>
                                        </p:tgtEl>
                                      </p:cBhvr>
                                    </p:animEffect>
                                  </p:childTnLst>
                                </p:cTn>
                              </p:par>
                              <p:par>
                                <p:cTn id="104" presetID="3" presetClass="entr" presetSubtype="10" fill="hold" grpId="0" nodeType="withEffect">
                                  <p:stCondLst>
                                    <p:cond delay="0"/>
                                  </p:stCondLst>
                                  <p:childTnLst>
                                    <p:set>
                                      <p:cBhvr>
                                        <p:cTn id="105" dur="1" fill="hold">
                                          <p:stCondLst>
                                            <p:cond delay="0"/>
                                          </p:stCondLst>
                                        </p:cTn>
                                        <p:tgtEl>
                                          <p:spTgt spid="34"/>
                                        </p:tgtEl>
                                        <p:attrNameLst>
                                          <p:attrName>style.visibility</p:attrName>
                                        </p:attrNameLst>
                                      </p:cBhvr>
                                      <p:to>
                                        <p:strVal val="visible"/>
                                      </p:to>
                                    </p:set>
                                    <p:animEffect transition="in" filter="blinds(horizontal)">
                                      <p:cBhvr>
                                        <p:cTn id="106" dur="3000"/>
                                        <p:tgtEl>
                                          <p:spTgt spid="34"/>
                                        </p:tgtEl>
                                      </p:cBhvr>
                                    </p:animEffect>
                                  </p:childTnLst>
                                </p:cTn>
                              </p:par>
                              <p:par>
                                <p:cTn id="107" presetID="3" presetClass="entr" presetSubtype="10" fill="hold" grpId="0" nodeType="withEffect">
                                  <p:stCondLst>
                                    <p:cond delay="0"/>
                                  </p:stCondLst>
                                  <p:childTnLst>
                                    <p:set>
                                      <p:cBhvr>
                                        <p:cTn id="108" dur="1" fill="hold">
                                          <p:stCondLst>
                                            <p:cond delay="0"/>
                                          </p:stCondLst>
                                        </p:cTn>
                                        <p:tgtEl>
                                          <p:spTgt spid="35"/>
                                        </p:tgtEl>
                                        <p:attrNameLst>
                                          <p:attrName>style.visibility</p:attrName>
                                        </p:attrNameLst>
                                      </p:cBhvr>
                                      <p:to>
                                        <p:strVal val="visible"/>
                                      </p:to>
                                    </p:set>
                                    <p:animEffect transition="in" filter="blinds(horizontal)">
                                      <p:cBhvr>
                                        <p:cTn id="109" dur="3000"/>
                                        <p:tgtEl>
                                          <p:spTgt spid="35"/>
                                        </p:tgtEl>
                                      </p:cBhvr>
                                    </p:animEffect>
                                  </p:childTnLst>
                                </p:cTn>
                              </p:par>
                              <p:par>
                                <p:cTn id="110" presetID="3" presetClass="entr" presetSubtype="10" fill="hold" grpId="0" nodeType="withEffect">
                                  <p:stCondLst>
                                    <p:cond delay="0"/>
                                  </p:stCondLst>
                                  <p:childTnLst>
                                    <p:set>
                                      <p:cBhvr>
                                        <p:cTn id="111" dur="1" fill="hold">
                                          <p:stCondLst>
                                            <p:cond delay="0"/>
                                          </p:stCondLst>
                                        </p:cTn>
                                        <p:tgtEl>
                                          <p:spTgt spid="36"/>
                                        </p:tgtEl>
                                        <p:attrNameLst>
                                          <p:attrName>style.visibility</p:attrName>
                                        </p:attrNameLst>
                                      </p:cBhvr>
                                      <p:to>
                                        <p:strVal val="visible"/>
                                      </p:to>
                                    </p:set>
                                    <p:animEffect transition="in" filter="blinds(horizontal)">
                                      <p:cBhvr>
                                        <p:cTn id="112" dur="3000"/>
                                        <p:tgtEl>
                                          <p:spTgt spid="36"/>
                                        </p:tgtEl>
                                      </p:cBhvr>
                                    </p:animEffect>
                                  </p:childTnLst>
                                </p:cTn>
                              </p:par>
                              <p:par>
                                <p:cTn id="113" presetID="3" presetClass="entr" presetSubtype="10"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blinds(horizontal)">
                                      <p:cBhvr>
                                        <p:cTn id="115" dur="3000"/>
                                        <p:tgtEl>
                                          <p:spTgt spid="40"/>
                                        </p:tgtEl>
                                      </p:cBhvr>
                                    </p:animEffect>
                                  </p:childTnLst>
                                </p:cTn>
                              </p:par>
                              <p:par>
                                <p:cTn id="116" presetID="3" presetClass="entr" presetSubtype="10" fill="hold" grpId="0" nodeType="with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blinds(horizontal)">
                                      <p:cBhvr>
                                        <p:cTn id="118" dur="3000"/>
                                        <p:tgtEl>
                                          <p:spTgt spid="41"/>
                                        </p:tgtEl>
                                      </p:cBhvr>
                                    </p:animEffect>
                                  </p:childTnLst>
                                </p:cTn>
                              </p:par>
                              <p:par>
                                <p:cTn id="119" presetID="3" presetClass="entr" presetSubtype="10" fill="hold" grpId="0" nodeType="withEffect">
                                  <p:stCondLst>
                                    <p:cond delay="0"/>
                                  </p:stCondLst>
                                  <p:childTnLst>
                                    <p:set>
                                      <p:cBhvr>
                                        <p:cTn id="120" dur="1" fill="hold">
                                          <p:stCondLst>
                                            <p:cond delay="0"/>
                                          </p:stCondLst>
                                        </p:cTn>
                                        <p:tgtEl>
                                          <p:spTgt spid="42"/>
                                        </p:tgtEl>
                                        <p:attrNameLst>
                                          <p:attrName>style.visibility</p:attrName>
                                        </p:attrNameLst>
                                      </p:cBhvr>
                                      <p:to>
                                        <p:strVal val="visible"/>
                                      </p:to>
                                    </p:set>
                                    <p:animEffect transition="in" filter="blinds(horizontal)">
                                      <p:cBhvr>
                                        <p:cTn id="121" dur="3000"/>
                                        <p:tgtEl>
                                          <p:spTgt spid="42"/>
                                        </p:tgtEl>
                                      </p:cBhvr>
                                    </p:animEffect>
                                  </p:childTnLst>
                                </p:cTn>
                              </p:par>
                              <p:par>
                                <p:cTn id="122" presetID="2" presetClass="entr" presetSubtype="2" fill="hold" grpId="1" nodeType="withEffect">
                                  <p:stCondLst>
                                    <p:cond delay="0"/>
                                  </p:stCondLst>
                                  <p:childTnLst>
                                    <p:set>
                                      <p:cBhvr>
                                        <p:cTn id="123" dur="1" fill="hold">
                                          <p:stCondLst>
                                            <p:cond delay="0"/>
                                          </p:stCondLst>
                                        </p:cTn>
                                        <p:tgtEl>
                                          <p:spTgt spid="6"/>
                                        </p:tgtEl>
                                        <p:attrNameLst>
                                          <p:attrName>style.visibility</p:attrName>
                                        </p:attrNameLst>
                                      </p:cBhvr>
                                      <p:to>
                                        <p:strVal val="visible"/>
                                      </p:to>
                                    </p:set>
                                    <p:anim calcmode="lin" valueType="num">
                                      <p:cBhvr additive="base">
                                        <p:cTn id="124" dur="3000" fill="hold"/>
                                        <p:tgtEl>
                                          <p:spTgt spid="6"/>
                                        </p:tgtEl>
                                        <p:attrNameLst>
                                          <p:attrName>ppt_x</p:attrName>
                                        </p:attrNameLst>
                                      </p:cBhvr>
                                      <p:tavLst>
                                        <p:tav tm="0">
                                          <p:val>
                                            <p:strVal val="1+#ppt_w/2"/>
                                          </p:val>
                                        </p:tav>
                                        <p:tav tm="100000">
                                          <p:val>
                                            <p:strVal val="#ppt_x"/>
                                          </p:val>
                                        </p:tav>
                                      </p:tavLst>
                                    </p:anim>
                                    <p:anim calcmode="lin" valueType="num">
                                      <p:cBhvr additive="base">
                                        <p:cTn id="125" dur="3000" fill="hold"/>
                                        <p:tgtEl>
                                          <p:spTgt spid="6"/>
                                        </p:tgtEl>
                                        <p:attrNameLst>
                                          <p:attrName>ppt_y</p:attrName>
                                        </p:attrNameLst>
                                      </p:cBhvr>
                                      <p:tavLst>
                                        <p:tav tm="0">
                                          <p:val>
                                            <p:strVal val="#ppt_y"/>
                                          </p:val>
                                        </p:tav>
                                        <p:tav tm="100000">
                                          <p:val>
                                            <p:strVal val="#ppt_y"/>
                                          </p:val>
                                        </p:tav>
                                      </p:tavLst>
                                    </p:anim>
                                  </p:childTnLst>
                                </p:cTn>
                              </p:par>
                              <p:par>
                                <p:cTn id="126" presetID="2" presetClass="entr" presetSubtype="2" fill="hold" grpId="1" nodeType="withEffect">
                                  <p:stCondLst>
                                    <p:cond delay="0"/>
                                  </p:stCondLst>
                                  <p:childTnLst>
                                    <p:set>
                                      <p:cBhvr>
                                        <p:cTn id="127" dur="1" fill="hold">
                                          <p:stCondLst>
                                            <p:cond delay="0"/>
                                          </p:stCondLst>
                                        </p:cTn>
                                        <p:tgtEl>
                                          <p:spTgt spid="7"/>
                                        </p:tgtEl>
                                        <p:attrNameLst>
                                          <p:attrName>style.visibility</p:attrName>
                                        </p:attrNameLst>
                                      </p:cBhvr>
                                      <p:to>
                                        <p:strVal val="visible"/>
                                      </p:to>
                                    </p:set>
                                    <p:anim calcmode="lin" valueType="num">
                                      <p:cBhvr additive="base">
                                        <p:cTn id="128" dur="3000" fill="hold"/>
                                        <p:tgtEl>
                                          <p:spTgt spid="7"/>
                                        </p:tgtEl>
                                        <p:attrNameLst>
                                          <p:attrName>ppt_x</p:attrName>
                                        </p:attrNameLst>
                                      </p:cBhvr>
                                      <p:tavLst>
                                        <p:tav tm="0">
                                          <p:val>
                                            <p:strVal val="1+#ppt_w/2"/>
                                          </p:val>
                                        </p:tav>
                                        <p:tav tm="100000">
                                          <p:val>
                                            <p:strVal val="#ppt_x"/>
                                          </p:val>
                                        </p:tav>
                                      </p:tavLst>
                                    </p:anim>
                                    <p:anim calcmode="lin" valueType="num">
                                      <p:cBhvr additive="base">
                                        <p:cTn id="129" dur="3000" fill="hold"/>
                                        <p:tgtEl>
                                          <p:spTgt spid="7"/>
                                        </p:tgtEl>
                                        <p:attrNameLst>
                                          <p:attrName>ppt_y</p:attrName>
                                        </p:attrNameLst>
                                      </p:cBhvr>
                                      <p:tavLst>
                                        <p:tav tm="0">
                                          <p:val>
                                            <p:strVal val="#ppt_y"/>
                                          </p:val>
                                        </p:tav>
                                        <p:tav tm="100000">
                                          <p:val>
                                            <p:strVal val="#ppt_y"/>
                                          </p:val>
                                        </p:tav>
                                      </p:tavLst>
                                    </p:anim>
                                  </p:childTnLst>
                                </p:cTn>
                              </p:par>
                              <p:par>
                                <p:cTn id="130" presetID="2" presetClass="entr" presetSubtype="2" fill="hold" grpId="1" nodeType="withEffect">
                                  <p:stCondLst>
                                    <p:cond delay="0"/>
                                  </p:stCondLst>
                                  <p:childTnLst>
                                    <p:set>
                                      <p:cBhvr>
                                        <p:cTn id="131" dur="1" fill="hold">
                                          <p:stCondLst>
                                            <p:cond delay="0"/>
                                          </p:stCondLst>
                                        </p:cTn>
                                        <p:tgtEl>
                                          <p:spTgt spid="8"/>
                                        </p:tgtEl>
                                        <p:attrNameLst>
                                          <p:attrName>style.visibility</p:attrName>
                                        </p:attrNameLst>
                                      </p:cBhvr>
                                      <p:to>
                                        <p:strVal val="visible"/>
                                      </p:to>
                                    </p:set>
                                    <p:anim calcmode="lin" valueType="num">
                                      <p:cBhvr additive="base">
                                        <p:cTn id="132" dur="3000" fill="hold"/>
                                        <p:tgtEl>
                                          <p:spTgt spid="8"/>
                                        </p:tgtEl>
                                        <p:attrNameLst>
                                          <p:attrName>ppt_x</p:attrName>
                                        </p:attrNameLst>
                                      </p:cBhvr>
                                      <p:tavLst>
                                        <p:tav tm="0">
                                          <p:val>
                                            <p:strVal val="1+#ppt_w/2"/>
                                          </p:val>
                                        </p:tav>
                                        <p:tav tm="100000">
                                          <p:val>
                                            <p:strVal val="#ppt_x"/>
                                          </p:val>
                                        </p:tav>
                                      </p:tavLst>
                                    </p:anim>
                                    <p:anim calcmode="lin" valueType="num">
                                      <p:cBhvr additive="base">
                                        <p:cTn id="133" dur="3000" fill="hold"/>
                                        <p:tgtEl>
                                          <p:spTgt spid="8"/>
                                        </p:tgtEl>
                                        <p:attrNameLst>
                                          <p:attrName>ppt_y</p:attrName>
                                        </p:attrNameLst>
                                      </p:cBhvr>
                                      <p:tavLst>
                                        <p:tav tm="0">
                                          <p:val>
                                            <p:strVal val="#ppt_y"/>
                                          </p:val>
                                        </p:tav>
                                        <p:tav tm="100000">
                                          <p:val>
                                            <p:strVal val="#ppt_y"/>
                                          </p:val>
                                        </p:tav>
                                      </p:tavLst>
                                    </p:anim>
                                  </p:childTnLst>
                                </p:cTn>
                              </p:par>
                              <p:par>
                                <p:cTn id="134" presetID="2" presetClass="entr" presetSubtype="2" fill="hold" grpId="1" nodeType="withEffect">
                                  <p:stCondLst>
                                    <p:cond delay="0"/>
                                  </p:stCondLst>
                                  <p:childTnLst>
                                    <p:set>
                                      <p:cBhvr>
                                        <p:cTn id="135" dur="1" fill="hold">
                                          <p:stCondLst>
                                            <p:cond delay="0"/>
                                          </p:stCondLst>
                                        </p:cTn>
                                        <p:tgtEl>
                                          <p:spTgt spid="9"/>
                                        </p:tgtEl>
                                        <p:attrNameLst>
                                          <p:attrName>style.visibility</p:attrName>
                                        </p:attrNameLst>
                                      </p:cBhvr>
                                      <p:to>
                                        <p:strVal val="visible"/>
                                      </p:to>
                                    </p:set>
                                    <p:anim calcmode="lin" valueType="num">
                                      <p:cBhvr additive="base">
                                        <p:cTn id="136" dur="3000" fill="hold"/>
                                        <p:tgtEl>
                                          <p:spTgt spid="9"/>
                                        </p:tgtEl>
                                        <p:attrNameLst>
                                          <p:attrName>ppt_x</p:attrName>
                                        </p:attrNameLst>
                                      </p:cBhvr>
                                      <p:tavLst>
                                        <p:tav tm="0">
                                          <p:val>
                                            <p:strVal val="1+#ppt_w/2"/>
                                          </p:val>
                                        </p:tav>
                                        <p:tav tm="100000">
                                          <p:val>
                                            <p:strVal val="#ppt_x"/>
                                          </p:val>
                                        </p:tav>
                                      </p:tavLst>
                                    </p:anim>
                                    <p:anim calcmode="lin" valueType="num">
                                      <p:cBhvr additive="base">
                                        <p:cTn id="137" dur="3000" fill="hold"/>
                                        <p:tgtEl>
                                          <p:spTgt spid="9"/>
                                        </p:tgtEl>
                                        <p:attrNameLst>
                                          <p:attrName>ppt_y</p:attrName>
                                        </p:attrNameLst>
                                      </p:cBhvr>
                                      <p:tavLst>
                                        <p:tav tm="0">
                                          <p:val>
                                            <p:strVal val="#ppt_y"/>
                                          </p:val>
                                        </p:tav>
                                        <p:tav tm="100000">
                                          <p:val>
                                            <p:strVal val="#ppt_y"/>
                                          </p:val>
                                        </p:tav>
                                      </p:tavLst>
                                    </p:anim>
                                  </p:childTnLst>
                                </p:cTn>
                              </p:par>
                              <p:par>
                                <p:cTn id="138" presetID="2" presetClass="entr" presetSubtype="2" fill="hold" grpId="1" nodeType="withEffect">
                                  <p:stCondLst>
                                    <p:cond delay="0"/>
                                  </p:stCondLst>
                                  <p:childTnLst>
                                    <p:set>
                                      <p:cBhvr>
                                        <p:cTn id="139" dur="1" fill="hold">
                                          <p:stCondLst>
                                            <p:cond delay="0"/>
                                          </p:stCondLst>
                                        </p:cTn>
                                        <p:tgtEl>
                                          <p:spTgt spid="17"/>
                                        </p:tgtEl>
                                        <p:attrNameLst>
                                          <p:attrName>style.visibility</p:attrName>
                                        </p:attrNameLst>
                                      </p:cBhvr>
                                      <p:to>
                                        <p:strVal val="visible"/>
                                      </p:to>
                                    </p:set>
                                    <p:anim calcmode="lin" valueType="num">
                                      <p:cBhvr additive="base">
                                        <p:cTn id="140" dur="3000" fill="hold"/>
                                        <p:tgtEl>
                                          <p:spTgt spid="17"/>
                                        </p:tgtEl>
                                        <p:attrNameLst>
                                          <p:attrName>ppt_x</p:attrName>
                                        </p:attrNameLst>
                                      </p:cBhvr>
                                      <p:tavLst>
                                        <p:tav tm="0">
                                          <p:val>
                                            <p:strVal val="1+#ppt_w/2"/>
                                          </p:val>
                                        </p:tav>
                                        <p:tav tm="100000">
                                          <p:val>
                                            <p:strVal val="#ppt_x"/>
                                          </p:val>
                                        </p:tav>
                                      </p:tavLst>
                                    </p:anim>
                                    <p:anim calcmode="lin" valueType="num">
                                      <p:cBhvr additive="base">
                                        <p:cTn id="141" dur="3000" fill="hold"/>
                                        <p:tgtEl>
                                          <p:spTgt spid="17"/>
                                        </p:tgtEl>
                                        <p:attrNameLst>
                                          <p:attrName>ppt_y</p:attrName>
                                        </p:attrNameLst>
                                      </p:cBhvr>
                                      <p:tavLst>
                                        <p:tav tm="0">
                                          <p:val>
                                            <p:strVal val="#ppt_y"/>
                                          </p:val>
                                        </p:tav>
                                        <p:tav tm="100000">
                                          <p:val>
                                            <p:strVal val="#ppt_y"/>
                                          </p:val>
                                        </p:tav>
                                      </p:tavLst>
                                    </p:anim>
                                  </p:childTnLst>
                                </p:cTn>
                              </p:par>
                              <p:par>
                                <p:cTn id="142" presetID="2" presetClass="entr" presetSubtype="2" fill="hold" grpId="1" nodeType="withEffect">
                                  <p:stCondLst>
                                    <p:cond delay="0"/>
                                  </p:stCondLst>
                                  <p:childTnLst>
                                    <p:set>
                                      <p:cBhvr>
                                        <p:cTn id="143" dur="1" fill="hold">
                                          <p:stCondLst>
                                            <p:cond delay="0"/>
                                          </p:stCondLst>
                                        </p:cTn>
                                        <p:tgtEl>
                                          <p:spTgt spid="18"/>
                                        </p:tgtEl>
                                        <p:attrNameLst>
                                          <p:attrName>style.visibility</p:attrName>
                                        </p:attrNameLst>
                                      </p:cBhvr>
                                      <p:to>
                                        <p:strVal val="visible"/>
                                      </p:to>
                                    </p:set>
                                    <p:anim calcmode="lin" valueType="num">
                                      <p:cBhvr additive="base">
                                        <p:cTn id="144" dur="3000" fill="hold"/>
                                        <p:tgtEl>
                                          <p:spTgt spid="18"/>
                                        </p:tgtEl>
                                        <p:attrNameLst>
                                          <p:attrName>ppt_x</p:attrName>
                                        </p:attrNameLst>
                                      </p:cBhvr>
                                      <p:tavLst>
                                        <p:tav tm="0">
                                          <p:val>
                                            <p:strVal val="1+#ppt_w/2"/>
                                          </p:val>
                                        </p:tav>
                                        <p:tav tm="100000">
                                          <p:val>
                                            <p:strVal val="#ppt_x"/>
                                          </p:val>
                                        </p:tav>
                                      </p:tavLst>
                                    </p:anim>
                                    <p:anim calcmode="lin" valueType="num">
                                      <p:cBhvr additive="base">
                                        <p:cTn id="145" dur="3000" fill="hold"/>
                                        <p:tgtEl>
                                          <p:spTgt spid="18"/>
                                        </p:tgtEl>
                                        <p:attrNameLst>
                                          <p:attrName>ppt_y</p:attrName>
                                        </p:attrNameLst>
                                      </p:cBhvr>
                                      <p:tavLst>
                                        <p:tav tm="0">
                                          <p:val>
                                            <p:strVal val="#ppt_y"/>
                                          </p:val>
                                        </p:tav>
                                        <p:tav tm="100000">
                                          <p:val>
                                            <p:strVal val="#ppt_y"/>
                                          </p:val>
                                        </p:tav>
                                      </p:tavLst>
                                    </p:anim>
                                  </p:childTnLst>
                                </p:cTn>
                              </p:par>
                              <p:par>
                                <p:cTn id="146" presetID="2" presetClass="entr" presetSubtype="2" fill="hold" grpId="1" nodeType="withEffect">
                                  <p:stCondLst>
                                    <p:cond delay="0"/>
                                  </p:stCondLst>
                                  <p:childTnLst>
                                    <p:set>
                                      <p:cBhvr>
                                        <p:cTn id="147" dur="1" fill="hold">
                                          <p:stCondLst>
                                            <p:cond delay="0"/>
                                          </p:stCondLst>
                                        </p:cTn>
                                        <p:tgtEl>
                                          <p:spTgt spid="19"/>
                                        </p:tgtEl>
                                        <p:attrNameLst>
                                          <p:attrName>style.visibility</p:attrName>
                                        </p:attrNameLst>
                                      </p:cBhvr>
                                      <p:to>
                                        <p:strVal val="visible"/>
                                      </p:to>
                                    </p:set>
                                    <p:anim calcmode="lin" valueType="num">
                                      <p:cBhvr additive="base">
                                        <p:cTn id="148" dur="3000" fill="hold"/>
                                        <p:tgtEl>
                                          <p:spTgt spid="19"/>
                                        </p:tgtEl>
                                        <p:attrNameLst>
                                          <p:attrName>ppt_x</p:attrName>
                                        </p:attrNameLst>
                                      </p:cBhvr>
                                      <p:tavLst>
                                        <p:tav tm="0">
                                          <p:val>
                                            <p:strVal val="1+#ppt_w/2"/>
                                          </p:val>
                                        </p:tav>
                                        <p:tav tm="100000">
                                          <p:val>
                                            <p:strVal val="#ppt_x"/>
                                          </p:val>
                                        </p:tav>
                                      </p:tavLst>
                                    </p:anim>
                                    <p:anim calcmode="lin" valueType="num">
                                      <p:cBhvr additive="base">
                                        <p:cTn id="149" dur="3000" fill="hold"/>
                                        <p:tgtEl>
                                          <p:spTgt spid="19"/>
                                        </p:tgtEl>
                                        <p:attrNameLst>
                                          <p:attrName>ppt_y</p:attrName>
                                        </p:attrNameLst>
                                      </p:cBhvr>
                                      <p:tavLst>
                                        <p:tav tm="0">
                                          <p:val>
                                            <p:strVal val="#ppt_y"/>
                                          </p:val>
                                        </p:tav>
                                        <p:tav tm="100000">
                                          <p:val>
                                            <p:strVal val="#ppt_y"/>
                                          </p:val>
                                        </p:tav>
                                      </p:tavLst>
                                    </p:anim>
                                  </p:childTnLst>
                                </p:cTn>
                              </p:par>
                              <p:par>
                                <p:cTn id="150" presetID="2" presetClass="entr" presetSubtype="2" fill="hold" grpId="1" nodeType="withEffect">
                                  <p:stCondLst>
                                    <p:cond delay="0"/>
                                  </p:stCondLst>
                                  <p:childTnLst>
                                    <p:set>
                                      <p:cBhvr>
                                        <p:cTn id="151" dur="1" fill="hold">
                                          <p:stCondLst>
                                            <p:cond delay="0"/>
                                          </p:stCondLst>
                                        </p:cTn>
                                        <p:tgtEl>
                                          <p:spTgt spid="20"/>
                                        </p:tgtEl>
                                        <p:attrNameLst>
                                          <p:attrName>style.visibility</p:attrName>
                                        </p:attrNameLst>
                                      </p:cBhvr>
                                      <p:to>
                                        <p:strVal val="visible"/>
                                      </p:to>
                                    </p:set>
                                    <p:anim calcmode="lin" valueType="num">
                                      <p:cBhvr additive="base">
                                        <p:cTn id="152" dur="3000" fill="hold"/>
                                        <p:tgtEl>
                                          <p:spTgt spid="20"/>
                                        </p:tgtEl>
                                        <p:attrNameLst>
                                          <p:attrName>ppt_x</p:attrName>
                                        </p:attrNameLst>
                                      </p:cBhvr>
                                      <p:tavLst>
                                        <p:tav tm="0">
                                          <p:val>
                                            <p:strVal val="1+#ppt_w/2"/>
                                          </p:val>
                                        </p:tav>
                                        <p:tav tm="100000">
                                          <p:val>
                                            <p:strVal val="#ppt_x"/>
                                          </p:val>
                                        </p:tav>
                                      </p:tavLst>
                                    </p:anim>
                                    <p:anim calcmode="lin" valueType="num">
                                      <p:cBhvr additive="base">
                                        <p:cTn id="153" dur="3000" fill="hold"/>
                                        <p:tgtEl>
                                          <p:spTgt spid="20"/>
                                        </p:tgtEl>
                                        <p:attrNameLst>
                                          <p:attrName>ppt_y</p:attrName>
                                        </p:attrNameLst>
                                      </p:cBhvr>
                                      <p:tavLst>
                                        <p:tav tm="0">
                                          <p:val>
                                            <p:strVal val="#ppt_y"/>
                                          </p:val>
                                        </p:tav>
                                        <p:tav tm="100000">
                                          <p:val>
                                            <p:strVal val="#ppt_y"/>
                                          </p:val>
                                        </p:tav>
                                      </p:tavLst>
                                    </p:anim>
                                  </p:childTnLst>
                                </p:cTn>
                              </p:par>
                              <p:par>
                                <p:cTn id="154" presetID="2" presetClass="entr" presetSubtype="2" fill="hold" grpId="1" nodeType="withEffect">
                                  <p:stCondLst>
                                    <p:cond delay="0"/>
                                  </p:stCondLst>
                                  <p:childTnLst>
                                    <p:set>
                                      <p:cBhvr>
                                        <p:cTn id="155" dur="1" fill="hold">
                                          <p:stCondLst>
                                            <p:cond delay="0"/>
                                          </p:stCondLst>
                                        </p:cTn>
                                        <p:tgtEl>
                                          <p:spTgt spid="21"/>
                                        </p:tgtEl>
                                        <p:attrNameLst>
                                          <p:attrName>style.visibility</p:attrName>
                                        </p:attrNameLst>
                                      </p:cBhvr>
                                      <p:to>
                                        <p:strVal val="visible"/>
                                      </p:to>
                                    </p:set>
                                    <p:anim calcmode="lin" valueType="num">
                                      <p:cBhvr additive="base">
                                        <p:cTn id="156" dur="3000" fill="hold"/>
                                        <p:tgtEl>
                                          <p:spTgt spid="21"/>
                                        </p:tgtEl>
                                        <p:attrNameLst>
                                          <p:attrName>ppt_x</p:attrName>
                                        </p:attrNameLst>
                                      </p:cBhvr>
                                      <p:tavLst>
                                        <p:tav tm="0">
                                          <p:val>
                                            <p:strVal val="1+#ppt_w/2"/>
                                          </p:val>
                                        </p:tav>
                                        <p:tav tm="100000">
                                          <p:val>
                                            <p:strVal val="#ppt_x"/>
                                          </p:val>
                                        </p:tav>
                                      </p:tavLst>
                                    </p:anim>
                                    <p:anim calcmode="lin" valueType="num">
                                      <p:cBhvr additive="base">
                                        <p:cTn id="157" dur="3000" fill="hold"/>
                                        <p:tgtEl>
                                          <p:spTgt spid="21"/>
                                        </p:tgtEl>
                                        <p:attrNameLst>
                                          <p:attrName>ppt_y</p:attrName>
                                        </p:attrNameLst>
                                      </p:cBhvr>
                                      <p:tavLst>
                                        <p:tav tm="0">
                                          <p:val>
                                            <p:strVal val="#ppt_y"/>
                                          </p:val>
                                        </p:tav>
                                        <p:tav tm="100000">
                                          <p:val>
                                            <p:strVal val="#ppt_y"/>
                                          </p:val>
                                        </p:tav>
                                      </p:tavLst>
                                    </p:anim>
                                  </p:childTnLst>
                                </p:cTn>
                              </p:par>
                              <p:par>
                                <p:cTn id="158" presetID="2" presetClass="entr" presetSubtype="2" fill="hold" grpId="1" nodeType="withEffect">
                                  <p:stCondLst>
                                    <p:cond delay="0"/>
                                  </p:stCondLst>
                                  <p:childTnLst>
                                    <p:set>
                                      <p:cBhvr>
                                        <p:cTn id="159" dur="1" fill="hold">
                                          <p:stCondLst>
                                            <p:cond delay="0"/>
                                          </p:stCondLst>
                                        </p:cTn>
                                        <p:tgtEl>
                                          <p:spTgt spid="22"/>
                                        </p:tgtEl>
                                        <p:attrNameLst>
                                          <p:attrName>style.visibility</p:attrName>
                                        </p:attrNameLst>
                                      </p:cBhvr>
                                      <p:to>
                                        <p:strVal val="visible"/>
                                      </p:to>
                                    </p:set>
                                    <p:anim calcmode="lin" valueType="num">
                                      <p:cBhvr additive="base">
                                        <p:cTn id="160" dur="3000" fill="hold"/>
                                        <p:tgtEl>
                                          <p:spTgt spid="22"/>
                                        </p:tgtEl>
                                        <p:attrNameLst>
                                          <p:attrName>ppt_x</p:attrName>
                                        </p:attrNameLst>
                                      </p:cBhvr>
                                      <p:tavLst>
                                        <p:tav tm="0">
                                          <p:val>
                                            <p:strVal val="1+#ppt_w/2"/>
                                          </p:val>
                                        </p:tav>
                                        <p:tav tm="100000">
                                          <p:val>
                                            <p:strVal val="#ppt_x"/>
                                          </p:val>
                                        </p:tav>
                                      </p:tavLst>
                                    </p:anim>
                                    <p:anim calcmode="lin" valueType="num">
                                      <p:cBhvr additive="base">
                                        <p:cTn id="161" dur="3000" fill="hold"/>
                                        <p:tgtEl>
                                          <p:spTgt spid="22"/>
                                        </p:tgtEl>
                                        <p:attrNameLst>
                                          <p:attrName>ppt_y</p:attrName>
                                        </p:attrNameLst>
                                      </p:cBhvr>
                                      <p:tavLst>
                                        <p:tav tm="0">
                                          <p:val>
                                            <p:strVal val="#ppt_y"/>
                                          </p:val>
                                        </p:tav>
                                        <p:tav tm="100000">
                                          <p:val>
                                            <p:strVal val="#ppt_y"/>
                                          </p:val>
                                        </p:tav>
                                      </p:tavLst>
                                    </p:anim>
                                  </p:childTnLst>
                                </p:cTn>
                              </p:par>
                              <p:par>
                                <p:cTn id="162" presetID="2" presetClass="entr" presetSubtype="2" fill="hold" grpId="1" nodeType="withEffect">
                                  <p:stCondLst>
                                    <p:cond delay="0"/>
                                  </p:stCondLst>
                                  <p:childTnLst>
                                    <p:set>
                                      <p:cBhvr>
                                        <p:cTn id="163" dur="1" fill="hold">
                                          <p:stCondLst>
                                            <p:cond delay="0"/>
                                          </p:stCondLst>
                                        </p:cTn>
                                        <p:tgtEl>
                                          <p:spTgt spid="23"/>
                                        </p:tgtEl>
                                        <p:attrNameLst>
                                          <p:attrName>style.visibility</p:attrName>
                                        </p:attrNameLst>
                                      </p:cBhvr>
                                      <p:to>
                                        <p:strVal val="visible"/>
                                      </p:to>
                                    </p:set>
                                    <p:anim calcmode="lin" valueType="num">
                                      <p:cBhvr additive="base">
                                        <p:cTn id="164" dur="3000" fill="hold"/>
                                        <p:tgtEl>
                                          <p:spTgt spid="23"/>
                                        </p:tgtEl>
                                        <p:attrNameLst>
                                          <p:attrName>ppt_x</p:attrName>
                                        </p:attrNameLst>
                                      </p:cBhvr>
                                      <p:tavLst>
                                        <p:tav tm="0">
                                          <p:val>
                                            <p:strVal val="1+#ppt_w/2"/>
                                          </p:val>
                                        </p:tav>
                                        <p:tav tm="100000">
                                          <p:val>
                                            <p:strVal val="#ppt_x"/>
                                          </p:val>
                                        </p:tav>
                                      </p:tavLst>
                                    </p:anim>
                                    <p:anim calcmode="lin" valueType="num">
                                      <p:cBhvr additive="base">
                                        <p:cTn id="165" dur="3000" fill="hold"/>
                                        <p:tgtEl>
                                          <p:spTgt spid="23"/>
                                        </p:tgtEl>
                                        <p:attrNameLst>
                                          <p:attrName>ppt_y</p:attrName>
                                        </p:attrNameLst>
                                      </p:cBhvr>
                                      <p:tavLst>
                                        <p:tav tm="0">
                                          <p:val>
                                            <p:strVal val="#ppt_y"/>
                                          </p:val>
                                        </p:tav>
                                        <p:tav tm="100000">
                                          <p:val>
                                            <p:strVal val="#ppt_y"/>
                                          </p:val>
                                        </p:tav>
                                      </p:tavLst>
                                    </p:anim>
                                  </p:childTnLst>
                                </p:cTn>
                              </p:par>
                              <p:par>
                                <p:cTn id="166" presetID="2" presetClass="entr" presetSubtype="2" fill="hold" grpId="1" nodeType="withEffect">
                                  <p:stCondLst>
                                    <p:cond delay="0"/>
                                  </p:stCondLst>
                                  <p:childTnLst>
                                    <p:set>
                                      <p:cBhvr>
                                        <p:cTn id="167" dur="1" fill="hold">
                                          <p:stCondLst>
                                            <p:cond delay="0"/>
                                          </p:stCondLst>
                                        </p:cTn>
                                        <p:tgtEl>
                                          <p:spTgt spid="24"/>
                                        </p:tgtEl>
                                        <p:attrNameLst>
                                          <p:attrName>style.visibility</p:attrName>
                                        </p:attrNameLst>
                                      </p:cBhvr>
                                      <p:to>
                                        <p:strVal val="visible"/>
                                      </p:to>
                                    </p:set>
                                    <p:anim calcmode="lin" valueType="num">
                                      <p:cBhvr additive="base">
                                        <p:cTn id="168" dur="3000" fill="hold"/>
                                        <p:tgtEl>
                                          <p:spTgt spid="24"/>
                                        </p:tgtEl>
                                        <p:attrNameLst>
                                          <p:attrName>ppt_x</p:attrName>
                                        </p:attrNameLst>
                                      </p:cBhvr>
                                      <p:tavLst>
                                        <p:tav tm="0">
                                          <p:val>
                                            <p:strVal val="1+#ppt_w/2"/>
                                          </p:val>
                                        </p:tav>
                                        <p:tav tm="100000">
                                          <p:val>
                                            <p:strVal val="#ppt_x"/>
                                          </p:val>
                                        </p:tav>
                                      </p:tavLst>
                                    </p:anim>
                                    <p:anim calcmode="lin" valueType="num">
                                      <p:cBhvr additive="base">
                                        <p:cTn id="169" dur="3000" fill="hold"/>
                                        <p:tgtEl>
                                          <p:spTgt spid="24"/>
                                        </p:tgtEl>
                                        <p:attrNameLst>
                                          <p:attrName>ppt_y</p:attrName>
                                        </p:attrNameLst>
                                      </p:cBhvr>
                                      <p:tavLst>
                                        <p:tav tm="0">
                                          <p:val>
                                            <p:strVal val="#ppt_y"/>
                                          </p:val>
                                        </p:tav>
                                        <p:tav tm="100000">
                                          <p:val>
                                            <p:strVal val="#ppt_y"/>
                                          </p:val>
                                        </p:tav>
                                      </p:tavLst>
                                    </p:anim>
                                  </p:childTnLst>
                                </p:cTn>
                              </p:par>
                              <p:par>
                                <p:cTn id="170" presetID="2" presetClass="entr" presetSubtype="2" fill="hold" grpId="1" nodeType="withEffect">
                                  <p:stCondLst>
                                    <p:cond delay="0"/>
                                  </p:stCondLst>
                                  <p:childTnLst>
                                    <p:set>
                                      <p:cBhvr>
                                        <p:cTn id="171" dur="1" fill="hold">
                                          <p:stCondLst>
                                            <p:cond delay="0"/>
                                          </p:stCondLst>
                                        </p:cTn>
                                        <p:tgtEl>
                                          <p:spTgt spid="25"/>
                                        </p:tgtEl>
                                        <p:attrNameLst>
                                          <p:attrName>style.visibility</p:attrName>
                                        </p:attrNameLst>
                                      </p:cBhvr>
                                      <p:to>
                                        <p:strVal val="visible"/>
                                      </p:to>
                                    </p:set>
                                    <p:anim calcmode="lin" valueType="num">
                                      <p:cBhvr additive="base">
                                        <p:cTn id="172" dur="3000" fill="hold"/>
                                        <p:tgtEl>
                                          <p:spTgt spid="25"/>
                                        </p:tgtEl>
                                        <p:attrNameLst>
                                          <p:attrName>ppt_x</p:attrName>
                                        </p:attrNameLst>
                                      </p:cBhvr>
                                      <p:tavLst>
                                        <p:tav tm="0">
                                          <p:val>
                                            <p:strVal val="1+#ppt_w/2"/>
                                          </p:val>
                                        </p:tav>
                                        <p:tav tm="100000">
                                          <p:val>
                                            <p:strVal val="#ppt_x"/>
                                          </p:val>
                                        </p:tav>
                                      </p:tavLst>
                                    </p:anim>
                                    <p:anim calcmode="lin" valueType="num">
                                      <p:cBhvr additive="base">
                                        <p:cTn id="173" dur="3000" fill="hold"/>
                                        <p:tgtEl>
                                          <p:spTgt spid="25"/>
                                        </p:tgtEl>
                                        <p:attrNameLst>
                                          <p:attrName>ppt_y</p:attrName>
                                        </p:attrNameLst>
                                      </p:cBhvr>
                                      <p:tavLst>
                                        <p:tav tm="0">
                                          <p:val>
                                            <p:strVal val="#ppt_y"/>
                                          </p:val>
                                        </p:tav>
                                        <p:tav tm="100000">
                                          <p:val>
                                            <p:strVal val="#ppt_y"/>
                                          </p:val>
                                        </p:tav>
                                      </p:tavLst>
                                    </p:anim>
                                  </p:childTnLst>
                                </p:cTn>
                              </p:par>
                              <p:par>
                                <p:cTn id="174" presetID="2" presetClass="entr" presetSubtype="2" fill="hold" grpId="1" nodeType="withEffect">
                                  <p:stCondLst>
                                    <p:cond delay="0"/>
                                  </p:stCondLst>
                                  <p:childTnLst>
                                    <p:set>
                                      <p:cBhvr>
                                        <p:cTn id="175" dur="1" fill="hold">
                                          <p:stCondLst>
                                            <p:cond delay="0"/>
                                          </p:stCondLst>
                                        </p:cTn>
                                        <p:tgtEl>
                                          <p:spTgt spid="26"/>
                                        </p:tgtEl>
                                        <p:attrNameLst>
                                          <p:attrName>style.visibility</p:attrName>
                                        </p:attrNameLst>
                                      </p:cBhvr>
                                      <p:to>
                                        <p:strVal val="visible"/>
                                      </p:to>
                                    </p:set>
                                    <p:anim calcmode="lin" valueType="num">
                                      <p:cBhvr additive="base">
                                        <p:cTn id="176" dur="3000" fill="hold"/>
                                        <p:tgtEl>
                                          <p:spTgt spid="26"/>
                                        </p:tgtEl>
                                        <p:attrNameLst>
                                          <p:attrName>ppt_x</p:attrName>
                                        </p:attrNameLst>
                                      </p:cBhvr>
                                      <p:tavLst>
                                        <p:tav tm="0">
                                          <p:val>
                                            <p:strVal val="1+#ppt_w/2"/>
                                          </p:val>
                                        </p:tav>
                                        <p:tav tm="100000">
                                          <p:val>
                                            <p:strVal val="#ppt_x"/>
                                          </p:val>
                                        </p:tav>
                                      </p:tavLst>
                                    </p:anim>
                                    <p:anim calcmode="lin" valueType="num">
                                      <p:cBhvr additive="base">
                                        <p:cTn id="177" dur="3000" fill="hold"/>
                                        <p:tgtEl>
                                          <p:spTgt spid="26"/>
                                        </p:tgtEl>
                                        <p:attrNameLst>
                                          <p:attrName>ppt_y</p:attrName>
                                        </p:attrNameLst>
                                      </p:cBhvr>
                                      <p:tavLst>
                                        <p:tav tm="0">
                                          <p:val>
                                            <p:strVal val="#ppt_y"/>
                                          </p:val>
                                        </p:tav>
                                        <p:tav tm="100000">
                                          <p:val>
                                            <p:strVal val="#ppt_y"/>
                                          </p:val>
                                        </p:tav>
                                      </p:tavLst>
                                    </p:anim>
                                  </p:childTnLst>
                                </p:cTn>
                              </p:par>
                              <p:par>
                                <p:cTn id="178" presetID="2" presetClass="entr" presetSubtype="2" fill="hold" grpId="1" nodeType="withEffect">
                                  <p:stCondLst>
                                    <p:cond delay="0"/>
                                  </p:stCondLst>
                                  <p:childTnLst>
                                    <p:set>
                                      <p:cBhvr>
                                        <p:cTn id="179" dur="1" fill="hold">
                                          <p:stCondLst>
                                            <p:cond delay="0"/>
                                          </p:stCondLst>
                                        </p:cTn>
                                        <p:tgtEl>
                                          <p:spTgt spid="27"/>
                                        </p:tgtEl>
                                        <p:attrNameLst>
                                          <p:attrName>style.visibility</p:attrName>
                                        </p:attrNameLst>
                                      </p:cBhvr>
                                      <p:to>
                                        <p:strVal val="visible"/>
                                      </p:to>
                                    </p:set>
                                    <p:anim calcmode="lin" valueType="num">
                                      <p:cBhvr additive="base">
                                        <p:cTn id="180" dur="3000" fill="hold"/>
                                        <p:tgtEl>
                                          <p:spTgt spid="27"/>
                                        </p:tgtEl>
                                        <p:attrNameLst>
                                          <p:attrName>ppt_x</p:attrName>
                                        </p:attrNameLst>
                                      </p:cBhvr>
                                      <p:tavLst>
                                        <p:tav tm="0">
                                          <p:val>
                                            <p:strVal val="1+#ppt_w/2"/>
                                          </p:val>
                                        </p:tav>
                                        <p:tav tm="100000">
                                          <p:val>
                                            <p:strVal val="#ppt_x"/>
                                          </p:val>
                                        </p:tav>
                                      </p:tavLst>
                                    </p:anim>
                                    <p:anim calcmode="lin" valueType="num">
                                      <p:cBhvr additive="base">
                                        <p:cTn id="181" dur="3000" fill="hold"/>
                                        <p:tgtEl>
                                          <p:spTgt spid="27"/>
                                        </p:tgtEl>
                                        <p:attrNameLst>
                                          <p:attrName>ppt_y</p:attrName>
                                        </p:attrNameLst>
                                      </p:cBhvr>
                                      <p:tavLst>
                                        <p:tav tm="0">
                                          <p:val>
                                            <p:strVal val="#ppt_y"/>
                                          </p:val>
                                        </p:tav>
                                        <p:tav tm="100000">
                                          <p:val>
                                            <p:strVal val="#ppt_y"/>
                                          </p:val>
                                        </p:tav>
                                      </p:tavLst>
                                    </p:anim>
                                  </p:childTnLst>
                                </p:cTn>
                              </p:par>
                              <p:par>
                                <p:cTn id="182" presetID="2" presetClass="entr" presetSubtype="2" fill="hold" grpId="1" nodeType="withEffect">
                                  <p:stCondLst>
                                    <p:cond delay="0"/>
                                  </p:stCondLst>
                                  <p:childTnLst>
                                    <p:set>
                                      <p:cBhvr>
                                        <p:cTn id="183" dur="1" fill="hold">
                                          <p:stCondLst>
                                            <p:cond delay="0"/>
                                          </p:stCondLst>
                                        </p:cTn>
                                        <p:tgtEl>
                                          <p:spTgt spid="28"/>
                                        </p:tgtEl>
                                        <p:attrNameLst>
                                          <p:attrName>style.visibility</p:attrName>
                                        </p:attrNameLst>
                                      </p:cBhvr>
                                      <p:to>
                                        <p:strVal val="visible"/>
                                      </p:to>
                                    </p:set>
                                    <p:anim calcmode="lin" valueType="num">
                                      <p:cBhvr additive="base">
                                        <p:cTn id="184" dur="3000" fill="hold"/>
                                        <p:tgtEl>
                                          <p:spTgt spid="28"/>
                                        </p:tgtEl>
                                        <p:attrNameLst>
                                          <p:attrName>ppt_x</p:attrName>
                                        </p:attrNameLst>
                                      </p:cBhvr>
                                      <p:tavLst>
                                        <p:tav tm="0">
                                          <p:val>
                                            <p:strVal val="1+#ppt_w/2"/>
                                          </p:val>
                                        </p:tav>
                                        <p:tav tm="100000">
                                          <p:val>
                                            <p:strVal val="#ppt_x"/>
                                          </p:val>
                                        </p:tav>
                                      </p:tavLst>
                                    </p:anim>
                                    <p:anim calcmode="lin" valueType="num">
                                      <p:cBhvr additive="base">
                                        <p:cTn id="185" dur="3000" fill="hold"/>
                                        <p:tgtEl>
                                          <p:spTgt spid="28"/>
                                        </p:tgtEl>
                                        <p:attrNameLst>
                                          <p:attrName>ppt_y</p:attrName>
                                        </p:attrNameLst>
                                      </p:cBhvr>
                                      <p:tavLst>
                                        <p:tav tm="0">
                                          <p:val>
                                            <p:strVal val="#ppt_y"/>
                                          </p:val>
                                        </p:tav>
                                        <p:tav tm="100000">
                                          <p:val>
                                            <p:strVal val="#ppt_y"/>
                                          </p:val>
                                        </p:tav>
                                      </p:tavLst>
                                    </p:anim>
                                  </p:childTnLst>
                                </p:cTn>
                              </p:par>
                              <p:par>
                                <p:cTn id="186" presetID="2" presetClass="entr" presetSubtype="2" fill="hold" grpId="1" nodeType="withEffect">
                                  <p:stCondLst>
                                    <p:cond delay="0"/>
                                  </p:stCondLst>
                                  <p:childTnLst>
                                    <p:set>
                                      <p:cBhvr>
                                        <p:cTn id="187" dur="1" fill="hold">
                                          <p:stCondLst>
                                            <p:cond delay="0"/>
                                          </p:stCondLst>
                                        </p:cTn>
                                        <p:tgtEl>
                                          <p:spTgt spid="37"/>
                                        </p:tgtEl>
                                        <p:attrNameLst>
                                          <p:attrName>style.visibility</p:attrName>
                                        </p:attrNameLst>
                                      </p:cBhvr>
                                      <p:to>
                                        <p:strVal val="visible"/>
                                      </p:to>
                                    </p:set>
                                    <p:anim calcmode="lin" valueType="num">
                                      <p:cBhvr additive="base">
                                        <p:cTn id="188" dur="3000" fill="hold"/>
                                        <p:tgtEl>
                                          <p:spTgt spid="37"/>
                                        </p:tgtEl>
                                        <p:attrNameLst>
                                          <p:attrName>ppt_x</p:attrName>
                                        </p:attrNameLst>
                                      </p:cBhvr>
                                      <p:tavLst>
                                        <p:tav tm="0">
                                          <p:val>
                                            <p:strVal val="1+#ppt_w/2"/>
                                          </p:val>
                                        </p:tav>
                                        <p:tav tm="100000">
                                          <p:val>
                                            <p:strVal val="#ppt_x"/>
                                          </p:val>
                                        </p:tav>
                                      </p:tavLst>
                                    </p:anim>
                                    <p:anim calcmode="lin" valueType="num">
                                      <p:cBhvr additive="base">
                                        <p:cTn id="189" dur="3000" fill="hold"/>
                                        <p:tgtEl>
                                          <p:spTgt spid="37"/>
                                        </p:tgtEl>
                                        <p:attrNameLst>
                                          <p:attrName>ppt_y</p:attrName>
                                        </p:attrNameLst>
                                      </p:cBhvr>
                                      <p:tavLst>
                                        <p:tav tm="0">
                                          <p:val>
                                            <p:strVal val="#ppt_y"/>
                                          </p:val>
                                        </p:tav>
                                        <p:tav tm="100000">
                                          <p:val>
                                            <p:strVal val="#ppt_y"/>
                                          </p:val>
                                        </p:tav>
                                      </p:tavLst>
                                    </p:anim>
                                  </p:childTnLst>
                                </p:cTn>
                              </p:par>
                              <p:par>
                                <p:cTn id="190" presetID="2" presetClass="entr" presetSubtype="2" fill="hold" grpId="1" nodeType="withEffect">
                                  <p:stCondLst>
                                    <p:cond delay="0"/>
                                  </p:stCondLst>
                                  <p:childTnLst>
                                    <p:set>
                                      <p:cBhvr>
                                        <p:cTn id="191" dur="1" fill="hold">
                                          <p:stCondLst>
                                            <p:cond delay="0"/>
                                          </p:stCondLst>
                                        </p:cTn>
                                        <p:tgtEl>
                                          <p:spTgt spid="38"/>
                                        </p:tgtEl>
                                        <p:attrNameLst>
                                          <p:attrName>style.visibility</p:attrName>
                                        </p:attrNameLst>
                                      </p:cBhvr>
                                      <p:to>
                                        <p:strVal val="visible"/>
                                      </p:to>
                                    </p:set>
                                    <p:anim calcmode="lin" valueType="num">
                                      <p:cBhvr additive="base">
                                        <p:cTn id="192" dur="3000" fill="hold"/>
                                        <p:tgtEl>
                                          <p:spTgt spid="38"/>
                                        </p:tgtEl>
                                        <p:attrNameLst>
                                          <p:attrName>ppt_x</p:attrName>
                                        </p:attrNameLst>
                                      </p:cBhvr>
                                      <p:tavLst>
                                        <p:tav tm="0">
                                          <p:val>
                                            <p:strVal val="1+#ppt_w/2"/>
                                          </p:val>
                                        </p:tav>
                                        <p:tav tm="100000">
                                          <p:val>
                                            <p:strVal val="#ppt_x"/>
                                          </p:val>
                                        </p:tav>
                                      </p:tavLst>
                                    </p:anim>
                                    <p:anim calcmode="lin" valueType="num">
                                      <p:cBhvr additive="base">
                                        <p:cTn id="193" dur="3000" fill="hold"/>
                                        <p:tgtEl>
                                          <p:spTgt spid="38"/>
                                        </p:tgtEl>
                                        <p:attrNameLst>
                                          <p:attrName>ppt_y</p:attrName>
                                        </p:attrNameLst>
                                      </p:cBhvr>
                                      <p:tavLst>
                                        <p:tav tm="0">
                                          <p:val>
                                            <p:strVal val="#ppt_y"/>
                                          </p:val>
                                        </p:tav>
                                        <p:tav tm="100000">
                                          <p:val>
                                            <p:strVal val="#ppt_y"/>
                                          </p:val>
                                        </p:tav>
                                      </p:tavLst>
                                    </p:anim>
                                  </p:childTnLst>
                                </p:cTn>
                              </p:par>
                              <p:par>
                                <p:cTn id="194" presetID="2" presetClass="entr" presetSubtype="2" fill="hold" grpId="1" nodeType="withEffect">
                                  <p:stCondLst>
                                    <p:cond delay="0"/>
                                  </p:stCondLst>
                                  <p:childTnLst>
                                    <p:set>
                                      <p:cBhvr>
                                        <p:cTn id="195" dur="1" fill="hold">
                                          <p:stCondLst>
                                            <p:cond delay="0"/>
                                          </p:stCondLst>
                                        </p:cTn>
                                        <p:tgtEl>
                                          <p:spTgt spid="39"/>
                                        </p:tgtEl>
                                        <p:attrNameLst>
                                          <p:attrName>style.visibility</p:attrName>
                                        </p:attrNameLst>
                                      </p:cBhvr>
                                      <p:to>
                                        <p:strVal val="visible"/>
                                      </p:to>
                                    </p:set>
                                    <p:anim calcmode="lin" valueType="num">
                                      <p:cBhvr additive="base">
                                        <p:cTn id="196" dur="3000" fill="hold"/>
                                        <p:tgtEl>
                                          <p:spTgt spid="39"/>
                                        </p:tgtEl>
                                        <p:attrNameLst>
                                          <p:attrName>ppt_x</p:attrName>
                                        </p:attrNameLst>
                                      </p:cBhvr>
                                      <p:tavLst>
                                        <p:tav tm="0">
                                          <p:val>
                                            <p:strVal val="1+#ppt_w/2"/>
                                          </p:val>
                                        </p:tav>
                                        <p:tav tm="100000">
                                          <p:val>
                                            <p:strVal val="#ppt_x"/>
                                          </p:val>
                                        </p:tav>
                                      </p:tavLst>
                                    </p:anim>
                                    <p:anim calcmode="lin" valueType="num">
                                      <p:cBhvr additive="base">
                                        <p:cTn id="197" dur="3000" fill="hold"/>
                                        <p:tgtEl>
                                          <p:spTgt spid="39"/>
                                        </p:tgtEl>
                                        <p:attrNameLst>
                                          <p:attrName>ppt_y</p:attrName>
                                        </p:attrNameLst>
                                      </p:cBhvr>
                                      <p:tavLst>
                                        <p:tav tm="0">
                                          <p:val>
                                            <p:strVal val="#ppt_y"/>
                                          </p:val>
                                        </p:tav>
                                        <p:tav tm="100000">
                                          <p:val>
                                            <p:strVal val="#ppt_y"/>
                                          </p:val>
                                        </p:tav>
                                      </p:tavLst>
                                    </p:anim>
                                  </p:childTnLst>
                                </p:cTn>
                              </p:par>
                              <p:par>
                                <p:cTn id="198" presetID="2" presetClass="entr" presetSubtype="8" fill="hold" grpId="1" nodeType="withEffect">
                                  <p:stCondLst>
                                    <p:cond delay="0"/>
                                  </p:stCondLst>
                                  <p:childTnLst>
                                    <p:set>
                                      <p:cBhvr>
                                        <p:cTn id="199" dur="1" fill="hold">
                                          <p:stCondLst>
                                            <p:cond delay="0"/>
                                          </p:stCondLst>
                                        </p:cTn>
                                        <p:tgtEl>
                                          <p:spTgt spid="5"/>
                                        </p:tgtEl>
                                        <p:attrNameLst>
                                          <p:attrName>style.visibility</p:attrName>
                                        </p:attrNameLst>
                                      </p:cBhvr>
                                      <p:to>
                                        <p:strVal val="visible"/>
                                      </p:to>
                                    </p:set>
                                    <p:anim calcmode="lin" valueType="num">
                                      <p:cBhvr additive="base">
                                        <p:cTn id="200" dur="3000" fill="hold"/>
                                        <p:tgtEl>
                                          <p:spTgt spid="5"/>
                                        </p:tgtEl>
                                        <p:attrNameLst>
                                          <p:attrName>ppt_x</p:attrName>
                                        </p:attrNameLst>
                                      </p:cBhvr>
                                      <p:tavLst>
                                        <p:tav tm="0">
                                          <p:val>
                                            <p:strVal val="0-#ppt_w/2"/>
                                          </p:val>
                                        </p:tav>
                                        <p:tav tm="100000">
                                          <p:val>
                                            <p:strVal val="#ppt_x"/>
                                          </p:val>
                                        </p:tav>
                                      </p:tavLst>
                                    </p:anim>
                                    <p:anim calcmode="lin" valueType="num">
                                      <p:cBhvr additive="base">
                                        <p:cTn id="201" dur="3000" fill="hold"/>
                                        <p:tgtEl>
                                          <p:spTgt spid="5"/>
                                        </p:tgtEl>
                                        <p:attrNameLst>
                                          <p:attrName>ppt_y</p:attrName>
                                        </p:attrNameLst>
                                      </p:cBhvr>
                                      <p:tavLst>
                                        <p:tav tm="0">
                                          <p:val>
                                            <p:strVal val="#ppt_y"/>
                                          </p:val>
                                        </p:tav>
                                        <p:tav tm="100000">
                                          <p:val>
                                            <p:strVal val="#ppt_y"/>
                                          </p:val>
                                        </p:tav>
                                      </p:tavLst>
                                    </p:anim>
                                  </p:childTnLst>
                                </p:cTn>
                              </p:par>
                              <p:par>
                                <p:cTn id="202" presetID="2" presetClass="entr" presetSubtype="8" fill="hold" grpId="1" nodeType="withEffect">
                                  <p:stCondLst>
                                    <p:cond delay="0"/>
                                  </p:stCondLst>
                                  <p:childTnLst>
                                    <p:set>
                                      <p:cBhvr>
                                        <p:cTn id="203" dur="1" fill="hold">
                                          <p:stCondLst>
                                            <p:cond delay="0"/>
                                          </p:stCondLst>
                                        </p:cTn>
                                        <p:tgtEl>
                                          <p:spTgt spid="10"/>
                                        </p:tgtEl>
                                        <p:attrNameLst>
                                          <p:attrName>style.visibility</p:attrName>
                                        </p:attrNameLst>
                                      </p:cBhvr>
                                      <p:to>
                                        <p:strVal val="visible"/>
                                      </p:to>
                                    </p:set>
                                    <p:anim calcmode="lin" valueType="num">
                                      <p:cBhvr additive="base">
                                        <p:cTn id="204" dur="3000" fill="hold"/>
                                        <p:tgtEl>
                                          <p:spTgt spid="10"/>
                                        </p:tgtEl>
                                        <p:attrNameLst>
                                          <p:attrName>ppt_x</p:attrName>
                                        </p:attrNameLst>
                                      </p:cBhvr>
                                      <p:tavLst>
                                        <p:tav tm="0">
                                          <p:val>
                                            <p:strVal val="0-#ppt_w/2"/>
                                          </p:val>
                                        </p:tav>
                                        <p:tav tm="100000">
                                          <p:val>
                                            <p:strVal val="#ppt_x"/>
                                          </p:val>
                                        </p:tav>
                                      </p:tavLst>
                                    </p:anim>
                                    <p:anim calcmode="lin" valueType="num">
                                      <p:cBhvr additive="base">
                                        <p:cTn id="205" dur="3000" fill="hold"/>
                                        <p:tgtEl>
                                          <p:spTgt spid="10"/>
                                        </p:tgtEl>
                                        <p:attrNameLst>
                                          <p:attrName>ppt_y</p:attrName>
                                        </p:attrNameLst>
                                      </p:cBhvr>
                                      <p:tavLst>
                                        <p:tav tm="0">
                                          <p:val>
                                            <p:strVal val="#ppt_y"/>
                                          </p:val>
                                        </p:tav>
                                        <p:tav tm="100000">
                                          <p:val>
                                            <p:strVal val="#ppt_y"/>
                                          </p:val>
                                        </p:tav>
                                      </p:tavLst>
                                    </p:anim>
                                  </p:childTnLst>
                                </p:cTn>
                              </p:par>
                              <p:par>
                                <p:cTn id="206" presetID="2" presetClass="entr" presetSubtype="8" fill="hold" grpId="1" nodeType="withEffect">
                                  <p:stCondLst>
                                    <p:cond delay="0"/>
                                  </p:stCondLst>
                                  <p:childTnLst>
                                    <p:set>
                                      <p:cBhvr>
                                        <p:cTn id="207" dur="1" fill="hold">
                                          <p:stCondLst>
                                            <p:cond delay="0"/>
                                          </p:stCondLst>
                                        </p:cTn>
                                        <p:tgtEl>
                                          <p:spTgt spid="11"/>
                                        </p:tgtEl>
                                        <p:attrNameLst>
                                          <p:attrName>style.visibility</p:attrName>
                                        </p:attrNameLst>
                                      </p:cBhvr>
                                      <p:to>
                                        <p:strVal val="visible"/>
                                      </p:to>
                                    </p:set>
                                    <p:anim calcmode="lin" valueType="num">
                                      <p:cBhvr additive="base">
                                        <p:cTn id="208" dur="3000" fill="hold"/>
                                        <p:tgtEl>
                                          <p:spTgt spid="11"/>
                                        </p:tgtEl>
                                        <p:attrNameLst>
                                          <p:attrName>ppt_x</p:attrName>
                                        </p:attrNameLst>
                                      </p:cBhvr>
                                      <p:tavLst>
                                        <p:tav tm="0">
                                          <p:val>
                                            <p:strVal val="0-#ppt_w/2"/>
                                          </p:val>
                                        </p:tav>
                                        <p:tav tm="100000">
                                          <p:val>
                                            <p:strVal val="#ppt_x"/>
                                          </p:val>
                                        </p:tav>
                                      </p:tavLst>
                                    </p:anim>
                                    <p:anim calcmode="lin" valueType="num">
                                      <p:cBhvr additive="base">
                                        <p:cTn id="209" dur="3000" fill="hold"/>
                                        <p:tgtEl>
                                          <p:spTgt spid="11"/>
                                        </p:tgtEl>
                                        <p:attrNameLst>
                                          <p:attrName>ppt_y</p:attrName>
                                        </p:attrNameLst>
                                      </p:cBhvr>
                                      <p:tavLst>
                                        <p:tav tm="0">
                                          <p:val>
                                            <p:strVal val="#ppt_y"/>
                                          </p:val>
                                        </p:tav>
                                        <p:tav tm="100000">
                                          <p:val>
                                            <p:strVal val="#ppt_y"/>
                                          </p:val>
                                        </p:tav>
                                      </p:tavLst>
                                    </p:anim>
                                  </p:childTnLst>
                                </p:cTn>
                              </p:par>
                              <p:par>
                                <p:cTn id="210" presetID="2" presetClass="entr" presetSubtype="8" fill="hold" grpId="1" nodeType="withEffect">
                                  <p:stCondLst>
                                    <p:cond delay="0"/>
                                  </p:stCondLst>
                                  <p:childTnLst>
                                    <p:set>
                                      <p:cBhvr>
                                        <p:cTn id="211" dur="1" fill="hold">
                                          <p:stCondLst>
                                            <p:cond delay="0"/>
                                          </p:stCondLst>
                                        </p:cTn>
                                        <p:tgtEl>
                                          <p:spTgt spid="12"/>
                                        </p:tgtEl>
                                        <p:attrNameLst>
                                          <p:attrName>style.visibility</p:attrName>
                                        </p:attrNameLst>
                                      </p:cBhvr>
                                      <p:to>
                                        <p:strVal val="visible"/>
                                      </p:to>
                                    </p:set>
                                    <p:anim calcmode="lin" valueType="num">
                                      <p:cBhvr additive="base">
                                        <p:cTn id="212" dur="3000" fill="hold"/>
                                        <p:tgtEl>
                                          <p:spTgt spid="12"/>
                                        </p:tgtEl>
                                        <p:attrNameLst>
                                          <p:attrName>ppt_x</p:attrName>
                                        </p:attrNameLst>
                                      </p:cBhvr>
                                      <p:tavLst>
                                        <p:tav tm="0">
                                          <p:val>
                                            <p:strVal val="0-#ppt_w/2"/>
                                          </p:val>
                                        </p:tav>
                                        <p:tav tm="100000">
                                          <p:val>
                                            <p:strVal val="#ppt_x"/>
                                          </p:val>
                                        </p:tav>
                                      </p:tavLst>
                                    </p:anim>
                                    <p:anim calcmode="lin" valueType="num">
                                      <p:cBhvr additive="base">
                                        <p:cTn id="213" dur="3000" fill="hold"/>
                                        <p:tgtEl>
                                          <p:spTgt spid="12"/>
                                        </p:tgtEl>
                                        <p:attrNameLst>
                                          <p:attrName>ppt_y</p:attrName>
                                        </p:attrNameLst>
                                      </p:cBhvr>
                                      <p:tavLst>
                                        <p:tav tm="0">
                                          <p:val>
                                            <p:strVal val="#ppt_y"/>
                                          </p:val>
                                        </p:tav>
                                        <p:tav tm="100000">
                                          <p:val>
                                            <p:strVal val="#ppt_y"/>
                                          </p:val>
                                        </p:tav>
                                      </p:tavLst>
                                    </p:anim>
                                  </p:childTnLst>
                                </p:cTn>
                              </p:par>
                              <p:par>
                                <p:cTn id="214" presetID="2" presetClass="entr" presetSubtype="8" fill="hold" grpId="1" nodeType="withEffect">
                                  <p:stCondLst>
                                    <p:cond delay="0"/>
                                  </p:stCondLst>
                                  <p:childTnLst>
                                    <p:set>
                                      <p:cBhvr>
                                        <p:cTn id="215" dur="1" fill="hold">
                                          <p:stCondLst>
                                            <p:cond delay="0"/>
                                          </p:stCondLst>
                                        </p:cTn>
                                        <p:tgtEl>
                                          <p:spTgt spid="13"/>
                                        </p:tgtEl>
                                        <p:attrNameLst>
                                          <p:attrName>style.visibility</p:attrName>
                                        </p:attrNameLst>
                                      </p:cBhvr>
                                      <p:to>
                                        <p:strVal val="visible"/>
                                      </p:to>
                                    </p:set>
                                    <p:anim calcmode="lin" valueType="num">
                                      <p:cBhvr additive="base">
                                        <p:cTn id="216" dur="3000" fill="hold"/>
                                        <p:tgtEl>
                                          <p:spTgt spid="13"/>
                                        </p:tgtEl>
                                        <p:attrNameLst>
                                          <p:attrName>ppt_x</p:attrName>
                                        </p:attrNameLst>
                                      </p:cBhvr>
                                      <p:tavLst>
                                        <p:tav tm="0">
                                          <p:val>
                                            <p:strVal val="0-#ppt_w/2"/>
                                          </p:val>
                                        </p:tav>
                                        <p:tav tm="100000">
                                          <p:val>
                                            <p:strVal val="#ppt_x"/>
                                          </p:val>
                                        </p:tav>
                                      </p:tavLst>
                                    </p:anim>
                                    <p:anim calcmode="lin" valueType="num">
                                      <p:cBhvr additive="base">
                                        <p:cTn id="217" dur="3000" fill="hold"/>
                                        <p:tgtEl>
                                          <p:spTgt spid="13"/>
                                        </p:tgtEl>
                                        <p:attrNameLst>
                                          <p:attrName>ppt_y</p:attrName>
                                        </p:attrNameLst>
                                      </p:cBhvr>
                                      <p:tavLst>
                                        <p:tav tm="0">
                                          <p:val>
                                            <p:strVal val="#ppt_y"/>
                                          </p:val>
                                        </p:tav>
                                        <p:tav tm="100000">
                                          <p:val>
                                            <p:strVal val="#ppt_y"/>
                                          </p:val>
                                        </p:tav>
                                      </p:tavLst>
                                    </p:anim>
                                  </p:childTnLst>
                                </p:cTn>
                              </p:par>
                              <p:par>
                                <p:cTn id="218" presetID="2" presetClass="entr" presetSubtype="8" fill="hold" grpId="1" nodeType="withEffect">
                                  <p:stCondLst>
                                    <p:cond delay="0"/>
                                  </p:stCondLst>
                                  <p:childTnLst>
                                    <p:set>
                                      <p:cBhvr>
                                        <p:cTn id="219" dur="1" fill="hold">
                                          <p:stCondLst>
                                            <p:cond delay="0"/>
                                          </p:stCondLst>
                                        </p:cTn>
                                        <p:tgtEl>
                                          <p:spTgt spid="14"/>
                                        </p:tgtEl>
                                        <p:attrNameLst>
                                          <p:attrName>style.visibility</p:attrName>
                                        </p:attrNameLst>
                                      </p:cBhvr>
                                      <p:to>
                                        <p:strVal val="visible"/>
                                      </p:to>
                                    </p:set>
                                    <p:anim calcmode="lin" valueType="num">
                                      <p:cBhvr additive="base">
                                        <p:cTn id="220" dur="3000" fill="hold"/>
                                        <p:tgtEl>
                                          <p:spTgt spid="14"/>
                                        </p:tgtEl>
                                        <p:attrNameLst>
                                          <p:attrName>ppt_x</p:attrName>
                                        </p:attrNameLst>
                                      </p:cBhvr>
                                      <p:tavLst>
                                        <p:tav tm="0">
                                          <p:val>
                                            <p:strVal val="0-#ppt_w/2"/>
                                          </p:val>
                                        </p:tav>
                                        <p:tav tm="100000">
                                          <p:val>
                                            <p:strVal val="#ppt_x"/>
                                          </p:val>
                                        </p:tav>
                                      </p:tavLst>
                                    </p:anim>
                                    <p:anim calcmode="lin" valueType="num">
                                      <p:cBhvr additive="base">
                                        <p:cTn id="221" dur="3000" fill="hold"/>
                                        <p:tgtEl>
                                          <p:spTgt spid="14"/>
                                        </p:tgtEl>
                                        <p:attrNameLst>
                                          <p:attrName>ppt_y</p:attrName>
                                        </p:attrNameLst>
                                      </p:cBhvr>
                                      <p:tavLst>
                                        <p:tav tm="0">
                                          <p:val>
                                            <p:strVal val="#ppt_y"/>
                                          </p:val>
                                        </p:tav>
                                        <p:tav tm="100000">
                                          <p:val>
                                            <p:strVal val="#ppt_y"/>
                                          </p:val>
                                        </p:tav>
                                      </p:tavLst>
                                    </p:anim>
                                  </p:childTnLst>
                                </p:cTn>
                              </p:par>
                              <p:par>
                                <p:cTn id="222" presetID="2" presetClass="entr" presetSubtype="8" fill="hold" grpId="1" nodeType="withEffect">
                                  <p:stCondLst>
                                    <p:cond delay="0"/>
                                  </p:stCondLst>
                                  <p:childTnLst>
                                    <p:set>
                                      <p:cBhvr>
                                        <p:cTn id="223" dur="1" fill="hold">
                                          <p:stCondLst>
                                            <p:cond delay="0"/>
                                          </p:stCondLst>
                                        </p:cTn>
                                        <p:tgtEl>
                                          <p:spTgt spid="15"/>
                                        </p:tgtEl>
                                        <p:attrNameLst>
                                          <p:attrName>style.visibility</p:attrName>
                                        </p:attrNameLst>
                                      </p:cBhvr>
                                      <p:to>
                                        <p:strVal val="visible"/>
                                      </p:to>
                                    </p:set>
                                    <p:anim calcmode="lin" valueType="num">
                                      <p:cBhvr additive="base">
                                        <p:cTn id="224" dur="3000" fill="hold"/>
                                        <p:tgtEl>
                                          <p:spTgt spid="15"/>
                                        </p:tgtEl>
                                        <p:attrNameLst>
                                          <p:attrName>ppt_x</p:attrName>
                                        </p:attrNameLst>
                                      </p:cBhvr>
                                      <p:tavLst>
                                        <p:tav tm="0">
                                          <p:val>
                                            <p:strVal val="0-#ppt_w/2"/>
                                          </p:val>
                                        </p:tav>
                                        <p:tav tm="100000">
                                          <p:val>
                                            <p:strVal val="#ppt_x"/>
                                          </p:val>
                                        </p:tav>
                                      </p:tavLst>
                                    </p:anim>
                                    <p:anim calcmode="lin" valueType="num">
                                      <p:cBhvr additive="base">
                                        <p:cTn id="225" dur="3000" fill="hold"/>
                                        <p:tgtEl>
                                          <p:spTgt spid="15"/>
                                        </p:tgtEl>
                                        <p:attrNameLst>
                                          <p:attrName>ppt_y</p:attrName>
                                        </p:attrNameLst>
                                      </p:cBhvr>
                                      <p:tavLst>
                                        <p:tav tm="0">
                                          <p:val>
                                            <p:strVal val="#ppt_y"/>
                                          </p:val>
                                        </p:tav>
                                        <p:tav tm="100000">
                                          <p:val>
                                            <p:strVal val="#ppt_y"/>
                                          </p:val>
                                        </p:tav>
                                      </p:tavLst>
                                    </p:anim>
                                  </p:childTnLst>
                                </p:cTn>
                              </p:par>
                              <p:par>
                                <p:cTn id="226" presetID="2" presetClass="entr" presetSubtype="8" fill="hold" grpId="1" nodeType="withEffect">
                                  <p:stCondLst>
                                    <p:cond delay="0"/>
                                  </p:stCondLst>
                                  <p:childTnLst>
                                    <p:set>
                                      <p:cBhvr>
                                        <p:cTn id="227" dur="1" fill="hold">
                                          <p:stCondLst>
                                            <p:cond delay="0"/>
                                          </p:stCondLst>
                                        </p:cTn>
                                        <p:tgtEl>
                                          <p:spTgt spid="16"/>
                                        </p:tgtEl>
                                        <p:attrNameLst>
                                          <p:attrName>style.visibility</p:attrName>
                                        </p:attrNameLst>
                                      </p:cBhvr>
                                      <p:to>
                                        <p:strVal val="visible"/>
                                      </p:to>
                                    </p:set>
                                    <p:anim calcmode="lin" valueType="num">
                                      <p:cBhvr additive="base">
                                        <p:cTn id="228" dur="3000" fill="hold"/>
                                        <p:tgtEl>
                                          <p:spTgt spid="16"/>
                                        </p:tgtEl>
                                        <p:attrNameLst>
                                          <p:attrName>ppt_x</p:attrName>
                                        </p:attrNameLst>
                                      </p:cBhvr>
                                      <p:tavLst>
                                        <p:tav tm="0">
                                          <p:val>
                                            <p:strVal val="0-#ppt_w/2"/>
                                          </p:val>
                                        </p:tav>
                                        <p:tav tm="100000">
                                          <p:val>
                                            <p:strVal val="#ppt_x"/>
                                          </p:val>
                                        </p:tav>
                                      </p:tavLst>
                                    </p:anim>
                                    <p:anim calcmode="lin" valueType="num">
                                      <p:cBhvr additive="base">
                                        <p:cTn id="229" dur="3000" fill="hold"/>
                                        <p:tgtEl>
                                          <p:spTgt spid="16"/>
                                        </p:tgtEl>
                                        <p:attrNameLst>
                                          <p:attrName>ppt_y</p:attrName>
                                        </p:attrNameLst>
                                      </p:cBhvr>
                                      <p:tavLst>
                                        <p:tav tm="0">
                                          <p:val>
                                            <p:strVal val="#ppt_y"/>
                                          </p:val>
                                        </p:tav>
                                        <p:tav tm="100000">
                                          <p:val>
                                            <p:strVal val="#ppt_y"/>
                                          </p:val>
                                        </p:tav>
                                      </p:tavLst>
                                    </p:anim>
                                  </p:childTnLst>
                                </p:cTn>
                              </p:par>
                              <p:par>
                                <p:cTn id="230" presetID="2" presetClass="entr" presetSubtype="8" fill="hold" grpId="1" nodeType="withEffect">
                                  <p:stCondLst>
                                    <p:cond delay="0"/>
                                  </p:stCondLst>
                                  <p:childTnLst>
                                    <p:set>
                                      <p:cBhvr>
                                        <p:cTn id="231" dur="1" fill="hold">
                                          <p:stCondLst>
                                            <p:cond delay="0"/>
                                          </p:stCondLst>
                                        </p:cTn>
                                        <p:tgtEl>
                                          <p:spTgt spid="29"/>
                                        </p:tgtEl>
                                        <p:attrNameLst>
                                          <p:attrName>style.visibility</p:attrName>
                                        </p:attrNameLst>
                                      </p:cBhvr>
                                      <p:to>
                                        <p:strVal val="visible"/>
                                      </p:to>
                                    </p:set>
                                    <p:anim calcmode="lin" valueType="num">
                                      <p:cBhvr additive="base">
                                        <p:cTn id="232" dur="3000" fill="hold"/>
                                        <p:tgtEl>
                                          <p:spTgt spid="29"/>
                                        </p:tgtEl>
                                        <p:attrNameLst>
                                          <p:attrName>ppt_x</p:attrName>
                                        </p:attrNameLst>
                                      </p:cBhvr>
                                      <p:tavLst>
                                        <p:tav tm="0">
                                          <p:val>
                                            <p:strVal val="0-#ppt_w/2"/>
                                          </p:val>
                                        </p:tav>
                                        <p:tav tm="100000">
                                          <p:val>
                                            <p:strVal val="#ppt_x"/>
                                          </p:val>
                                        </p:tav>
                                      </p:tavLst>
                                    </p:anim>
                                    <p:anim calcmode="lin" valueType="num">
                                      <p:cBhvr additive="base">
                                        <p:cTn id="233" dur="3000" fill="hold"/>
                                        <p:tgtEl>
                                          <p:spTgt spid="29"/>
                                        </p:tgtEl>
                                        <p:attrNameLst>
                                          <p:attrName>ppt_y</p:attrName>
                                        </p:attrNameLst>
                                      </p:cBhvr>
                                      <p:tavLst>
                                        <p:tav tm="0">
                                          <p:val>
                                            <p:strVal val="#ppt_y"/>
                                          </p:val>
                                        </p:tav>
                                        <p:tav tm="100000">
                                          <p:val>
                                            <p:strVal val="#ppt_y"/>
                                          </p:val>
                                        </p:tav>
                                      </p:tavLst>
                                    </p:anim>
                                  </p:childTnLst>
                                </p:cTn>
                              </p:par>
                              <p:par>
                                <p:cTn id="234" presetID="2" presetClass="entr" presetSubtype="8" fill="hold" grpId="1" nodeType="withEffect">
                                  <p:stCondLst>
                                    <p:cond delay="0"/>
                                  </p:stCondLst>
                                  <p:childTnLst>
                                    <p:set>
                                      <p:cBhvr>
                                        <p:cTn id="235" dur="1" fill="hold">
                                          <p:stCondLst>
                                            <p:cond delay="0"/>
                                          </p:stCondLst>
                                        </p:cTn>
                                        <p:tgtEl>
                                          <p:spTgt spid="30"/>
                                        </p:tgtEl>
                                        <p:attrNameLst>
                                          <p:attrName>style.visibility</p:attrName>
                                        </p:attrNameLst>
                                      </p:cBhvr>
                                      <p:to>
                                        <p:strVal val="visible"/>
                                      </p:to>
                                    </p:set>
                                    <p:anim calcmode="lin" valueType="num">
                                      <p:cBhvr additive="base">
                                        <p:cTn id="236" dur="3000" fill="hold"/>
                                        <p:tgtEl>
                                          <p:spTgt spid="30"/>
                                        </p:tgtEl>
                                        <p:attrNameLst>
                                          <p:attrName>ppt_x</p:attrName>
                                        </p:attrNameLst>
                                      </p:cBhvr>
                                      <p:tavLst>
                                        <p:tav tm="0">
                                          <p:val>
                                            <p:strVal val="0-#ppt_w/2"/>
                                          </p:val>
                                        </p:tav>
                                        <p:tav tm="100000">
                                          <p:val>
                                            <p:strVal val="#ppt_x"/>
                                          </p:val>
                                        </p:tav>
                                      </p:tavLst>
                                    </p:anim>
                                    <p:anim calcmode="lin" valueType="num">
                                      <p:cBhvr additive="base">
                                        <p:cTn id="237" dur="3000" fill="hold"/>
                                        <p:tgtEl>
                                          <p:spTgt spid="30"/>
                                        </p:tgtEl>
                                        <p:attrNameLst>
                                          <p:attrName>ppt_y</p:attrName>
                                        </p:attrNameLst>
                                      </p:cBhvr>
                                      <p:tavLst>
                                        <p:tav tm="0">
                                          <p:val>
                                            <p:strVal val="#ppt_y"/>
                                          </p:val>
                                        </p:tav>
                                        <p:tav tm="100000">
                                          <p:val>
                                            <p:strVal val="#ppt_y"/>
                                          </p:val>
                                        </p:tav>
                                      </p:tavLst>
                                    </p:anim>
                                  </p:childTnLst>
                                </p:cTn>
                              </p:par>
                              <p:par>
                                <p:cTn id="238" presetID="2" presetClass="entr" presetSubtype="8" fill="hold" grpId="1" nodeType="withEffect">
                                  <p:stCondLst>
                                    <p:cond delay="0"/>
                                  </p:stCondLst>
                                  <p:childTnLst>
                                    <p:set>
                                      <p:cBhvr>
                                        <p:cTn id="239" dur="1" fill="hold">
                                          <p:stCondLst>
                                            <p:cond delay="0"/>
                                          </p:stCondLst>
                                        </p:cTn>
                                        <p:tgtEl>
                                          <p:spTgt spid="31"/>
                                        </p:tgtEl>
                                        <p:attrNameLst>
                                          <p:attrName>style.visibility</p:attrName>
                                        </p:attrNameLst>
                                      </p:cBhvr>
                                      <p:to>
                                        <p:strVal val="visible"/>
                                      </p:to>
                                    </p:set>
                                    <p:anim calcmode="lin" valueType="num">
                                      <p:cBhvr additive="base">
                                        <p:cTn id="240" dur="3000" fill="hold"/>
                                        <p:tgtEl>
                                          <p:spTgt spid="31"/>
                                        </p:tgtEl>
                                        <p:attrNameLst>
                                          <p:attrName>ppt_x</p:attrName>
                                        </p:attrNameLst>
                                      </p:cBhvr>
                                      <p:tavLst>
                                        <p:tav tm="0">
                                          <p:val>
                                            <p:strVal val="0-#ppt_w/2"/>
                                          </p:val>
                                        </p:tav>
                                        <p:tav tm="100000">
                                          <p:val>
                                            <p:strVal val="#ppt_x"/>
                                          </p:val>
                                        </p:tav>
                                      </p:tavLst>
                                    </p:anim>
                                    <p:anim calcmode="lin" valueType="num">
                                      <p:cBhvr additive="base">
                                        <p:cTn id="241" dur="3000" fill="hold"/>
                                        <p:tgtEl>
                                          <p:spTgt spid="31"/>
                                        </p:tgtEl>
                                        <p:attrNameLst>
                                          <p:attrName>ppt_y</p:attrName>
                                        </p:attrNameLst>
                                      </p:cBhvr>
                                      <p:tavLst>
                                        <p:tav tm="0">
                                          <p:val>
                                            <p:strVal val="#ppt_y"/>
                                          </p:val>
                                        </p:tav>
                                        <p:tav tm="100000">
                                          <p:val>
                                            <p:strVal val="#ppt_y"/>
                                          </p:val>
                                        </p:tav>
                                      </p:tavLst>
                                    </p:anim>
                                  </p:childTnLst>
                                </p:cTn>
                              </p:par>
                              <p:par>
                                <p:cTn id="242" presetID="2" presetClass="entr" presetSubtype="8" fill="hold" grpId="1" nodeType="withEffect">
                                  <p:stCondLst>
                                    <p:cond delay="0"/>
                                  </p:stCondLst>
                                  <p:childTnLst>
                                    <p:set>
                                      <p:cBhvr>
                                        <p:cTn id="243" dur="1" fill="hold">
                                          <p:stCondLst>
                                            <p:cond delay="0"/>
                                          </p:stCondLst>
                                        </p:cTn>
                                        <p:tgtEl>
                                          <p:spTgt spid="32"/>
                                        </p:tgtEl>
                                        <p:attrNameLst>
                                          <p:attrName>style.visibility</p:attrName>
                                        </p:attrNameLst>
                                      </p:cBhvr>
                                      <p:to>
                                        <p:strVal val="visible"/>
                                      </p:to>
                                    </p:set>
                                    <p:anim calcmode="lin" valueType="num">
                                      <p:cBhvr additive="base">
                                        <p:cTn id="244" dur="3000" fill="hold"/>
                                        <p:tgtEl>
                                          <p:spTgt spid="32"/>
                                        </p:tgtEl>
                                        <p:attrNameLst>
                                          <p:attrName>ppt_x</p:attrName>
                                        </p:attrNameLst>
                                      </p:cBhvr>
                                      <p:tavLst>
                                        <p:tav tm="0">
                                          <p:val>
                                            <p:strVal val="0-#ppt_w/2"/>
                                          </p:val>
                                        </p:tav>
                                        <p:tav tm="100000">
                                          <p:val>
                                            <p:strVal val="#ppt_x"/>
                                          </p:val>
                                        </p:tav>
                                      </p:tavLst>
                                    </p:anim>
                                    <p:anim calcmode="lin" valueType="num">
                                      <p:cBhvr additive="base">
                                        <p:cTn id="245" dur="3000" fill="hold"/>
                                        <p:tgtEl>
                                          <p:spTgt spid="32"/>
                                        </p:tgtEl>
                                        <p:attrNameLst>
                                          <p:attrName>ppt_y</p:attrName>
                                        </p:attrNameLst>
                                      </p:cBhvr>
                                      <p:tavLst>
                                        <p:tav tm="0">
                                          <p:val>
                                            <p:strVal val="#ppt_y"/>
                                          </p:val>
                                        </p:tav>
                                        <p:tav tm="100000">
                                          <p:val>
                                            <p:strVal val="#ppt_y"/>
                                          </p:val>
                                        </p:tav>
                                      </p:tavLst>
                                    </p:anim>
                                  </p:childTnLst>
                                </p:cTn>
                              </p:par>
                              <p:par>
                                <p:cTn id="246" presetID="2" presetClass="entr" presetSubtype="8" fill="hold" grpId="1" nodeType="withEffect">
                                  <p:stCondLst>
                                    <p:cond delay="0"/>
                                  </p:stCondLst>
                                  <p:childTnLst>
                                    <p:set>
                                      <p:cBhvr>
                                        <p:cTn id="247" dur="1" fill="hold">
                                          <p:stCondLst>
                                            <p:cond delay="0"/>
                                          </p:stCondLst>
                                        </p:cTn>
                                        <p:tgtEl>
                                          <p:spTgt spid="33"/>
                                        </p:tgtEl>
                                        <p:attrNameLst>
                                          <p:attrName>style.visibility</p:attrName>
                                        </p:attrNameLst>
                                      </p:cBhvr>
                                      <p:to>
                                        <p:strVal val="visible"/>
                                      </p:to>
                                    </p:set>
                                    <p:anim calcmode="lin" valueType="num">
                                      <p:cBhvr additive="base">
                                        <p:cTn id="248" dur="3000" fill="hold"/>
                                        <p:tgtEl>
                                          <p:spTgt spid="33"/>
                                        </p:tgtEl>
                                        <p:attrNameLst>
                                          <p:attrName>ppt_x</p:attrName>
                                        </p:attrNameLst>
                                      </p:cBhvr>
                                      <p:tavLst>
                                        <p:tav tm="0">
                                          <p:val>
                                            <p:strVal val="0-#ppt_w/2"/>
                                          </p:val>
                                        </p:tav>
                                        <p:tav tm="100000">
                                          <p:val>
                                            <p:strVal val="#ppt_x"/>
                                          </p:val>
                                        </p:tav>
                                      </p:tavLst>
                                    </p:anim>
                                    <p:anim calcmode="lin" valueType="num">
                                      <p:cBhvr additive="base">
                                        <p:cTn id="249" dur="3000" fill="hold"/>
                                        <p:tgtEl>
                                          <p:spTgt spid="33"/>
                                        </p:tgtEl>
                                        <p:attrNameLst>
                                          <p:attrName>ppt_y</p:attrName>
                                        </p:attrNameLst>
                                      </p:cBhvr>
                                      <p:tavLst>
                                        <p:tav tm="0">
                                          <p:val>
                                            <p:strVal val="#ppt_y"/>
                                          </p:val>
                                        </p:tav>
                                        <p:tav tm="100000">
                                          <p:val>
                                            <p:strVal val="#ppt_y"/>
                                          </p:val>
                                        </p:tav>
                                      </p:tavLst>
                                    </p:anim>
                                  </p:childTnLst>
                                </p:cTn>
                              </p:par>
                              <p:par>
                                <p:cTn id="250" presetID="2" presetClass="entr" presetSubtype="8" fill="hold" grpId="1" nodeType="withEffect">
                                  <p:stCondLst>
                                    <p:cond delay="0"/>
                                  </p:stCondLst>
                                  <p:childTnLst>
                                    <p:set>
                                      <p:cBhvr>
                                        <p:cTn id="251" dur="1" fill="hold">
                                          <p:stCondLst>
                                            <p:cond delay="0"/>
                                          </p:stCondLst>
                                        </p:cTn>
                                        <p:tgtEl>
                                          <p:spTgt spid="34"/>
                                        </p:tgtEl>
                                        <p:attrNameLst>
                                          <p:attrName>style.visibility</p:attrName>
                                        </p:attrNameLst>
                                      </p:cBhvr>
                                      <p:to>
                                        <p:strVal val="visible"/>
                                      </p:to>
                                    </p:set>
                                    <p:anim calcmode="lin" valueType="num">
                                      <p:cBhvr additive="base">
                                        <p:cTn id="252" dur="3000" fill="hold"/>
                                        <p:tgtEl>
                                          <p:spTgt spid="34"/>
                                        </p:tgtEl>
                                        <p:attrNameLst>
                                          <p:attrName>ppt_x</p:attrName>
                                        </p:attrNameLst>
                                      </p:cBhvr>
                                      <p:tavLst>
                                        <p:tav tm="0">
                                          <p:val>
                                            <p:strVal val="0-#ppt_w/2"/>
                                          </p:val>
                                        </p:tav>
                                        <p:tav tm="100000">
                                          <p:val>
                                            <p:strVal val="#ppt_x"/>
                                          </p:val>
                                        </p:tav>
                                      </p:tavLst>
                                    </p:anim>
                                    <p:anim calcmode="lin" valueType="num">
                                      <p:cBhvr additive="base">
                                        <p:cTn id="253" dur="3000" fill="hold"/>
                                        <p:tgtEl>
                                          <p:spTgt spid="34"/>
                                        </p:tgtEl>
                                        <p:attrNameLst>
                                          <p:attrName>ppt_y</p:attrName>
                                        </p:attrNameLst>
                                      </p:cBhvr>
                                      <p:tavLst>
                                        <p:tav tm="0">
                                          <p:val>
                                            <p:strVal val="#ppt_y"/>
                                          </p:val>
                                        </p:tav>
                                        <p:tav tm="100000">
                                          <p:val>
                                            <p:strVal val="#ppt_y"/>
                                          </p:val>
                                        </p:tav>
                                      </p:tavLst>
                                    </p:anim>
                                  </p:childTnLst>
                                </p:cTn>
                              </p:par>
                              <p:par>
                                <p:cTn id="254" presetID="2" presetClass="entr" presetSubtype="8" fill="hold" grpId="1" nodeType="withEffect">
                                  <p:stCondLst>
                                    <p:cond delay="0"/>
                                  </p:stCondLst>
                                  <p:childTnLst>
                                    <p:set>
                                      <p:cBhvr>
                                        <p:cTn id="255" dur="1" fill="hold">
                                          <p:stCondLst>
                                            <p:cond delay="0"/>
                                          </p:stCondLst>
                                        </p:cTn>
                                        <p:tgtEl>
                                          <p:spTgt spid="35"/>
                                        </p:tgtEl>
                                        <p:attrNameLst>
                                          <p:attrName>style.visibility</p:attrName>
                                        </p:attrNameLst>
                                      </p:cBhvr>
                                      <p:to>
                                        <p:strVal val="visible"/>
                                      </p:to>
                                    </p:set>
                                    <p:anim calcmode="lin" valueType="num">
                                      <p:cBhvr additive="base">
                                        <p:cTn id="256" dur="3000" fill="hold"/>
                                        <p:tgtEl>
                                          <p:spTgt spid="35"/>
                                        </p:tgtEl>
                                        <p:attrNameLst>
                                          <p:attrName>ppt_x</p:attrName>
                                        </p:attrNameLst>
                                      </p:cBhvr>
                                      <p:tavLst>
                                        <p:tav tm="0">
                                          <p:val>
                                            <p:strVal val="0-#ppt_w/2"/>
                                          </p:val>
                                        </p:tav>
                                        <p:tav tm="100000">
                                          <p:val>
                                            <p:strVal val="#ppt_x"/>
                                          </p:val>
                                        </p:tav>
                                      </p:tavLst>
                                    </p:anim>
                                    <p:anim calcmode="lin" valueType="num">
                                      <p:cBhvr additive="base">
                                        <p:cTn id="257" dur="3000" fill="hold"/>
                                        <p:tgtEl>
                                          <p:spTgt spid="35"/>
                                        </p:tgtEl>
                                        <p:attrNameLst>
                                          <p:attrName>ppt_y</p:attrName>
                                        </p:attrNameLst>
                                      </p:cBhvr>
                                      <p:tavLst>
                                        <p:tav tm="0">
                                          <p:val>
                                            <p:strVal val="#ppt_y"/>
                                          </p:val>
                                        </p:tav>
                                        <p:tav tm="100000">
                                          <p:val>
                                            <p:strVal val="#ppt_y"/>
                                          </p:val>
                                        </p:tav>
                                      </p:tavLst>
                                    </p:anim>
                                  </p:childTnLst>
                                </p:cTn>
                              </p:par>
                              <p:par>
                                <p:cTn id="258" presetID="2" presetClass="entr" presetSubtype="8" fill="hold" grpId="1" nodeType="withEffect">
                                  <p:stCondLst>
                                    <p:cond delay="0"/>
                                  </p:stCondLst>
                                  <p:childTnLst>
                                    <p:set>
                                      <p:cBhvr>
                                        <p:cTn id="259" dur="1" fill="hold">
                                          <p:stCondLst>
                                            <p:cond delay="0"/>
                                          </p:stCondLst>
                                        </p:cTn>
                                        <p:tgtEl>
                                          <p:spTgt spid="36"/>
                                        </p:tgtEl>
                                        <p:attrNameLst>
                                          <p:attrName>style.visibility</p:attrName>
                                        </p:attrNameLst>
                                      </p:cBhvr>
                                      <p:to>
                                        <p:strVal val="visible"/>
                                      </p:to>
                                    </p:set>
                                    <p:anim calcmode="lin" valueType="num">
                                      <p:cBhvr additive="base">
                                        <p:cTn id="260" dur="3000" fill="hold"/>
                                        <p:tgtEl>
                                          <p:spTgt spid="36"/>
                                        </p:tgtEl>
                                        <p:attrNameLst>
                                          <p:attrName>ppt_x</p:attrName>
                                        </p:attrNameLst>
                                      </p:cBhvr>
                                      <p:tavLst>
                                        <p:tav tm="0">
                                          <p:val>
                                            <p:strVal val="0-#ppt_w/2"/>
                                          </p:val>
                                        </p:tav>
                                        <p:tav tm="100000">
                                          <p:val>
                                            <p:strVal val="#ppt_x"/>
                                          </p:val>
                                        </p:tav>
                                      </p:tavLst>
                                    </p:anim>
                                    <p:anim calcmode="lin" valueType="num">
                                      <p:cBhvr additive="base">
                                        <p:cTn id="261" dur="3000" fill="hold"/>
                                        <p:tgtEl>
                                          <p:spTgt spid="36"/>
                                        </p:tgtEl>
                                        <p:attrNameLst>
                                          <p:attrName>ppt_y</p:attrName>
                                        </p:attrNameLst>
                                      </p:cBhvr>
                                      <p:tavLst>
                                        <p:tav tm="0">
                                          <p:val>
                                            <p:strVal val="#ppt_y"/>
                                          </p:val>
                                        </p:tav>
                                        <p:tav tm="100000">
                                          <p:val>
                                            <p:strVal val="#ppt_y"/>
                                          </p:val>
                                        </p:tav>
                                      </p:tavLst>
                                    </p:anim>
                                  </p:childTnLst>
                                </p:cTn>
                              </p:par>
                              <p:par>
                                <p:cTn id="262" presetID="2" presetClass="entr" presetSubtype="8" fill="hold" grpId="1" nodeType="withEffect">
                                  <p:stCondLst>
                                    <p:cond delay="0"/>
                                  </p:stCondLst>
                                  <p:childTnLst>
                                    <p:set>
                                      <p:cBhvr>
                                        <p:cTn id="263" dur="1" fill="hold">
                                          <p:stCondLst>
                                            <p:cond delay="0"/>
                                          </p:stCondLst>
                                        </p:cTn>
                                        <p:tgtEl>
                                          <p:spTgt spid="40"/>
                                        </p:tgtEl>
                                        <p:attrNameLst>
                                          <p:attrName>style.visibility</p:attrName>
                                        </p:attrNameLst>
                                      </p:cBhvr>
                                      <p:to>
                                        <p:strVal val="visible"/>
                                      </p:to>
                                    </p:set>
                                    <p:anim calcmode="lin" valueType="num">
                                      <p:cBhvr additive="base">
                                        <p:cTn id="264" dur="3000" fill="hold"/>
                                        <p:tgtEl>
                                          <p:spTgt spid="40"/>
                                        </p:tgtEl>
                                        <p:attrNameLst>
                                          <p:attrName>ppt_x</p:attrName>
                                        </p:attrNameLst>
                                      </p:cBhvr>
                                      <p:tavLst>
                                        <p:tav tm="0">
                                          <p:val>
                                            <p:strVal val="0-#ppt_w/2"/>
                                          </p:val>
                                        </p:tav>
                                        <p:tav tm="100000">
                                          <p:val>
                                            <p:strVal val="#ppt_x"/>
                                          </p:val>
                                        </p:tav>
                                      </p:tavLst>
                                    </p:anim>
                                    <p:anim calcmode="lin" valueType="num">
                                      <p:cBhvr additive="base">
                                        <p:cTn id="265" dur="3000" fill="hold"/>
                                        <p:tgtEl>
                                          <p:spTgt spid="40"/>
                                        </p:tgtEl>
                                        <p:attrNameLst>
                                          <p:attrName>ppt_y</p:attrName>
                                        </p:attrNameLst>
                                      </p:cBhvr>
                                      <p:tavLst>
                                        <p:tav tm="0">
                                          <p:val>
                                            <p:strVal val="#ppt_y"/>
                                          </p:val>
                                        </p:tav>
                                        <p:tav tm="100000">
                                          <p:val>
                                            <p:strVal val="#ppt_y"/>
                                          </p:val>
                                        </p:tav>
                                      </p:tavLst>
                                    </p:anim>
                                  </p:childTnLst>
                                </p:cTn>
                              </p:par>
                              <p:par>
                                <p:cTn id="266" presetID="2" presetClass="entr" presetSubtype="8" fill="hold" grpId="1" nodeType="withEffect">
                                  <p:stCondLst>
                                    <p:cond delay="0"/>
                                  </p:stCondLst>
                                  <p:childTnLst>
                                    <p:set>
                                      <p:cBhvr>
                                        <p:cTn id="267" dur="1" fill="hold">
                                          <p:stCondLst>
                                            <p:cond delay="0"/>
                                          </p:stCondLst>
                                        </p:cTn>
                                        <p:tgtEl>
                                          <p:spTgt spid="41"/>
                                        </p:tgtEl>
                                        <p:attrNameLst>
                                          <p:attrName>style.visibility</p:attrName>
                                        </p:attrNameLst>
                                      </p:cBhvr>
                                      <p:to>
                                        <p:strVal val="visible"/>
                                      </p:to>
                                    </p:set>
                                    <p:anim calcmode="lin" valueType="num">
                                      <p:cBhvr additive="base">
                                        <p:cTn id="268" dur="3000" fill="hold"/>
                                        <p:tgtEl>
                                          <p:spTgt spid="41"/>
                                        </p:tgtEl>
                                        <p:attrNameLst>
                                          <p:attrName>ppt_x</p:attrName>
                                        </p:attrNameLst>
                                      </p:cBhvr>
                                      <p:tavLst>
                                        <p:tav tm="0">
                                          <p:val>
                                            <p:strVal val="0-#ppt_w/2"/>
                                          </p:val>
                                        </p:tav>
                                        <p:tav tm="100000">
                                          <p:val>
                                            <p:strVal val="#ppt_x"/>
                                          </p:val>
                                        </p:tav>
                                      </p:tavLst>
                                    </p:anim>
                                    <p:anim calcmode="lin" valueType="num">
                                      <p:cBhvr additive="base">
                                        <p:cTn id="269" dur="3000" fill="hold"/>
                                        <p:tgtEl>
                                          <p:spTgt spid="41"/>
                                        </p:tgtEl>
                                        <p:attrNameLst>
                                          <p:attrName>ppt_y</p:attrName>
                                        </p:attrNameLst>
                                      </p:cBhvr>
                                      <p:tavLst>
                                        <p:tav tm="0">
                                          <p:val>
                                            <p:strVal val="#ppt_y"/>
                                          </p:val>
                                        </p:tav>
                                        <p:tav tm="100000">
                                          <p:val>
                                            <p:strVal val="#ppt_y"/>
                                          </p:val>
                                        </p:tav>
                                      </p:tavLst>
                                    </p:anim>
                                  </p:childTnLst>
                                </p:cTn>
                              </p:par>
                              <p:par>
                                <p:cTn id="270" presetID="2" presetClass="entr" presetSubtype="8"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3000" fill="hold"/>
                                        <p:tgtEl>
                                          <p:spTgt spid="42"/>
                                        </p:tgtEl>
                                        <p:attrNameLst>
                                          <p:attrName>ppt_x</p:attrName>
                                        </p:attrNameLst>
                                      </p:cBhvr>
                                      <p:tavLst>
                                        <p:tav tm="0">
                                          <p:val>
                                            <p:strVal val="0-#ppt_w/2"/>
                                          </p:val>
                                        </p:tav>
                                        <p:tav tm="100000">
                                          <p:val>
                                            <p:strVal val="#ppt_x"/>
                                          </p:val>
                                        </p:tav>
                                      </p:tavLst>
                                    </p:anim>
                                    <p:anim calcmode="lin" valueType="num">
                                      <p:cBhvr additive="base">
                                        <p:cTn id="273" dur="3000" fill="hold"/>
                                        <p:tgtEl>
                                          <p:spTgt spid="42"/>
                                        </p:tgtEl>
                                        <p:attrNameLst>
                                          <p:attrName>ppt_y</p:attrName>
                                        </p:attrNameLst>
                                      </p:cBhvr>
                                      <p:tavLst>
                                        <p:tav tm="0">
                                          <p:val>
                                            <p:strVal val="#ppt_y"/>
                                          </p:val>
                                        </p:tav>
                                        <p:tav tm="100000">
                                          <p:val>
                                            <p:strVal val="#ppt_y"/>
                                          </p:val>
                                        </p:tav>
                                      </p:tavLst>
                                    </p:anim>
                                  </p:childTnLst>
                                </p:cTn>
                              </p:par>
                            </p:childTnLst>
                          </p:cTn>
                        </p:par>
                        <p:par>
                          <p:cTn id="274" fill="hold">
                            <p:stCondLst>
                              <p:cond delay="3000"/>
                            </p:stCondLst>
                            <p:childTnLst>
                              <p:par>
                                <p:cTn id="275" presetID="2" presetClass="exit" presetSubtype="2" fill="hold" grpId="2" nodeType="afterEffect">
                                  <p:stCondLst>
                                    <p:cond delay="0"/>
                                  </p:stCondLst>
                                  <p:childTnLst>
                                    <p:anim calcmode="lin" valueType="num">
                                      <p:cBhvr additive="base">
                                        <p:cTn id="276" dur="3000"/>
                                        <p:tgtEl>
                                          <p:spTgt spid="6"/>
                                        </p:tgtEl>
                                        <p:attrNameLst>
                                          <p:attrName>ppt_x</p:attrName>
                                        </p:attrNameLst>
                                      </p:cBhvr>
                                      <p:tavLst>
                                        <p:tav tm="0">
                                          <p:val>
                                            <p:strVal val="ppt_x"/>
                                          </p:val>
                                        </p:tav>
                                        <p:tav tm="100000">
                                          <p:val>
                                            <p:strVal val="1+ppt_w/2"/>
                                          </p:val>
                                        </p:tav>
                                      </p:tavLst>
                                    </p:anim>
                                    <p:anim calcmode="lin" valueType="num">
                                      <p:cBhvr additive="base">
                                        <p:cTn id="277" dur="3000"/>
                                        <p:tgtEl>
                                          <p:spTgt spid="6"/>
                                        </p:tgtEl>
                                        <p:attrNameLst>
                                          <p:attrName>ppt_y</p:attrName>
                                        </p:attrNameLst>
                                      </p:cBhvr>
                                      <p:tavLst>
                                        <p:tav tm="0">
                                          <p:val>
                                            <p:strVal val="ppt_y"/>
                                          </p:val>
                                        </p:tav>
                                        <p:tav tm="100000">
                                          <p:val>
                                            <p:strVal val="ppt_y"/>
                                          </p:val>
                                        </p:tav>
                                      </p:tavLst>
                                    </p:anim>
                                    <p:set>
                                      <p:cBhvr>
                                        <p:cTn id="278" dur="1" fill="hold">
                                          <p:stCondLst>
                                            <p:cond delay="2999"/>
                                          </p:stCondLst>
                                        </p:cTn>
                                        <p:tgtEl>
                                          <p:spTgt spid="6"/>
                                        </p:tgtEl>
                                        <p:attrNameLst>
                                          <p:attrName>style.visibility</p:attrName>
                                        </p:attrNameLst>
                                      </p:cBhvr>
                                      <p:to>
                                        <p:strVal val="hidden"/>
                                      </p:to>
                                    </p:set>
                                  </p:childTnLst>
                                </p:cTn>
                              </p:par>
                              <p:par>
                                <p:cTn id="279" presetID="2" presetClass="exit" presetSubtype="2" fill="hold" grpId="2" nodeType="withEffect">
                                  <p:stCondLst>
                                    <p:cond delay="0"/>
                                  </p:stCondLst>
                                  <p:childTnLst>
                                    <p:anim calcmode="lin" valueType="num">
                                      <p:cBhvr additive="base">
                                        <p:cTn id="280" dur="3000"/>
                                        <p:tgtEl>
                                          <p:spTgt spid="7"/>
                                        </p:tgtEl>
                                        <p:attrNameLst>
                                          <p:attrName>ppt_x</p:attrName>
                                        </p:attrNameLst>
                                      </p:cBhvr>
                                      <p:tavLst>
                                        <p:tav tm="0">
                                          <p:val>
                                            <p:strVal val="ppt_x"/>
                                          </p:val>
                                        </p:tav>
                                        <p:tav tm="100000">
                                          <p:val>
                                            <p:strVal val="1+ppt_w/2"/>
                                          </p:val>
                                        </p:tav>
                                      </p:tavLst>
                                    </p:anim>
                                    <p:anim calcmode="lin" valueType="num">
                                      <p:cBhvr additive="base">
                                        <p:cTn id="281" dur="3000"/>
                                        <p:tgtEl>
                                          <p:spTgt spid="7"/>
                                        </p:tgtEl>
                                        <p:attrNameLst>
                                          <p:attrName>ppt_y</p:attrName>
                                        </p:attrNameLst>
                                      </p:cBhvr>
                                      <p:tavLst>
                                        <p:tav tm="0">
                                          <p:val>
                                            <p:strVal val="ppt_y"/>
                                          </p:val>
                                        </p:tav>
                                        <p:tav tm="100000">
                                          <p:val>
                                            <p:strVal val="ppt_y"/>
                                          </p:val>
                                        </p:tav>
                                      </p:tavLst>
                                    </p:anim>
                                    <p:set>
                                      <p:cBhvr>
                                        <p:cTn id="282" dur="1" fill="hold">
                                          <p:stCondLst>
                                            <p:cond delay="2999"/>
                                          </p:stCondLst>
                                        </p:cTn>
                                        <p:tgtEl>
                                          <p:spTgt spid="7"/>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8"/>
                                        </p:tgtEl>
                                        <p:attrNameLst>
                                          <p:attrName>ppt_x</p:attrName>
                                        </p:attrNameLst>
                                      </p:cBhvr>
                                      <p:tavLst>
                                        <p:tav tm="0">
                                          <p:val>
                                            <p:strVal val="ppt_x"/>
                                          </p:val>
                                        </p:tav>
                                        <p:tav tm="100000">
                                          <p:val>
                                            <p:strVal val="1+ppt_w/2"/>
                                          </p:val>
                                        </p:tav>
                                      </p:tavLst>
                                    </p:anim>
                                    <p:anim calcmode="lin" valueType="num">
                                      <p:cBhvr additive="base">
                                        <p:cTn id="285" dur="3000"/>
                                        <p:tgtEl>
                                          <p:spTgt spid="8"/>
                                        </p:tgtEl>
                                        <p:attrNameLst>
                                          <p:attrName>ppt_y</p:attrName>
                                        </p:attrNameLst>
                                      </p:cBhvr>
                                      <p:tavLst>
                                        <p:tav tm="0">
                                          <p:val>
                                            <p:strVal val="ppt_y"/>
                                          </p:val>
                                        </p:tav>
                                        <p:tav tm="100000">
                                          <p:val>
                                            <p:strVal val="ppt_y"/>
                                          </p:val>
                                        </p:tav>
                                      </p:tavLst>
                                    </p:anim>
                                    <p:set>
                                      <p:cBhvr>
                                        <p:cTn id="286" dur="1" fill="hold">
                                          <p:stCondLst>
                                            <p:cond delay="2999"/>
                                          </p:stCondLst>
                                        </p:cTn>
                                        <p:tgtEl>
                                          <p:spTgt spid="8"/>
                                        </p:tgtEl>
                                        <p:attrNameLst>
                                          <p:attrName>style.visibility</p:attrName>
                                        </p:attrNameLst>
                                      </p:cBhvr>
                                      <p:to>
                                        <p:strVal val="hidden"/>
                                      </p:to>
                                    </p:set>
                                  </p:childTnLst>
                                </p:cTn>
                              </p:par>
                              <p:par>
                                <p:cTn id="287" presetID="2" presetClass="exit" presetSubtype="2" fill="hold" grpId="2" nodeType="withEffect">
                                  <p:stCondLst>
                                    <p:cond delay="0"/>
                                  </p:stCondLst>
                                  <p:childTnLst>
                                    <p:anim calcmode="lin" valueType="num">
                                      <p:cBhvr additive="base">
                                        <p:cTn id="288" dur="3000"/>
                                        <p:tgtEl>
                                          <p:spTgt spid="9"/>
                                        </p:tgtEl>
                                        <p:attrNameLst>
                                          <p:attrName>ppt_x</p:attrName>
                                        </p:attrNameLst>
                                      </p:cBhvr>
                                      <p:tavLst>
                                        <p:tav tm="0">
                                          <p:val>
                                            <p:strVal val="ppt_x"/>
                                          </p:val>
                                        </p:tav>
                                        <p:tav tm="100000">
                                          <p:val>
                                            <p:strVal val="1+ppt_w/2"/>
                                          </p:val>
                                        </p:tav>
                                      </p:tavLst>
                                    </p:anim>
                                    <p:anim calcmode="lin" valueType="num">
                                      <p:cBhvr additive="base">
                                        <p:cTn id="289" dur="3000"/>
                                        <p:tgtEl>
                                          <p:spTgt spid="9"/>
                                        </p:tgtEl>
                                        <p:attrNameLst>
                                          <p:attrName>ppt_y</p:attrName>
                                        </p:attrNameLst>
                                      </p:cBhvr>
                                      <p:tavLst>
                                        <p:tav tm="0">
                                          <p:val>
                                            <p:strVal val="ppt_y"/>
                                          </p:val>
                                        </p:tav>
                                        <p:tav tm="100000">
                                          <p:val>
                                            <p:strVal val="ppt_y"/>
                                          </p:val>
                                        </p:tav>
                                      </p:tavLst>
                                    </p:anim>
                                    <p:set>
                                      <p:cBhvr>
                                        <p:cTn id="290" dur="1" fill="hold">
                                          <p:stCondLst>
                                            <p:cond delay="2999"/>
                                          </p:stCondLst>
                                        </p:cTn>
                                        <p:tgtEl>
                                          <p:spTgt spid="9"/>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17"/>
                                        </p:tgtEl>
                                        <p:attrNameLst>
                                          <p:attrName>ppt_x</p:attrName>
                                        </p:attrNameLst>
                                      </p:cBhvr>
                                      <p:tavLst>
                                        <p:tav tm="0">
                                          <p:val>
                                            <p:strVal val="ppt_x"/>
                                          </p:val>
                                        </p:tav>
                                        <p:tav tm="100000">
                                          <p:val>
                                            <p:strVal val="1+ppt_w/2"/>
                                          </p:val>
                                        </p:tav>
                                      </p:tavLst>
                                    </p:anim>
                                    <p:anim calcmode="lin" valueType="num">
                                      <p:cBhvr additive="base">
                                        <p:cTn id="293" dur="3000"/>
                                        <p:tgtEl>
                                          <p:spTgt spid="17"/>
                                        </p:tgtEl>
                                        <p:attrNameLst>
                                          <p:attrName>ppt_y</p:attrName>
                                        </p:attrNameLst>
                                      </p:cBhvr>
                                      <p:tavLst>
                                        <p:tav tm="0">
                                          <p:val>
                                            <p:strVal val="ppt_y"/>
                                          </p:val>
                                        </p:tav>
                                        <p:tav tm="100000">
                                          <p:val>
                                            <p:strVal val="ppt_y"/>
                                          </p:val>
                                        </p:tav>
                                      </p:tavLst>
                                    </p:anim>
                                    <p:set>
                                      <p:cBhvr>
                                        <p:cTn id="294" dur="1" fill="hold">
                                          <p:stCondLst>
                                            <p:cond delay="2999"/>
                                          </p:stCondLst>
                                        </p:cTn>
                                        <p:tgtEl>
                                          <p:spTgt spid="17"/>
                                        </p:tgtEl>
                                        <p:attrNameLst>
                                          <p:attrName>style.visibility</p:attrName>
                                        </p:attrNameLst>
                                      </p:cBhvr>
                                      <p:to>
                                        <p:strVal val="hidden"/>
                                      </p:to>
                                    </p:set>
                                  </p:childTnLst>
                                </p:cTn>
                              </p:par>
                              <p:par>
                                <p:cTn id="295" presetID="2" presetClass="exit" presetSubtype="2" fill="hold" grpId="2" nodeType="withEffect">
                                  <p:stCondLst>
                                    <p:cond delay="0"/>
                                  </p:stCondLst>
                                  <p:childTnLst>
                                    <p:anim calcmode="lin" valueType="num">
                                      <p:cBhvr additive="base">
                                        <p:cTn id="296" dur="3000"/>
                                        <p:tgtEl>
                                          <p:spTgt spid="18"/>
                                        </p:tgtEl>
                                        <p:attrNameLst>
                                          <p:attrName>ppt_x</p:attrName>
                                        </p:attrNameLst>
                                      </p:cBhvr>
                                      <p:tavLst>
                                        <p:tav tm="0">
                                          <p:val>
                                            <p:strVal val="ppt_x"/>
                                          </p:val>
                                        </p:tav>
                                        <p:tav tm="100000">
                                          <p:val>
                                            <p:strVal val="1+ppt_w/2"/>
                                          </p:val>
                                        </p:tav>
                                      </p:tavLst>
                                    </p:anim>
                                    <p:anim calcmode="lin" valueType="num">
                                      <p:cBhvr additive="base">
                                        <p:cTn id="297" dur="3000"/>
                                        <p:tgtEl>
                                          <p:spTgt spid="18"/>
                                        </p:tgtEl>
                                        <p:attrNameLst>
                                          <p:attrName>ppt_y</p:attrName>
                                        </p:attrNameLst>
                                      </p:cBhvr>
                                      <p:tavLst>
                                        <p:tav tm="0">
                                          <p:val>
                                            <p:strVal val="ppt_y"/>
                                          </p:val>
                                        </p:tav>
                                        <p:tav tm="100000">
                                          <p:val>
                                            <p:strVal val="ppt_y"/>
                                          </p:val>
                                        </p:tav>
                                      </p:tavLst>
                                    </p:anim>
                                    <p:set>
                                      <p:cBhvr>
                                        <p:cTn id="298" dur="1" fill="hold">
                                          <p:stCondLst>
                                            <p:cond delay="2999"/>
                                          </p:stCondLst>
                                        </p:cTn>
                                        <p:tgtEl>
                                          <p:spTgt spid="18"/>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3000"/>
                                        <p:tgtEl>
                                          <p:spTgt spid="19"/>
                                        </p:tgtEl>
                                        <p:attrNameLst>
                                          <p:attrName>ppt_x</p:attrName>
                                        </p:attrNameLst>
                                      </p:cBhvr>
                                      <p:tavLst>
                                        <p:tav tm="0">
                                          <p:val>
                                            <p:strVal val="ppt_x"/>
                                          </p:val>
                                        </p:tav>
                                        <p:tav tm="100000">
                                          <p:val>
                                            <p:strVal val="1+ppt_w/2"/>
                                          </p:val>
                                        </p:tav>
                                      </p:tavLst>
                                    </p:anim>
                                    <p:anim calcmode="lin" valueType="num">
                                      <p:cBhvr additive="base">
                                        <p:cTn id="301" dur="3000"/>
                                        <p:tgtEl>
                                          <p:spTgt spid="19"/>
                                        </p:tgtEl>
                                        <p:attrNameLst>
                                          <p:attrName>ppt_y</p:attrName>
                                        </p:attrNameLst>
                                      </p:cBhvr>
                                      <p:tavLst>
                                        <p:tav tm="0">
                                          <p:val>
                                            <p:strVal val="ppt_y"/>
                                          </p:val>
                                        </p:tav>
                                        <p:tav tm="100000">
                                          <p:val>
                                            <p:strVal val="ppt_y"/>
                                          </p:val>
                                        </p:tav>
                                      </p:tavLst>
                                    </p:anim>
                                    <p:set>
                                      <p:cBhvr>
                                        <p:cTn id="302" dur="1" fill="hold">
                                          <p:stCondLst>
                                            <p:cond delay="2999"/>
                                          </p:stCondLst>
                                        </p:cTn>
                                        <p:tgtEl>
                                          <p:spTgt spid="19"/>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3000"/>
                                        <p:tgtEl>
                                          <p:spTgt spid="20"/>
                                        </p:tgtEl>
                                        <p:attrNameLst>
                                          <p:attrName>ppt_x</p:attrName>
                                        </p:attrNameLst>
                                      </p:cBhvr>
                                      <p:tavLst>
                                        <p:tav tm="0">
                                          <p:val>
                                            <p:strVal val="ppt_x"/>
                                          </p:val>
                                        </p:tav>
                                        <p:tav tm="100000">
                                          <p:val>
                                            <p:strVal val="1+ppt_w/2"/>
                                          </p:val>
                                        </p:tav>
                                      </p:tavLst>
                                    </p:anim>
                                    <p:anim calcmode="lin" valueType="num">
                                      <p:cBhvr additive="base">
                                        <p:cTn id="305" dur="3000"/>
                                        <p:tgtEl>
                                          <p:spTgt spid="20"/>
                                        </p:tgtEl>
                                        <p:attrNameLst>
                                          <p:attrName>ppt_y</p:attrName>
                                        </p:attrNameLst>
                                      </p:cBhvr>
                                      <p:tavLst>
                                        <p:tav tm="0">
                                          <p:val>
                                            <p:strVal val="ppt_y"/>
                                          </p:val>
                                        </p:tav>
                                        <p:tav tm="100000">
                                          <p:val>
                                            <p:strVal val="ppt_y"/>
                                          </p:val>
                                        </p:tav>
                                      </p:tavLst>
                                    </p:anim>
                                    <p:set>
                                      <p:cBhvr>
                                        <p:cTn id="306" dur="1" fill="hold">
                                          <p:stCondLst>
                                            <p:cond delay="2999"/>
                                          </p:stCondLst>
                                        </p:cTn>
                                        <p:tgtEl>
                                          <p:spTgt spid="20"/>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3000"/>
                                        <p:tgtEl>
                                          <p:spTgt spid="21"/>
                                        </p:tgtEl>
                                        <p:attrNameLst>
                                          <p:attrName>ppt_x</p:attrName>
                                        </p:attrNameLst>
                                      </p:cBhvr>
                                      <p:tavLst>
                                        <p:tav tm="0">
                                          <p:val>
                                            <p:strVal val="ppt_x"/>
                                          </p:val>
                                        </p:tav>
                                        <p:tav tm="100000">
                                          <p:val>
                                            <p:strVal val="1+ppt_w/2"/>
                                          </p:val>
                                        </p:tav>
                                      </p:tavLst>
                                    </p:anim>
                                    <p:anim calcmode="lin" valueType="num">
                                      <p:cBhvr additive="base">
                                        <p:cTn id="309" dur="3000"/>
                                        <p:tgtEl>
                                          <p:spTgt spid="21"/>
                                        </p:tgtEl>
                                        <p:attrNameLst>
                                          <p:attrName>ppt_y</p:attrName>
                                        </p:attrNameLst>
                                      </p:cBhvr>
                                      <p:tavLst>
                                        <p:tav tm="0">
                                          <p:val>
                                            <p:strVal val="ppt_y"/>
                                          </p:val>
                                        </p:tav>
                                        <p:tav tm="100000">
                                          <p:val>
                                            <p:strVal val="ppt_y"/>
                                          </p:val>
                                        </p:tav>
                                      </p:tavLst>
                                    </p:anim>
                                    <p:set>
                                      <p:cBhvr>
                                        <p:cTn id="310" dur="1" fill="hold">
                                          <p:stCondLst>
                                            <p:cond delay="2999"/>
                                          </p:stCondLst>
                                        </p:cTn>
                                        <p:tgtEl>
                                          <p:spTgt spid="21"/>
                                        </p:tgtEl>
                                        <p:attrNameLst>
                                          <p:attrName>style.visibility</p:attrName>
                                        </p:attrNameLst>
                                      </p:cBhvr>
                                      <p:to>
                                        <p:strVal val="hidden"/>
                                      </p:to>
                                    </p:set>
                                  </p:childTnLst>
                                </p:cTn>
                              </p:par>
                              <p:par>
                                <p:cTn id="311" presetID="2" presetClass="exit" presetSubtype="2" fill="hold" grpId="2" nodeType="withEffect">
                                  <p:stCondLst>
                                    <p:cond delay="0"/>
                                  </p:stCondLst>
                                  <p:childTnLst>
                                    <p:anim calcmode="lin" valueType="num">
                                      <p:cBhvr additive="base">
                                        <p:cTn id="312" dur="3000"/>
                                        <p:tgtEl>
                                          <p:spTgt spid="22"/>
                                        </p:tgtEl>
                                        <p:attrNameLst>
                                          <p:attrName>ppt_x</p:attrName>
                                        </p:attrNameLst>
                                      </p:cBhvr>
                                      <p:tavLst>
                                        <p:tav tm="0">
                                          <p:val>
                                            <p:strVal val="ppt_x"/>
                                          </p:val>
                                        </p:tav>
                                        <p:tav tm="100000">
                                          <p:val>
                                            <p:strVal val="1+ppt_w/2"/>
                                          </p:val>
                                        </p:tav>
                                      </p:tavLst>
                                    </p:anim>
                                    <p:anim calcmode="lin" valueType="num">
                                      <p:cBhvr additive="base">
                                        <p:cTn id="313" dur="3000"/>
                                        <p:tgtEl>
                                          <p:spTgt spid="22"/>
                                        </p:tgtEl>
                                        <p:attrNameLst>
                                          <p:attrName>ppt_y</p:attrName>
                                        </p:attrNameLst>
                                      </p:cBhvr>
                                      <p:tavLst>
                                        <p:tav tm="0">
                                          <p:val>
                                            <p:strVal val="ppt_y"/>
                                          </p:val>
                                        </p:tav>
                                        <p:tav tm="100000">
                                          <p:val>
                                            <p:strVal val="ppt_y"/>
                                          </p:val>
                                        </p:tav>
                                      </p:tavLst>
                                    </p:anim>
                                    <p:set>
                                      <p:cBhvr>
                                        <p:cTn id="314" dur="1" fill="hold">
                                          <p:stCondLst>
                                            <p:cond delay="2999"/>
                                          </p:stCondLst>
                                        </p:cTn>
                                        <p:tgtEl>
                                          <p:spTgt spid="22"/>
                                        </p:tgtEl>
                                        <p:attrNameLst>
                                          <p:attrName>style.visibility</p:attrName>
                                        </p:attrNameLst>
                                      </p:cBhvr>
                                      <p:to>
                                        <p:strVal val="hidden"/>
                                      </p:to>
                                    </p:set>
                                  </p:childTnLst>
                                </p:cTn>
                              </p:par>
                              <p:par>
                                <p:cTn id="315" presetID="2" presetClass="exit" presetSubtype="2" fill="hold" grpId="2" nodeType="withEffect">
                                  <p:stCondLst>
                                    <p:cond delay="0"/>
                                  </p:stCondLst>
                                  <p:childTnLst>
                                    <p:anim calcmode="lin" valueType="num">
                                      <p:cBhvr additive="base">
                                        <p:cTn id="316" dur="3000"/>
                                        <p:tgtEl>
                                          <p:spTgt spid="23"/>
                                        </p:tgtEl>
                                        <p:attrNameLst>
                                          <p:attrName>ppt_x</p:attrName>
                                        </p:attrNameLst>
                                      </p:cBhvr>
                                      <p:tavLst>
                                        <p:tav tm="0">
                                          <p:val>
                                            <p:strVal val="ppt_x"/>
                                          </p:val>
                                        </p:tav>
                                        <p:tav tm="100000">
                                          <p:val>
                                            <p:strVal val="1+ppt_w/2"/>
                                          </p:val>
                                        </p:tav>
                                      </p:tavLst>
                                    </p:anim>
                                    <p:anim calcmode="lin" valueType="num">
                                      <p:cBhvr additive="base">
                                        <p:cTn id="317" dur="3000"/>
                                        <p:tgtEl>
                                          <p:spTgt spid="23"/>
                                        </p:tgtEl>
                                        <p:attrNameLst>
                                          <p:attrName>ppt_y</p:attrName>
                                        </p:attrNameLst>
                                      </p:cBhvr>
                                      <p:tavLst>
                                        <p:tav tm="0">
                                          <p:val>
                                            <p:strVal val="ppt_y"/>
                                          </p:val>
                                        </p:tav>
                                        <p:tav tm="100000">
                                          <p:val>
                                            <p:strVal val="ppt_y"/>
                                          </p:val>
                                        </p:tav>
                                      </p:tavLst>
                                    </p:anim>
                                    <p:set>
                                      <p:cBhvr>
                                        <p:cTn id="318" dur="1" fill="hold">
                                          <p:stCondLst>
                                            <p:cond delay="2999"/>
                                          </p:stCondLst>
                                        </p:cTn>
                                        <p:tgtEl>
                                          <p:spTgt spid="23"/>
                                        </p:tgtEl>
                                        <p:attrNameLst>
                                          <p:attrName>style.visibility</p:attrName>
                                        </p:attrNameLst>
                                      </p:cBhvr>
                                      <p:to>
                                        <p:strVal val="hidden"/>
                                      </p:to>
                                    </p:set>
                                  </p:childTnLst>
                                </p:cTn>
                              </p:par>
                              <p:par>
                                <p:cTn id="319" presetID="2" presetClass="exit" presetSubtype="2" fill="hold" grpId="2" nodeType="withEffect">
                                  <p:stCondLst>
                                    <p:cond delay="0"/>
                                  </p:stCondLst>
                                  <p:childTnLst>
                                    <p:anim calcmode="lin" valueType="num">
                                      <p:cBhvr additive="base">
                                        <p:cTn id="320" dur="3000"/>
                                        <p:tgtEl>
                                          <p:spTgt spid="24"/>
                                        </p:tgtEl>
                                        <p:attrNameLst>
                                          <p:attrName>ppt_x</p:attrName>
                                        </p:attrNameLst>
                                      </p:cBhvr>
                                      <p:tavLst>
                                        <p:tav tm="0">
                                          <p:val>
                                            <p:strVal val="ppt_x"/>
                                          </p:val>
                                        </p:tav>
                                        <p:tav tm="100000">
                                          <p:val>
                                            <p:strVal val="1+ppt_w/2"/>
                                          </p:val>
                                        </p:tav>
                                      </p:tavLst>
                                    </p:anim>
                                    <p:anim calcmode="lin" valueType="num">
                                      <p:cBhvr additive="base">
                                        <p:cTn id="321" dur="3000"/>
                                        <p:tgtEl>
                                          <p:spTgt spid="24"/>
                                        </p:tgtEl>
                                        <p:attrNameLst>
                                          <p:attrName>ppt_y</p:attrName>
                                        </p:attrNameLst>
                                      </p:cBhvr>
                                      <p:tavLst>
                                        <p:tav tm="0">
                                          <p:val>
                                            <p:strVal val="ppt_y"/>
                                          </p:val>
                                        </p:tav>
                                        <p:tav tm="100000">
                                          <p:val>
                                            <p:strVal val="ppt_y"/>
                                          </p:val>
                                        </p:tav>
                                      </p:tavLst>
                                    </p:anim>
                                    <p:set>
                                      <p:cBhvr>
                                        <p:cTn id="322" dur="1" fill="hold">
                                          <p:stCondLst>
                                            <p:cond delay="2999"/>
                                          </p:stCondLst>
                                        </p:cTn>
                                        <p:tgtEl>
                                          <p:spTgt spid="24"/>
                                        </p:tgtEl>
                                        <p:attrNameLst>
                                          <p:attrName>style.visibility</p:attrName>
                                        </p:attrNameLst>
                                      </p:cBhvr>
                                      <p:to>
                                        <p:strVal val="hidden"/>
                                      </p:to>
                                    </p:set>
                                  </p:childTnLst>
                                </p:cTn>
                              </p:par>
                              <p:par>
                                <p:cTn id="323" presetID="2" presetClass="exit" presetSubtype="2" fill="hold" grpId="2" nodeType="withEffect">
                                  <p:stCondLst>
                                    <p:cond delay="0"/>
                                  </p:stCondLst>
                                  <p:childTnLst>
                                    <p:anim calcmode="lin" valueType="num">
                                      <p:cBhvr additive="base">
                                        <p:cTn id="324" dur="3000"/>
                                        <p:tgtEl>
                                          <p:spTgt spid="25"/>
                                        </p:tgtEl>
                                        <p:attrNameLst>
                                          <p:attrName>ppt_x</p:attrName>
                                        </p:attrNameLst>
                                      </p:cBhvr>
                                      <p:tavLst>
                                        <p:tav tm="0">
                                          <p:val>
                                            <p:strVal val="ppt_x"/>
                                          </p:val>
                                        </p:tav>
                                        <p:tav tm="100000">
                                          <p:val>
                                            <p:strVal val="1+ppt_w/2"/>
                                          </p:val>
                                        </p:tav>
                                      </p:tavLst>
                                    </p:anim>
                                    <p:anim calcmode="lin" valueType="num">
                                      <p:cBhvr additive="base">
                                        <p:cTn id="325" dur="3000"/>
                                        <p:tgtEl>
                                          <p:spTgt spid="25"/>
                                        </p:tgtEl>
                                        <p:attrNameLst>
                                          <p:attrName>ppt_y</p:attrName>
                                        </p:attrNameLst>
                                      </p:cBhvr>
                                      <p:tavLst>
                                        <p:tav tm="0">
                                          <p:val>
                                            <p:strVal val="ppt_y"/>
                                          </p:val>
                                        </p:tav>
                                        <p:tav tm="100000">
                                          <p:val>
                                            <p:strVal val="ppt_y"/>
                                          </p:val>
                                        </p:tav>
                                      </p:tavLst>
                                    </p:anim>
                                    <p:set>
                                      <p:cBhvr>
                                        <p:cTn id="326" dur="1" fill="hold">
                                          <p:stCondLst>
                                            <p:cond delay="2999"/>
                                          </p:stCondLst>
                                        </p:cTn>
                                        <p:tgtEl>
                                          <p:spTgt spid="25"/>
                                        </p:tgtEl>
                                        <p:attrNameLst>
                                          <p:attrName>style.visibility</p:attrName>
                                        </p:attrNameLst>
                                      </p:cBhvr>
                                      <p:to>
                                        <p:strVal val="hidden"/>
                                      </p:to>
                                    </p:set>
                                  </p:childTnLst>
                                </p:cTn>
                              </p:par>
                              <p:par>
                                <p:cTn id="327" presetID="2" presetClass="exit" presetSubtype="2" fill="hold" grpId="2" nodeType="withEffect">
                                  <p:stCondLst>
                                    <p:cond delay="0"/>
                                  </p:stCondLst>
                                  <p:childTnLst>
                                    <p:anim calcmode="lin" valueType="num">
                                      <p:cBhvr additive="base">
                                        <p:cTn id="328" dur="3000"/>
                                        <p:tgtEl>
                                          <p:spTgt spid="26"/>
                                        </p:tgtEl>
                                        <p:attrNameLst>
                                          <p:attrName>ppt_x</p:attrName>
                                        </p:attrNameLst>
                                      </p:cBhvr>
                                      <p:tavLst>
                                        <p:tav tm="0">
                                          <p:val>
                                            <p:strVal val="ppt_x"/>
                                          </p:val>
                                        </p:tav>
                                        <p:tav tm="100000">
                                          <p:val>
                                            <p:strVal val="1+ppt_w/2"/>
                                          </p:val>
                                        </p:tav>
                                      </p:tavLst>
                                    </p:anim>
                                    <p:anim calcmode="lin" valueType="num">
                                      <p:cBhvr additive="base">
                                        <p:cTn id="329" dur="3000"/>
                                        <p:tgtEl>
                                          <p:spTgt spid="26"/>
                                        </p:tgtEl>
                                        <p:attrNameLst>
                                          <p:attrName>ppt_y</p:attrName>
                                        </p:attrNameLst>
                                      </p:cBhvr>
                                      <p:tavLst>
                                        <p:tav tm="0">
                                          <p:val>
                                            <p:strVal val="ppt_y"/>
                                          </p:val>
                                        </p:tav>
                                        <p:tav tm="100000">
                                          <p:val>
                                            <p:strVal val="ppt_y"/>
                                          </p:val>
                                        </p:tav>
                                      </p:tavLst>
                                    </p:anim>
                                    <p:set>
                                      <p:cBhvr>
                                        <p:cTn id="330" dur="1" fill="hold">
                                          <p:stCondLst>
                                            <p:cond delay="2999"/>
                                          </p:stCondLst>
                                        </p:cTn>
                                        <p:tgtEl>
                                          <p:spTgt spid="26"/>
                                        </p:tgtEl>
                                        <p:attrNameLst>
                                          <p:attrName>style.visibility</p:attrName>
                                        </p:attrNameLst>
                                      </p:cBhvr>
                                      <p:to>
                                        <p:strVal val="hidden"/>
                                      </p:to>
                                    </p:set>
                                  </p:childTnLst>
                                </p:cTn>
                              </p:par>
                              <p:par>
                                <p:cTn id="331" presetID="2" presetClass="exit" presetSubtype="2" fill="hold" grpId="2" nodeType="withEffect">
                                  <p:stCondLst>
                                    <p:cond delay="0"/>
                                  </p:stCondLst>
                                  <p:childTnLst>
                                    <p:anim calcmode="lin" valueType="num">
                                      <p:cBhvr additive="base">
                                        <p:cTn id="332" dur="3000"/>
                                        <p:tgtEl>
                                          <p:spTgt spid="27"/>
                                        </p:tgtEl>
                                        <p:attrNameLst>
                                          <p:attrName>ppt_x</p:attrName>
                                        </p:attrNameLst>
                                      </p:cBhvr>
                                      <p:tavLst>
                                        <p:tav tm="0">
                                          <p:val>
                                            <p:strVal val="ppt_x"/>
                                          </p:val>
                                        </p:tav>
                                        <p:tav tm="100000">
                                          <p:val>
                                            <p:strVal val="1+ppt_w/2"/>
                                          </p:val>
                                        </p:tav>
                                      </p:tavLst>
                                    </p:anim>
                                    <p:anim calcmode="lin" valueType="num">
                                      <p:cBhvr additive="base">
                                        <p:cTn id="333" dur="3000"/>
                                        <p:tgtEl>
                                          <p:spTgt spid="27"/>
                                        </p:tgtEl>
                                        <p:attrNameLst>
                                          <p:attrName>ppt_y</p:attrName>
                                        </p:attrNameLst>
                                      </p:cBhvr>
                                      <p:tavLst>
                                        <p:tav tm="0">
                                          <p:val>
                                            <p:strVal val="ppt_y"/>
                                          </p:val>
                                        </p:tav>
                                        <p:tav tm="100000">
                                          <p:val>
                                            <p:strVal val="ppt_y"/>
                                          </p:val>
                                        </p:tav>
                                      </p:tavLst>
                                    </p:anim>
                                    <p:set>
                                      <p:cBhvr>
                                        <p:cTn id="334" dur="1" fill="hold">
                                          <p:stCondLst>
                                            <p:cond delay="2999"/>
                                          </p:stCondLst>
                                        </p:cTn>
                                        <p:tgtEl>
                                          <p:spTgt spid="27"/>
                                        </p:tgtEl>
                                        <p:attrNameLst>
                                          <p:attrName>style.visibility</p:attrName>
                                        </p:attrNameLst>
                                      </p:cBhvr>
                                      <p:to>
                                        <p:strVal val="hidden"/>
                                      </p:to>
                                    </p:set>
                                  </p:childTnLst>
                                </p:cTn>
                              </p:par>
                              <p:par>
                                <p:cTn id="335" presetID="2" presetClass="exit" presetSubtype="2" fill="hold" grpId="2" nodeType="withEffect">
                                  <p:stCondLst>
                                    <p:cond delay="0"/>
                                  </p:stCondLst>
                                  <p:childTnLst>
                                    <p:anim calcmode="lin" valueType="num">
                                      <p:cBhvr additive="base">
                                        <p:cTn id="336" dur="3000"/>
                                        <p:tgtEl>
                                          <p:spTgt spid="28"/>
                                        </p:tgtEl>
                                        <p:attrNameLst>
                                          <p:attrName>ppt_x</p:attrName>
                                        </p:attrNameLst>
                                      </p:cBhvr>
                                      <p:tavLst>
                                        <p:tav tm="0">
                                          <p:val>
                                            <p:strVal val="ppt_x"/>
                                          </p:val>
                                        </p:tav>
                                        <p:tav tm="100000">
                                          <p:val>
                                            <p:strVal val="1+ppt_w/2"/>
                                          </p:val>
                                        </p:tav>
                                      </p:tavLst>
                                    </p:anim>
                                    <p:anim calcmode="lin" valueType="num">
                                      <p:cBhvr additive="base">
                                        <p:cTn id="337" dur="3000"/>
                                        <p:tgtEl>
                                          <p:spTgt spid="28"/>
                                        </p:tgtEl>
                                        <p:attrNameLst>
                                          <p:attrName>ppt_y</p:attrName>
                                        </p:attrNameLst>
                                      </p:cBhvr>
                                      <p:tavLst>
                                        <p:tav tm="0">
                                          <p:val>
                                            <p:strVal val="ppt_y"/>
                                          </p:val>
                                        </p:tav>
                                        <p:tav tm="100000">
                                          <p:val>
                                            <p:strVal val="ppt_y"/>
                                          </p:val>
                                        </p:tav>
                                      </p:tavLst>
                                    </p:anim>
                                    <p:set>
                                      <p:cBhvr>
                                        <p:cTn id="338" dur="1" fill="hold">
                                          <p:stCondLst>
                                            <p:cond delay="2999"/>
                                          </p:stCondLst>
                                        </p:cTn>
                                        <p:tgtEl>
                                          <p:spTgt spid="28"/>
                                        </p:tgtEl>
                                        <p:attrNameLst>
                                          <p:attrName>style.visibility</p:attrName>
                                        </p:attrNameLst>
                                      </p:cBhvr>
                                      <p:to>
                                        <p:strVal val="hidden"/>
                                      </p:to>
                                    </p:set>
                                  </p:childTnLst>
                                </p:cTn>
                              </p:par>
                              <p:par>
                                <p:cTn id="339" presetID="2" presetClass="exit" presetSubtype="2" fill="hold" grpId="2" nodeType="withEffect">
                                  <p:stCondLst>
                                    <p:cond delay="0"/>
                                  </p:stCondLst>
                                  <p:childTnLst>
                                    <p:anim calcmode="lin" valueType="num">
                                      <p:cBhvr additive="base">
                                        <p:cTn id="340" dur="3000"/>
                                        <p:tgtEl>
                                          <p:spTgt spid="37"/>
                                        </p:tgtEl>
                                        <p:attrNameLst>
                                          <p:attrName>ppt_x</p:attrName>
                                        </p:attrNameLst>
                                      </p:cBhvr>
                                      <p:tavLst>
                                        <p:tav tm="0">
                                          <p:val>
                                            <p:strVal val="ppt_x"/>
                                          </p:val>
                                        </p:tav>
                                        <p:tav tm="100000">
                                          <p:val>
                                            <p:strVal val="1+ppt_w/2"/>
                                          </p:val>
                                        </p:tav>
                                      </p:tavLst>
                                    </p:anim>
                                    <p:anim calcmode="lin" valueType="num">
                                      <p:cBhvr additive="base">
                                        <p:cTn id="341" dur="3000"/>
                                        <p:tgtEl>
                                          <p:spTgt spid="37"/>
                                        </p:tgtEl>
                                        <p:attrNameLst>
                                          <p:attrName>ppt_y</p:attrName>
                                        </p:attrNameLst>
                                      </p:cBhvr>
                                      <p:tavLst>
                                        <p:tav tm="0">
                                          <p:val>
                                            <p:strVal val="ppt_y"/>
                                          </p:val>
                                        </p:tav>
                                        <p:tav tm="100000">
                                          <p:val>
                                            <p:strVal val="ppt_y"/>
                                          </p:val>
                                        </p:tav>
                                      </p:tavLst>
                                    </p:anim>
                                    <p:set>
                                      <p:cBhvr>
                                        <p:cTn id="342" dur="1" fill="hold">
                                          <p:stCondLst>
                                            <p:cond delay="2999"/>
                                          </p:stCondLst>
                                        </p:cTn>
                                        <p:tgtEl>
                                          <p:spTgt spid="37"/>
                                        </p:tgtEl>
                                        <p:attrNameLst>
                                          <p:attrName>style.visibility</p:attrName>
                                        </p:attrNameLst>
                                      </p:cBhvr>
                                      <p:to>
                                        <p:strVal val="hidden"/>
                                      </p:to>
                                    </p:set>
                                  </p:childTnLst>
                                </p:cTn>
                              </p:par>
                              <p:par>
                                <p:cTn id="343" presetID="2" presetClass="exit" presetSubtype="2" fill="hold" grpId="2" nodeType="withEffect">
                                  <p:stCondLst>
                                    <p:cond delay="0"/>
                                  </p:stCondLst>
                                  <p:childTnLst>
                                    <p:anim calcmode="lin" valueType="num">
                                      <p:cBhvr additive="base">
                                        <p:cTn id="344" dur="3000"/>
                                        <p:tgtEl>
                                          <p:spTgt spid="38"/>
                                        </p:tgtEl>
                                        <p:attrNameLst>
                                          <p:attrName>ppt_x</p:attrName>
                                        </p:attrNameLst>
                                      </p:cBhvr>
                                      <p:tavLst>
                                        <p:tav tm="0">
                                          <p:val>
                                            <p:strVal val="ppt_x"/>
                                          </p:val>
                                        </p:tav>
                                        <p:tav tm="100000">
                                          <p:val>
                                            <p:strVal val="1+ppt_w/2"/>
                                          </p:val>
                                        </p:tav>
                                      </p:tavLst>
                                    </p:anim>
                                    <p:anim calcmode="lin" valueType="num">
                                      <p:cBhvr additive="base">
                                        <p:cTn id="345" dur="3000"/>
                                        <p:tgtEl>
                                          <p:spTgt spid="38"/>
                                        </p:tgtEl>
                                        <p:attrNameLst>
                                          <p:attrName>ppt_y</p:attrName>
                                        </p:attrNameLst>
                                      </p:cBhvr>
                                      <p:tavLst>
                                        <p:tav tm="0">
                                          <p:val>
                                            <p:strVal val="ppt_y"/>
                                          </p:val>
                                        </p:tav>
                                        <p:tav tm="100000">
                                          <p:val>
                                            <p:strVal val="ppt_y"/>
                                          </p:val>
                                        </p:tav>
                                      </p:tavLst>
                                    </p:anim>
                                    <p:set>
                                      <p:cBhvr>
                                        <p:cTn id="346" dur="1" fill="hold">
                                          <p:stCondLst>
                                            <p:cond delay="2999"/>
                                          </p:stCondLst>
                                        </p:cTn>
                                        <p:tgtEl>
                                          <p:spTgt spid="38"/>
                                        </p:tgtEl>
                                        <p:attrNameLst>
                                          <p:attrName>style.visibility</p:attrName>
                                        </p:attrNameLst>
                                      </p:cBhvr>
                                      <p:to>
                                        <p:strVal val="hidden"/>
                                      </p:to>
                                    </p:set>
                                  </p:childTnLst>
                                </p:cTn>
                              </p:par>
                              <p:par>
                                <p:cTn id="347" presetID="2" presetClass="exit" presetSubtype="2" fill="hold" grpId="2" nodeType="withEffect">
                                  <p:stCondLst>
                                    <p:cond delay="0"/>
                                  </p:stCondLst>
                                  <p:childTnLst>
                                    <p:anim calcmode="lin" valueType="num">
                                      <p:cBhvr additive="base">
                                        <p:cTn id="348" dur="3000"/>
                                        <p:tgtEl>
                                          <p:spTgt spid="39"/>
                                        </p:tgtEl>
                                        <p:attrNameLst>
                                          <p:attrName>ppt_x</p:attrName>
                                        </p:attrNameLst>
                                      </p:cBhvr>
                                      <p:tavLst>
                                        <p:tav tm="0">
                                          <p:val>
                                            <p:strVal val="ppt_x"/>
                                          </p:val>
                                        </p:tav>
                                        <p:tav tm="100000">
                                          <p:val>
                                            <p:strVal val="1+ppt_w/2"/>
                                          </p:val>
                                        </p:tav>
                                      </p:tavLst>
                                    </p:anim>
                                    <p:anim calcmode="lin" valueType="num">
                                      <p:cBhvr additive="base">
                                        <p:cTn id="349" dur="3000"/>
                                        <p:tgtEl>
                                          <p:spTgt spid="39"/>
                                        </p:tgtEl>
                                        <p:attrNameLst>
                                          <p:attrName>ppt_y</p:attrName>
                                        </p:attrNameLst>
                                      </p:cBhvr>
                                      <p:tavLst>
                                        <p:tav tm="0">
                                          <p:val>
                                            <p:strVal val="ppt_y"/>
                                          </p:val>
                                        </p:tav>
                                        <p:tav tm="100000">
                                          <p:val>
                                            <p:strVal val="ppt_y"/>
                                          </p:val>
                                        </p:tav>
                                      </p:tavLst>
                                    </p:anim>
                                    <p:set>
                                      <p:cBhvr>
                                        <p:cTn id="350" dur="1" fill="hold">
                                          <p:stCondLst>
                                            <p:cond delay="2999"/>
                                          </p:stCondLst>
                                        </p:cTn>
                                        <p:tgtEl>
                                          <p:spTgt spid="39"/>
                                        </p:tgtEl>
                                        <p:attrNameLst>
                                          <p:attrName>style.visibility</p:attrName>
                                        </p:attrNameLst>
                                      </p:cBhvr>
                                      <p:to>
                                        <p:strVal val="hidden"/>
                                      </p:to>
                                    </p:set>
                                  </p:childTnLst>
                                </p:cTn>
                              </p:par>
                              <p:par>
                                <p:cTn id="351" presetID="2" presetClass="exit" presetSubtype="8" fill="hold" grpId="2" nodeType="withEffect">
                                  <p:stCondLst>
                                    <p:cond delay="0"/>
                                  </p:stCondLst>
                                  <p:childTnLst>
                                    <p:anim calcmode="lin" valueType="num">
                                      <p:cBhvr additive="base">
                                        <p:cTn id="352" dur="3000"/>
                                        <p:tgtEl>
                                          <p:spTgt spid="5"/>
                                        </p:tgtEl>
                                        <p:attrNameLst>
                                          <p:attrName>ppt_x</p:attrName>
                                        </p:attrNameLst>
                                      </p:cBhvr>
                                      <p:tavLst>
                                        <p:tav tm="0">
                                          <p:val>
                                            <p:strVal val="ppt_x"/>
                                          </p:val>
                                        </p:tav>
                                        <p:tav tm="100000">
                                          <p:val>
                                            <p:strVal val="0-ppt_w/2"/>
                                          </p:val>
                                        </p:tav>
                                      </p:tavLst>
                                    </p:anim>
                                    <p:anim calcmode="lin" valueType="num">
                                      <p:cBhvr additive="base">
                                        <p:cTn id="353" dur="3000"/>
                                        <p:tgtEl>
                                          <p:spTgt spid="5"/>
                                        </p:tgtEl>
                                        <p:attrNameLst>
                                          <p:attrName>ppt_y</p:attrName>
                                        </p:attrNameLst>
                                      </p:cBhvr>
                                      <p:tavLst>
                                        <p:tav tm="0">
                                          <p:val>
                                            <p:strVal val="ppt_y"/>
                                          </p:val>
                                        </p:tav>
                                        <p:tav tm="100000">
                                          <p:val>
                                            <p:strVal val="ppt_y"/>
                                          </p:val>
                                        </p:tav>
                                      </p:tavLst>
                                    </p:anim>
                                    <p:set>
                                      <p:cBhvr>
                                        <p:cTn id="354" dur="1" fill="hold">
                                          <p:stCondLst>
                                            <p:cond delay="2999"/>
                                          </p:stCondLst>
                                        </p:cTn>
                                        <p:tgtEl>
                                          <p:spTgt spid="5"/>
                                        </p:tgtEl>
                                        <p:attrNameLst>
                                          <p:attrName>style.visibility</p:attrName>
                                        </p:attrNameLst>
                                      </p:cBhvr>
                                      <p:to>
                                        <p:strVal val="hidden"/>
                                      </p:to>
                                    </p:set>
                                  </p:childTnLst>
                                </p:cTn>
                              </p:par>
                              <p:par>
                                <p:cTn id="355" presetID="2" presetClass="exit" presetSubtype="8" fill="hold" grpId="2" nodeType="withEffect">
                                  <p:stCondLst>
                                    <p:cond delay="0"/>
                                  </p:stCondLst>
                                  <p:childTnLst>
                                    <p:anim calcmode="lin" valueType="num">
                                      <p:cBhvr additive="base">
                                        <p:cTn id="356" dur="3000"/>
                                        <p:tgtEl>
                                          <p:spTgt spid="10"/>
                                        </p:tgtEl>
                                        <p:attrNameLst>
                                          <p:attrName>ppt_x</p:attrName>
                                        </p:attrNameLst>
                                      </p:cBhvr>
                                      <p:tavLst>
                                        <p:tav tm="0">
                                          <p:val>
                                            <p:strVal val="ppt_x"/>
                                          </p:val>
                                        </p:tav>
                                        <p:tav tm="100000">
                                          <p:val>
                                            <p:strVal val="0-ppt_w/2"/>
                                          </p:val>
                                        </p:tav>
                                      </p:tavLst>
                                    </p:anim>
                                    <p:anim calcmode="lin" valueType="num">
                                      <p:cBhvr additive="base">
                                        <p:cTn id="357" dur="3000"/>
                                        <p:tgtEl>
                                          <p:spTgt spid="10"/>
                                        </p:tgtEl>
                                        <p:attrNameLst>
                                          <p:attrName>ppt_y</p:attrName>
                                        </p:attrNameLst>
                                      </p:cBhvr>
                                      <p:tavLst>
                                        <p:tav tm="0">
                                          <p:val>
                                            <p:strVal val="ppt_y"/>
                                          </p:val>
                                        </p:tav>
                                        <p:tav tm="100000">
                                          <p:val>
                                            <p:strVal val="ppt_y"/>
                                          </p:val>
                                        </p:tav>
                                      </p:tavLst>
                                    </p:anim>
                                    <p:set>
                                      <p:cBhvr>
                                        <p:cTn id="358" dur="1" fill="hold">
                                          <p:stCondLst>
                                            <p:cond delay="2999"/>
                                          </p:stCondLst>
                                        </p:cTn>
                                        <p:tgtEl>
                                          <p:spTgt spid="10"/>
                                        </p:tgtEl>
                                        <p:attrNameLst>
                                          <p:attrName>style.visibility</p:attrName>
                                        </p:attrNameLst>
                                      </p:cBhvr>
                                      <p:to>
                                        <p:strVal val="hidden"/>
                                      </p:to>
                                    </p:set>
                                  </p:childTnLst>
                                </p:cTn>
                              </p:par>
                              <p:par>
                                <p:cTn id="359" presetID="2" presetClass="exit" presetSubtype="8" fill="hold" grpId="2" nodeType="withEffect">
                                  <p:stCondLst>
                                    <p:cond delay="0"/>
                                  </p:stCondLst>
                                  <p:childTnLst>
                                    <p:anim calcmode="lin" valueType="num">
                                      <p:cBhvr additive="base">
                                        <p:cTn id="360" dur="3000"/>
                                        <p:tgtEl>
                                          <p:spTgt spid="11"/>
                                        </p:tgtEl>
                                        <p:attrNameLst>
                                          <p:attrName>ppt_x</p:attrName>
                                        </p:attrNameLst>
                                      </p:cBhvr>
                                      <p:tavLst>
                                        <p:tav tm="0">
                                          <p:val>
                                            <p:strVal val="ppt_x"/>
                                          </p:val>
                                        </p:tav>
                                        <p:tav tm="100000">
                                          <p:val>
                                            <p:strVal val="0-ppt_w/2"/>
                                          </p:val>
                                        </p:tav>
                                      </p:tavLst>
                                    </p:anim>
                                    <p:anim calcmode="lin" valueType="num">
                                      <p:cBhvr additive="base">
                                        <p:cTn id="361" dur="3000"/>
                                        <p:tgtEl>
                                          <p:spTgt spid="11"/>
                                        </p:tgtEl>
                                        <p:attrNameLst>
                                          <p:attrName>ppt_y</p:attrName>
                                        </p:attrNameLst>
                                      </p:cBhvr>
                                      <p:tavLst>
                                        <p:tav tm="0">
                                          <p:val>
                                            <p:strVal val="ppt_y"/>
                                          </p:val>
                                        </p:tav>
                                        <p:tav tm="100000">
                                          <p:val>
                                            <p:strVal val="ppt_y"/>
                                          </p:val>
                                        </p:tav>
                                      </p:tavLst>
                                    </p:anim>
                                    <p:set>
                                      <p:cBhvr>
                                        <p:cTn id="362" dur="1" fill="hold">
                                          <p:stCondLst>
                                            <p:cond delay="2999"/>
                                          </p:stCondLst>
                                        </p:cTn>
                                        <p:tgtEl>
                                          <p:spTgt spid="11"/>
                                        </p:tgtEl>
                                        <p:attrNameLst>
                                          <p:attrName>style.visibility</p:attrName>
                                        </p:attrNameLst>
                                      </p:cBhvr>
                                      <p:to>
                                        <p:strVal val="hidden"/>
                                      </p:to>
                                    </p:set>
                                  </p:childTnLst>
                                </p:cTn>
                              </p:par>
                              <p:par>
                                <p:cTn id="363" presetID="2" presetClass="exit" presetSubtype="8" fill="hold" grpId="2" nodeType="withEffect">
                                  <p:stCondLst>
                                    <p:cond delay="0"/>
                                  </p:stCondLst>
                                  <p:childTnLst>
                                    <p:anim calcmode="lin" valueType="num">
                                      <p:cBhvr additive="base">
                                        <p:cTn id="364" dur="3000"/>
                                        <p:tgtEl>
                                          <p:spTgt spid="12"/>
                                        </p:tgtEl>
                                        <p:attrNameLst>
                                          <p:attrName>ppt_x</p:attrName>
                                        </p:attrNameLst>
                                      </p:cBhvr>
                                      <p:tavLst>
                                        <p:tav tm="0">
                                          <p:val>
                                            <p:strVal val="ppt_x"/>
                                          </p:val>
                                        </p:tav>
                                        <p:tav tm="100000">
                                          <p:val>
                                            <p:strVal val="0-ppt_w/2"/>
                                          </p:val>
                                        </p:tav>
                                      </p:tavLst>
                                    </p:anim>
                                    <p:anim calcmode="lin" valueType="num">
                                      <p:cBhvr additive="base">
                                        <p:cTn id="365" dur="3000"/>
                                        <p:tgtEl>
                                          <p:spTgt spid="12"/>
                                        </p:tgtEl>
                                        <p:attrNameLst>
                                          <p:attrName>ppt_y</p:attrName>
                                        </p:attrNameLst>
                                      </p:cBhvr>
                                      <p:tavLst>
                                        <p:tav tm="0">
                                          <p:val>
                                            <p:strVal val="ppt_y"/>
                                          </p:val>
                                        </p:tav>
                                        <p:tav tm="100000">
                                          <p:val>
                                            <p:strVal val="ppt_y"/>
                                          </p:val>
                                        </p:tav>
                                      </p:tavLst>
                                    </p:anim>
                                    <p:set>
                                      <p:cBhvr>
                                        <p:cTn id="366" dur="1" fill="hold">
                                          <p:stCondLst>
                                            <p:cond delay="2999"/>
                                          </p:stCondLst>
                                        </p:cTn>
                                        <p:tgtEl>
                                          <p:spTgt spid="12"/>
                                        </p:tgtEl>
                                        <p:attrNameLst>
                                          <p:attrName>style.visibility</p:attrName>
                                        </p:attrNameLst>
                                      </p:cBhvr>
                                      <p:to>
                                        <p:strVal val="hidden"/>
                                      </p:to>
                                    </p:set>
                                  </p:childTnLst>
                                </p:cTn>
                              </p:par>
                              <p:par>
                                <p:cTn id="367" presetID="2" presetClass="exit" presetSubtype="8" fill="hold" grpId="2" nodeType="withEffect">
                                  <p:stCondLst>
                                    <p:cond delay="0"/>
                                  </p:stCondLst>
                                  <p:childTnLst>
                                    <p:anim calcmode="lin" valueType="num">
                                      <p:cBhvr additive="base">
                                        <p:cTn id="368" dur="3000"/>
                                        <p:tgtEl>
                                          <p:spTgt spid="13"/>
                                        </p:tgtEl>
                                        <p:attrNameLst>
                                          <p:attrName>ppt_x</p:attrName>
                                        </p:attrNameLst>
                                      </p:cBhvr>
                                      <p:tavLst>
                                        <p:tav tm="0">
                                          <p:val>
                                            <p:strVal val="ppt_x"/>
                                          </p:val>
                                        </p:tav>
                                        <p:tav tm="100000">
                                          <p:val>
                                            <p:strVal val="0-ppt_w/2"/>
                                          </p:val>
                                        </p:tav>
                                      </p:tavLst>
                                    </p:anim>
                                    <p:anim calcmode="lin" valueType="num">
                                      <p:cBhvr additive="base">
                                        <p:cTn id="369" dur="3000"/>
                                        <p:tgtEl>
                                          <p:spTgt spid="13"/>
                                        </p:tgtEl>
                                        <p:attrNameLst>
                                          <p:attrName>ppt_y</p:attrName>
                                        </p:attrNameLst>
                                      </p:cBhvr>
                                      <p:tavLst>
                                        <p:tav tm="0">
                                          <p:val>
                                            <p:strVal val="ppt_y"/>
                                          </p:val>
                                        </p:tav>
                                        <p:tav tm="100000">
                                          <p:val>
                                            <p:strVal val="ppt_y"/>
                                          </p:val>
                                        </p:tav>
                                      </p:tavLst>
                                    </p:anim>
                                    <p:set>
                                      <p:cBhvr>
                                        <p:cTn id="370" dur="1" fill="hold">
                                          <p:stCondLst>
                                            <p:cond delay="2999"/>
                                          </p:stCondLst>
                                        </p:cTn>
                                        <p:tgtEl>
                                          <p:spTgt spid="13"/>
                                        </p:tgtEl>
                                        <p:attrNameLst>
                                          <p:attrName>style.visibility</p:attrName>
                                        </p:attrNameLst>
                                      </p:cBhvr>
                                      <p:to>
                                        <p:strVal val="hidden"/>
                                      </p:to>
                                    </p:set>
                                  </p:childTnLst>
                                </p:cTn>
                              </p:par>
                              <p:par>
                                <p:cTn id="371" presetID="2" presetClass="exit" presetSubtype="8" fill="hold" grpId="2" nodeType="withEffect">
                                  <p:stCondLst>
                                    <p:cond delay="0"/>
                                  </p:stCondLst>
                                  <p:childTnLst>
                                    <p:anim calcmode="lin" valueType="num">
                                      <p:cBhvr additive="base">
                                        <p:cTn id="372" dur="3000"/>
                                        <p:tgtEl>
                                          <p:spTgt spid="14"/>
                                        </p:tgtEl>
                                        <p:attrNameLst>
                                          <p:attrName>ppt_x</p:attrName>
                                        </p:attrNameLst>
                                      </p:cBhvr>
                                      <p:tavLst>
                                        <p:tav tm="0">
                                          <p:val>
                                            <p:strVal val="ppt_x"/>
                                          </p:val>
                                        </p:tav>
                                        <p:tav tm="100000">
                                          <p:val>
                                            <p:strVal val="0-ppt_w/2"/>
                                          </p:val>
                                        </p:tav>
                                      </p:tavLst>
                                    </p:anim>
                                    <p:anim calcmode="lin" valueType="num">
                                      <p:cBhvr additive="base">
                                        <p:cTn id="373" dur="3000"/>
                                        <p:tgtEl>
                                          <p:spTgt spid="14"/>
                                        </p:tgtEl>
                                        <p:attrNameLst>
                                          <p:attrName>ppt_y</p:attrName>
                                        </p:attrNameLst>
                                      </p:cBhvr>
                                      <p:tavLst>
                                        <p:tav tm="0">
                                          <p:val>
                                            <p:strVal val="ppt_y"/>
                                          </p:val>
                                        </p:tav>
                                        <p:tav tm="100000">
                                          <p:val>
                                            <p:strVal val="ppt_y"/>
                                          </p:val>
                                        </p:tav>
                                      </p:tavLst>
                                    </p:anim>
                                    <p:set>
                                      <p:cBhvr>
                                        <p:cTn id="374" dur="1" fill="hold">
                                          <p:stCondLst>
                                            <p:cond delay="2999"/>
                                          </p:stCondLst>
                                        </p:cTn>
                                        <p:tgtEl>
                                          <p:spTgt spid="14"/>
                                        </p:tgtEl>
                                        <p:attrNameLst>
                                          <p:attrName>style.visibility</p:attrName>
                                        </p:attrNameLst>
                                      </p:cBhvr>
                                      <p:to>
                                        <p:strVal val="hidden"/>
                                      </p:to>
                                    </p:set>
                                  </p:childTnLst>
                                </p:cTn>
                              </p:par>
                              <p:par>
                                <p:cTn id="375" presetID="2" presetClass="exit" presetSubtype="8" fill="hold" grpId="2" nodeType="withEffect">
                                  <p:stCondLst>
                                    <p:cond delay="0"/>
                                  </p:stCondLst>
                                  <p:childTnLst>
                                    <p:anim calcmode="lin" valueType="num">
                                      <p:cBhvr additive="base">
                                        <p:cTn id="376" dur="3000"/>
                                        <p:tgtEl>
                                          <p:spTgt spid="15"/>
                                        </p:tgtEl>
                                        <p:attrNameLst>
                                          <p:attrName>ppt_x</p:attrName>
                                        </p:attrNameLst>
                                      </p:cBhvr>
                                      <p:tavLst>
                                        <p:tav tm="0">
                                          <p:val>
                                            <p:strVal val="ppt_x"/>
                                          </p:val>
                                        </p:tav>
                                        <p:tav tm="100000">
                                          <p:val>
                                            <p:strVal val="0-ppt_w/2"/>
                                          </p:val>
                                        </p:tav>
                                      </p:tavLst>
                                    </p:anim>
                                    <p:anim calcmode="lin" valueType="num">
                                      <p:cBhvr additive="base">
                                        <p:cTn id="377" dur="3000"/>
                                        <p:tgtEl>
                                          <p:spTgt spid="15"/>
                                        </p:tgtEl>
                                        <p:attrNameLst>
                                          <p:attrName>ppt_y</p:attrName>
                                        </p:attrNameLst>
                                      </p:cBhvr>
                                      <p:tavLst>
                                        <p:tav tm="0">
                                          <p:val>
                                            <p:strVal val="ppt_y"/>
                                          </p:val>
                                        </p:tav>
                                        <p:tav tm="100000">
                                          <p:val>
                                            <p:strVal val="ppt_y"/>
                                          </p:val>
                                        </p:tav>
                                      </p:tavLst>
                                    </p:anim>
                                    <p:set>
                                      <p:cBhvr>
                                        <p:cTn id="378" dur="1" fill="hold">
                                          <p:stCondLst>
                                            <p:cond delay="2999"/>
                                          </p:stCondLst>
                                        </p:cTn>
                                        <p:tgtEl>
                                          <p:spTgt spid="15"/>
                                        </p:tgtEl>
                                        <p:attrNameLst>
                                          <p:attrName>style.visibility</p:attrName>
                                        </p:attrNameLst>
                                      </p:cBhvr>
                                      <p:to>
                                        <p:strVal val="hidden"/>
                                      </p:to>
                                    </p:set>
                                  </p:childTnLst>
                                </p:cTn>
                              </p:par>
                              <p:par>
                                <p:cTn id="379" presetID="2" presetClass="exit" presetSubtype="8" fill="hold" grpId="2" nodeType="withEffect">
                                  <p:stCondLst>
                                    <p:cond delay="0"/>
                                  </p:stCondLst>
                                  <p:childTnLst>
                                    <p:anim calcmode="lin" valueType="num">
                                      <p:cBhvr additive="base">
                                        <p:cTn id="380" dur="3000"/>
                                        <p:tgtEl>
                                          <p:spTgt spid="16"/>
                                        </p:tgtEl>
                                        <p:attrNameLst>
                                          <p:attrName>ppt_x</p:attrName>
                                        </p:attrNameLst>
                                      </p:cBhvr>
                                      <p:tavLst>
                                        <p:tav tm="0">
                                          <p:val>
                                            <p:strVal val="ppt_x"/>
                                          </p:val>
                                        </p:tav>
                                        <p:tav tm="100000">
                                          <p:val>
                                            <p:strVal val="0-ppt_w/2"/>
                                          </p:val>
                                        </p:tav>
                                      </p:tavLst>
                                    </p:anim>
                                    <p:anim calcmode="lin" valueType="num">
                                      <p:cBhvr additive="base">
                                        <p:cTn id="381" dur="3000"/>
                                        <p:tgtEl>
                                          <p:spTgt spid="16"/>
                                        </p:tgtEl>
                                        <p:attrNameLst>
                                          <p:attrName>ppt_y</p:attrName>
                                        </p:attrNameLst>
                                      </p:cBhvr>
                                      <p:tavLst>
                                        <p:tav tm="0">
                                          <p:val>
                                            <p:strVal val="ppt_y"/>
                                          </p:val>
                                        </p:tav>
                                        <p:tav tm="100000">
                                          <p:val>
                                            <p:strVal val="ppt_y"/>
                                          </p:val>
                                        </p:tav>
                                      </p:tavLst>
                                    </p:anim>
                                    <p:set>
                                      <p:cBhvr>
                                        <p:cTn id="382" dur="1" fill="hold">
                                          <p:stCondLst>
                                            <p:cond delay="2999"/>
                                          </p:stCondLst>
                                        </p:cTn>
                                        <p:tgtEl>
                                          <p:spTgt spid="16"/>
                                        </p:tgtEl>
                                        <p:attrNameLst>
                                          <p:attrName>style.visibility</p:attrName>
                                        </p:attrNameLst>
                                      </p:cBhvr>
                                      <p:to>
                                        <p:strVal val="hidden"/>
                                      </p:to>
                                    </p:set>
                                  </p:childTnLst>
                                </p:cTn>
                              </p:par>
                              <p:par>
                                <p:cTn id="383" presetID="2" presetClass="exit" presetSubtype="8" fill="hold" grpId="2" nodeType="withEffect">
                                  <p:stCondLst>
                                    <p:cond delay="0"/>
                                  </p:stCondLst>
                                  <p:childTnLst>
                                    <p:anim calcmode="lin" valueType="num">
                                      <p:cBhvr additive="base">
                                        <p:cTn id="384" dur="3000"/>
                                        <p:tgtEl>
                                          <p:spTgt spid="29"/>
                                        </p:tgtEl>
                                        <p:attrNameLst>
                                          <p:attrName>ppt_x</p:attrName>
                                        </p:attrNameLst>
                                      </p:cBhvr>
                                      <p:tavLst>
                                        <p:tav tm="0">
                                          <p:val>
                                            <p:strVal val="ppt_x"/>
                                          </p:val>
                                        </p:tav>
                                        <p:tav tm="100000">
                                          <p:val>
                                            <p:strVal val="0-ppt_w/2"/>
                                          </p:val>
                                        </p:tav>
                                      </p:tavLst>
                                    </p:anim>
                                    <p:anim calcmode="lin" valueType="num">
                                      <p:cBhvr additive="base">
                                        <p:cTn id="385" dur="3000"/>
                                        <p:tgtEl>
                                          <p:spTgt spid="29"/>
                                        </p:tgtEl>
                                        <p:attrNameLst>
                                          <p:attrName>ppt_y</p:attrName>
                                        </p:attrNameLst>
                                      </p:cBhvr>
                                      <p:tavLst>
                                        <p:tav tm="0">
                                          <p:val>
                                            <p:strVal val="ppt_y"/>
                                          </p:val>
                                        </p:tav>
                                        <p:tav tm="100000">
                                          <p:val>
                                            <p:strVal val="ppt_y"/>
                                          </p:val>
                                        </p:tav>
                                      </p:tavLst>
                                    </p:anim>
                                    <p:set>
                                      <p:cBhvr>
                                        <p:cTn id="386" dur="1" fill="hold">
                                          <p:stCondLst>
                                            <p:cond delay="2999"/>
                                          </p:stCondLst>
                                        </p:cTn>
                                        <p:tgtEl>
                                          <p:spTgt spid="29"/>
                                        </p:tgtEl>
                                        <p:attrNameLst>
                                          <p:attrName>style.visibility</p:attrName>
                                        </p:attrNameLst>
                                      </p:cBhvr>
                                      <p:to>
                                        <p:strVal val="hidden"/>
                                      </p:to>
                                    </p:set>
                                  </p:childTnLst>
                                </p:cTn>
                              </p:par>
                              <p:par>
                                <p:cTn id="387" presetID="2" presetClass="exit" presetSubtype="8" fill="hold" grpId="2" nodeType="withEffect">
                                  <p:stCondLst>
                                    <p:cond delay="0"/>
                                  </p:stCondLst>
                                  <p:childTnLst>
                                    <p:anim calcmode="lin" valueType="num">
                                      <p:cBhvr additive="base">
                                        <p:cTn id="388" dur="3000"/>
                                        <p:tgtEl>
                                          <p:spTgt spid="30"/>
                                        </p:tgtEl>
                                        <p:attrNameLst>
                                          <p:attrName>ppt_x</p:attrName>
                                        </p:attrNameLst>
                                      </p:cBhvr>
                                      <p:tavLst>
                                        <p:tav tm="0">
                                          <p:val>
                                            <p:strVal val="ppt_x"/>
                                          </p:val>
                                        </p:tav>
                                        <p:tav tm="100000">
                                          <p:val>
                                            <p:strVal val="0-ppt_w/2"/>
                                          </p:val>
                                        </p:tav>
                                      </p:tavLst>
                                    </p:anim>
                                    <p:anim calcmode="lin" valueType="num">
                                      <p:cBhvr additive="base">
                                        <p:cTn id="389" dur="3000"/>
                                        <p:tgtEl>
                                          <p:spTgt spid="30"/>
                                        </p:tgtEl>
                                        <p:attrNameLst>
                                          <p:attrName>ppt_y</p:attrName>
                                        </p:attrNameLst>
                                      </p:cBhvr>
                                      <p:tavLst>
                                        <p:tav tm="0">
                                          <p:val>
                                            <p:strVal val="ppt_y"/>
                                          </p:val>
                                        </p:tav>
                                        <p:tav tm="100000">
                                          <p:val>
                                            <p:strVal val="ppt_y"/>
                                          </p:val>
                                        </p:tav>
                                      </p:tavLst>
                                    </p:anim>
                                    <p:set>
                                      <p:cBhvr>
                                        <p:cTn id="390" dur="1" fill="hold">
                                          <p:stCondLst>
                                            <p:cond delay="2999"/>
                                          </p:stCondLst>
                                        </p:cTn>
                                        <p:tgtEl>
                                          <p:spTgt spid="30"/>
                                        </p:tgtEl>
                                        <p:attrNameLst>
                                          <p:attrName>style.visibility</p:attrName>
                                        </p:attrNameLst>
                                      </p:cBhvr>
                                      <p:to>
                                        <p:strVal val="hidden"/>
                                      </p:to>
                                    </p:set>
                                  </p:childTnLst>
                                </p:cTn>
                              </p:par>
                              <p:par>
                                <p:cTn id="391" presetID="2" presetClass="exit" presetSubtype="8" fill="hold" grpId="2" nodeType="withEffect">
                                  <p:stCondLst>
                                    <p:cond delay="0"/>
                                  </p:stCondLst>
                                  <p:childTnLst>
                                    <p:anim calcmode="lin" valueType="num">
                                      <p:cBhvr additive="base">
                                        <p:cTn id="392" dur="3000"/>
                                        <p:tgtEl>
                                          <p:spTgt spid="31"/>
                                        </p:tgtEl>
                                        <p:attrNameLst>
                                          <p:attrName>ppt_x</p:attrName>
                                        </p:attrNameLst>
                                      </p:cBhvr>
                                      <p:tavLst>
                                        <p:tav tm="0">
                                          <p:val>
                                            <p:strVal val="ppt_x"/>
                                          </p:val>
                                        </p:tav>
                                        <p:tav tm="100000">
                                          <p:val>
                                            <p:strVal val="0-ppt_w/2"/>
                                          </p:val>
                                        </p:tav>
                                      </p:tavLst>
                                    </p:anim>
                                    <p:anim calcmode="lin" valueType="num">
                                      <p:cBhvr additive="base">
                                        <p:cTn id="393" dur="3000"/>
                                        <p:tgtEl>
                                          <p:spTgt spid="31"/>
                                        </p:tgtEl>
                                        <p:attrNameLst>
                                          <p:attrName>ppt_y</p:attrName>
                                        </p:attrNameLst>
                                      </p:cBhvr>
                                      <p:tavLst>
                                        <p:tav tm="0">
                                          <p:val>
                                            <p:strVal val="ppt_y"/>
                                          </p:val>
                                        </p:tav>
                                        <p:tav tm="100000">
                                          <p:val>
                                            <p:strVal val="ppt_y"/>
                                          </p:val>
                                        </p:tav>
                                      </p:tavLst>
                                    </p:anim>
                                    <p:set>
                                      <p:cBhvr>
                                        <p:cTn id="394" dur="1" fill="hold">
                                          <p:stCondLst>
                                            <p:cond delay="2999"/>
                                          </p:stCondLst>
                                        </p:cTn>
                                        <p:tgtEl>
                                          <p:spTgt spid="31"/>
                                        </p:tgtEl>
                                        <p:attrNameLst>
                                          <p:attrName>style.visibility</p:attrName>
                                        </p:attrNameLst>
                                      </p:cBhvr>
                                      <p:to>
                                        <p:strVal val="hidden"/>
                                      </p:to>
                                    </p:set>
                                  </p:childTnLst>
                                </p:cTn>
                              </p:par>
                              <p:par>
                                <p:cTn id="395" presetID="2" presetClass="exit" presetSubtype="8" fill="hold" grpId="2" nodeType="withEffect">
                                  <p:stCondLst>
                                    <p:cond delay="0"/>
                                  </p:stCondLst>
                                  <p:childTnLst>
                                    <p:anim calcmode="lin" valueType="num">
                                      <p:cBhvr additive="base">
                                        <p:cTn id="396" dur="3000"/>
                                        <p:tgtEl>
                                          <p:spTgt spid="32"/>
                                        </p:tgtEl>
                                        <p:attrNameLst>
                                          <p:attrName>ppt_x</p:attrName>
                                        </p:attrNameLst>
                                      </p:cBhvr>
                                      <p:tavLst>
                                        <p:tav tm="0">
                                          <p:val>
                                            <p:strVal val="ppt_x"/>
                                          </p:val>
                                        </p:tav>
                                        <p:tav tm="100000">
                                          <p:val>
                                            <p:strVal val="0-ppt_w/2"/>
                                          </p:val>
                                        </p:tav>
                                      </p:tavLst>
                                    </p:anim>
                                    <p:anim calcmode="lin" valueType="num">
                                      <p:cBhvr additive="base">
                                        <p:cTn id="397" dur="3000"/>
                                        <p:tgtEl>
                                          <p:spTgt spid="32"/>
                                        </p:tgtEl>
                                        <p:attrNameLst>
                                          <p:attrName>ppt_y</p:attrName>
                                        </p:attrNameLst>
                                      </p:cBhvr>
                                      <p:tavLst>
                                        <p:tav tm="0">
                                          <p:val>
                                            <p:strVal val="ppt_y"/>
                                          </p:val>
                                        </p:tav>
                                        <p:tav tm="100000">
                                          <p:val>
                                            <p:strVal val="ppt_y"/>
                                          </p:val>
                                        </p:tav>
                                      </p:tavLst>
                                    </p:anim>
                                    <p:set>
                                      <p:cBhvr>
                                        <p:cTn id="398" dur="1" fill="hold">
                                          <p:stCondLst>
                                            <p:cond delay="2999"/>
                                          </p:stCondLst>
                                        </p:cTn>
                                        <p:tgtEl>
                                          <p:spTgt spid="32"/>
                                        </p:tgtEl>
                                        <p:attrNameLst>
                                          <p:attrName>style.visibility</p:attrName>
                                        </p:attrNameLst>
                                      </p:cBhvr>
                                      <p:to>
                                        <p:strVal val="hidden"/>
                                      </p:to>
                                    </p:set>
                                  </p:childTnLst>
                                </p:cTn>
                              </p:par>
                              <p:par>
                                <p:cTn id="399" presetID="2" presetClass="exit" presetSubtype="8" fill="hold" grpId="2" nodeType="withEffect">
                                  <p:stCondLst>
                                    <p:cond delay="0"/>
                                  </p:stCondLst>
                                  <p:childTnLst>
                                    <p:anim calcmode="lin" valueType="num">
                                      <p:cBhvr additive="base">
                                        <p:cTn id="400" dur="3000"/>
                                        <p:tgtEl>
                                          <p:spTgt spid="33"/>
                                        </p:tgtEl>
                                        <p:attrNameLst>
                                          <p:attrName>ppt_x</p:attrName>
                                        </p:attrNameLst>
                                      </p:cBhvr>
                                      <p:tavLst>
                                        <p:tav tm="0">
                                          <p:val>
                                            <p:strVal val="ppt_x"/>
                                          </p:val>
                                        </p:tav>
                                        <p:tav tm="100000">
                                          <p:val>
                                            <p:strVal val="0-ppt_w/2"/>
                                          </p:val>
                                        </p:tav>
                                      </p:tavLst>
                                    </p:anim>
                                    <p:anim calcmode="lin" valueType="num">
                                      <p:cBhvr additive="base">
                                        <p:cTn id="401" dur="3000"/>
                                        <p:tgtEl>
                                          <p:spTgt spid="33"/>
                                        </p:tgtEl>
                                        <p:attrNameLst>
                                          <p:attrName>ppt_y</p:attrName>
                                        </p:attrNameLst>
                                      </p:cBhvr>
                                      <p:tavLst>
                                        <p:tav tm="0">
                                          <p:val>
                                            <p:strVal val="ppt_y"/>
                                          </p:val>
                                        </p:tav>
                                        <p:tav tm="100000">
                                          <p:val>
                                            <p:strVal val="ppt_y"/>
                                          </p:val>
                                        </p:tav>
                                      </p:tavLst>
                                    </p:anim>
                                    <p:set>
                                      <p:cBhvr>
                                        <p:cTn id="402" dur="1" fill="hold">
                                          <p:stCondLst>
                                            <p:cond delay="2999"/>
                                          </p:stCondLst>
                                        </p:cTn>
                                        <p:tgtEl>
                                          <p:spTgt spid="33"/>
                                        </p:tgtEl>
                                        <p:attrNameLst>
                                          <p:attrName>style.visibility</p:attrName>
                                        </p:attrNameLst>
                                      </p:cBhvr>
                                      <p:to>
                                        <p:strVal val="hidden"/>
                                      </p:to>
                                    </p:set>
                                  </p:childTnLst>
                                </p:cTn>
                              </p:par>
                              <p:par>
                                <p:cTn id="403" presetID="2" presetClass="exit" presetSubtype="8" fill="hold" grpId="2" nodeType="withEffect">
                                  <p:stCondLst>
                                    <p:cond delay="0"/>
                                  </p:stCondLst>
                                  <p:childTnLst>
                                    <p:anim calcmode="lin" valueType="num">
                                      <p:cBhvr additive="base">
                                        <p:cTn id="404" dur="3000"/>
                                        <p:tgtEl>
                                          <p:spTgt spid="34"/>
                                        </p:tgtEl>
                                        <p:attrNameLst>
                                          <p:attrName>ppt_x</p:attrName>
                                        </p:attrNameLst>
                                      </p:cBhvr>
                                      <p:tavLst>
                                        <p:tav tm="0">
                                          <p:val>
                                            <p:strVal val="ppt_x"/>
                                          </p:val>
                                        </p:tav>
                                        <p:tav tm="100000">
                                          <p:val>
                                            <p:strVal val="0-ppt_w/2"/>
                                          </p:val>
                                        </p:tav>
                                      </p:tavLst>
                                    </p:anim>
                                    <p:anim calcmode="lin" valueType="num">
                                      <p:cBhvr additive="base">
                                        <p:cTn id="405" dur="3000"/>
                                        <p:tgtEl>
                                          <p:spTgt spid="34"/>
                                        </p:tgtEl>
                                        <p:attrNameLst>
                                          <p:attrName>ppt_y</p:attrName>
                                        </p:attrNameLst>
                                      </p:cBhvr>
                                      <p:tavLst>
                                        <p:tav tm="0">
                                          <p:val>
                                            <p:strVal val="ppt_y"/>
                                          </p:val>
                                        </p:tav>
                                        <p:tav tm="100000">
                                          <p:val>
                                            <p:strVal val="ppt_y"/>
                                          </p:val>
                                        </p:tav>
                                      </p:tavLst>
                                    </p:anim>
                                    <p:set>
                                      <p:cBhvr>
                                        <p:cTn id="406" dur="1" fill="hold">
                                          <p:stCondLst>
                                            <p:cond delay="2999"/>
                                          </p:stCondLst>
                                        </p:cTn>
                                        <p:tgtEl>
                                          <p:spTgt spid="34"/>
                                        </p:tgtEl>
                                        <p:attrNameLst>
                                          <p:attrName>style.visibility</p:attrName>
                                        </p:attrNameLst>
                                      </p:cBhvr>
                                      <p:to>
                                        <p:strVal val="hidden"/>
                                      </p:to>
                                    </p:set>
                                  </p:childTnLst>
                                </p:cTn>
                              </p:par>
                              <p:par>
                                <p:cTn id="407" presetID="2" presetClass="exit" presetSubtype="8" fill="hold" grpId="2" nodeType="withEffect">
                                  <p:stCondLst>
                                    <p:cond delay="0"/>
                                  </p:stCondLst>
                                  <p:childTnLst>
                                    <p:anim calcmode="lin" valueType="num">
                                      <p:cBhvr additive="base">
                                        <p:cTn id="408" dur="3000"/>
                                        <p:tgtEl>
                                          <p:spTgt spid="35"/>
                                        </p:tgtEl>
                                        <p:attrNameLst>
                                          <p:attrName>ppt_x</p:attrName>
                                        </p:attrNameLst>
                                      </p:cBhvr>
                                      <p:tavLst>
                                        <p:tav tm="0">
                                          <p:val>
                                            <p:strVal val="ppt_x"/>
                                          </p:val>
                                        </p:tav>
                                        <p:tav tm="100000">
                                          <p:val>
                                            <p:strVal val="0-ppt_w/2"/>
                                          </p:val>
                                        </p:tav>
                                      </p:tavLst>
                                    </p:anim>
                                    <p:anim calcmode="lin" valueType="num">
                                      <p:cBhvr additive="base">
                                        <p:cTn id="409" dur="3000"/>
                                        <p:tgtEl>
                                          <p:spTgt spid="35"/>
                                        </p:tgtEl>
                                        <p:attrNameLst>
                                          <p:attrName>ppt_y</p:attrName>
                                        </p:attrNameLst>
                                      </p:cBhvr>
                                      <p:tavLst>
                                        <p:tav tm="0">
                                          <p:val>
                                            <p:strVal val="ppt_y"/>
                                          </p:val>
                                        </p:tav>
                                        <p:tav tm="100000">
                                          <p:val>
                                            <p:strVal val="ppt_y"/>
                                          </p:val>
                                        </p:tav>
                                      </p:tavLst>
                                    </p:anim>
                                    <p:set>
                                      <p:cBhvr>
                                        <p:cTn id="410" dur="1" fill="hold">
                                          <p:stCondLst>
                                            <p:cond delay="2999"/>
                                          </p:stCondLst>
                                        </p:cTn>
                                        <p:tgtEl>
                                          <p:spTgt spid="35"/>
                                        </p:tgtEl>
                                        <p:attrNameLst>
                                          <p:attrName>style.visibility</p:attrName>
                                        </p:attrNameLst>
                                      </p:cBhvr>
                                      <p:to>
                                        <p:strVal val="hidden"/>
                                      </p:to>
                                    </p:set>
                                  </p:childTnLst>
                                </p:cTn>
                              </p:par>
                              <p:par>
                                <p:cTn id="411" presetID="2" presetClass="exit" presetSubtype="8" fill="hold" grpId="2" nodeType="withEffect">
                                  <p:stCondLst>
                                    <p:cond delay="0"/>
                                  </p:stCondLst>
                                  <p:childTnLst>
                                    <p:anim calcmode="lin" valueType="num">
                                      <p:cBhvr additive="base">
                                        <p:cTn id="412" dur="3000"/>
                                        <p:tgtEl>
                                          <p:spTgt spid="36"/>
                                        </p:tgtEl>
                                        <p:attrNameLst>
                                          <p:attrName>ppt_x</p:attrName>
                                        </p:attrNameLst>
                                      </p:cBhvr>
                                      <p:tavLst>
                                        <p:tav tm="0">
                                          <p:val>
                                            <p:strVal val="ppt_x"/>
                                          </p:val>
                                        </p:tav>
                                        <p:tav tm="100000">
                                          <p:val>
                                            <p:strVal val="0-ppt_w/2"/>
                                          </p:val>
                                        </p:tav>
                                      </p:tavLst>
                                    </p:anim>
                                    <p:anim calcmode="lin" valueType="num">
                                      <p:cBhvr additive="base">
                                        <p:cTn id="413" dur="3000"/>
                                        <p:tgtEl>
                                          <p:spTgt spid="36"/>
                                        </p:tgtEl>
                                        <p:attrNameLst>
                                          <p:attrName>ppt_y</p:attrName>
                                        </p:attrNameLst>
                                      </p:cBhvr>
                                      <p:tavLst>
                                        <p:tav tm="0">
                                          <p:val>
                                            <p:strVal val="ppt_y"/>
                                          </p:val>
                                        </p:tav>
                                        <p:tav tm="100000">
                                          <p:val>
                                            <p:strVal val="ppt_y"/>
                                          </p:val>
                                        </p:tav>
                                      </p:tavLst>
                                    </p:anim>
                                    <p:set>
                                      <p:cBhvr>
                                        <p:cTn id="414" dur="1" fill="hold">
                                          <p:stCondLst>
                                            <p:cond delay="2999"/>
                                          </p:stCondLst>
                                        </p:cTn>
                                        <p:tgtEl>
                                          <p:spTgt spid="36"/>
                                        </p:tgtEl>
                                        <p:attrNameLst>
                                          <p:attrName>style.visibility</p:attrName>
                                        </p:attrNameLst>
                                      </p:cBhvr>
                                      <p:to>
                                        <p:strVal val="hidden"/>
                                      </p:to>
                                    </p:set>
                                  </p:childTnLst>
                                </p:cTn>
                              </p:par>
                              <p:par>
                                <p:cTn id="415" presetID="2" presetClass="exit" presetSubtype="8" fill="hold" grpId="2" nodeType="withEffect">
                                  <p:stCondLst>
                                    <p:cond delay="0"/>
                                  </p:stCondLst>
                                  <p:childTnLst>
                                    <p:anim calcmode="lin" valueType="num">
                                      <p:cBhvr additive="base">
                                        <p:cTn id="416" dur="3000"/>
                                        <p:tgtEl>
                                          <p:spTgt spid="40"/>
                                        </p:tgtEl>
                                        <p:attrNameLst>
                                          <p:attrName>ppt_x</p:attrName>
                                        </p:attrNameLst>
                                      </p:cBhvr>
                                      <p:tavLst>
                                        <p:tav tm="0">
                                          <p:val>
                                            <p:strVal val="ppt_x"/>
                                          </p:val>
                                        </p:tav>
                                        <p:tav tm="100000">
                                          <p:val>
                                            <p:strVal val="0-ppt_w/2"/>
                                          </p:val>
                                        </p:tav>
                                      </p:tavLst>
                                    </p:anim>
                                    <p:anim calcmode="lin" valueType="num">
                                      <p:cBhvr additive="base">
                                        <p:cTn id="417" dur="3000"/>
                                        <p:tgtEl>
                                          <p:spTgt spid="40"/>
                                        </p:tgtEl>
                                        <p:attrNameLst>
                                          <p:attrName>ppt_y</p:attrName>
                                        </p:attrNameLst>
                                      </p:cBhvr>
                                      <p:tavLst>
                                        <p:tav tm="0">
                                          <p:val>
                                            <p:strVal val="ppt_y"/>
                                          </p:val>
                                        </p:tav>
                                        <p:tav tm="100000">
                                          <p:val>
                                            <p:strVal val="ppt_y"/>
                                          </p:val>
                                        </p:tav>
                                      </p:tavLst>
                                    </p:anim>
                                    <p:set>
                                      <p:cBhvr>
                                        <p:cTn id="418" dur="1" fill="hold">
                                          <p:stCondLst>
                                            <p:cond delay="2999"/>
                                          </p:stCondLst>
                                        </p:cTn>
                                        <p:tgtEl>
                                          <p:spTgt spid="40"/>
                                        </p:tgtEl>
                                        <p:attrNameLst>
                                          <p:attrName>style.visibility</p:attrName>
                                        </p:attrNameLst>
                                      </p:cBhvr>
                                      <p:to>
                                        <p:strVal val="hidden"/>
                                      </p:to>
                                    </p:set>
                                  </p:childTnLst>
                                </p:cTn>
                              </p:par>
                              <p:par>
                                <p:cTn id="419" presetID="2" presetClass="exit" presetSubtype="8" fill="hold" grpId="2" nodeType="withEffect">
                                  <p:stCondLst>
                                    <p:cond delay="0"/>
                                  </p:stCondLst>
                                  <p:childTnLst>
                                    <p:anim calcmode="lin" valueType="num">
                                      <p:cBhvr additive="base">
                                        <p:cTn id="420" dur="3000"/>
                                        <p:tgtEl>
                                          <p:spTgt spid="41"/>
                                        </p:tgtEl>
                                        <p:attrNameLst>
                                          <p:attrName>ppt_x</p:attrName>
                                        </p:attrNameLst>
                                      </p:cBhvr>
                                      <p:tavLst>
                                        <p:tav tm="0">
                                          <p:val>
                                            <p:strVal val="ppt_x"/>
                                          </p:val>
                                        </p:tav>
                                        <p:tav tm="100000">
                                          <p:val>
                                            <p:strVal val="0-ppt_w/2"/>
                                          </p:val>
                                        </p:tav>
                                      </p:tavLst>
                                    </p:anim>
                                    <p:anim calcmode="lin" valueType="num">
                                      <p:cBhvr additive="base">
                                        <p:cTn id="421" dur="3000"/>
                                        <p:tgtEl>
                                          <p:spTgt spid="41"/>
                                        </p:tgtEl>
                                        <p:attrNameLst>
                                          <p:attrName>ppt_y</p:attrName>
                                        </p:attrNameLst>
                                      </p:cBhvr>
                                      <p:tavLst>
                                        <p:tav tm="0">
                                          <p:val>
                                            <p:strVal val="ppt_y"/>
                                          </p:val>
                                        </p:tav>
                                        <p:tav tm="100000">
                                          <p:val>
                                            <p:strVal val="ppt_y"/>
                                          </p:val>
                                        </p:tav>
                                      </p:tavLst>
                                    </p:anim>
                                    <p:set>
                                      <p:cBhvr>
                                        <p:cTn id="422" dur="1" fill="hold">
                                          <p:stCondLst>
                                            <p:cond delay="2999"/>
                                          </p:stCondLst>
                                        </p:cTn>
                                        <p:tgtEl>
                                          <p:spTgt spid="41"/>
                                        </p:tgtEl>
                                        <p:attrNameLst>
                                          <p:attrName>style.visibility</p:attrName>
                                        </p:attrNameLst>
                                      </p:cBhvr>
                                      <p:to>
                                        <p:strVal val="hidden"/>
                                      </p:to>
                                    </p:set>
                                  </p:childTnLst>
                                </p:cTn>
                              </p:par>
                              <p:par>
                                <p:cTn id="423" presetID="2" presetClass="exit" presetSubtype="8" fill="hold" grpId="2" nodeType="withEffect">
                                  <p:stCondLst>
                                    <p:cond delay="0"/>
                                  </p:stCondLst>
                                  <p:childTnLst>
                                    <p:anim calcmode="lin" valueType="num">
                                      <p:cBhvr additive="base">
                                        <p:cTn id="424" dur="3000"/>
                                        <p:tgtEl>
                                          <p:spTgt spid="42"/>
                                        </p:tgtEl>
                                        <p:attrNameLst>
                                          <p:attrName>ppt_x</p:attrName>
                                        </p:attrNameLst>
                                      </p:cBhvr>
                                      <p:tavLst>
                                        <p:tav tm="0">
                                          <p:val>
                                            <p:strVal val="ppt_x"/>
                                          </p:val>
                                        </p:tav>
                                        <p:tav tm="100000">
                                          <p:val>
                                            <p:strVal val="0-ppt_w/2"/>
                                          </p:val>
                                        </p:tav>
                                      </p:tavLst>
                                    </p:anim>
                                    <p:anim calcmode="lin" valueType="num">
                                      <p:cBhvr additive="base">
                                        <p:cTn id="425" dur="3000"/>
                                        <p:tgtEl>
                                          <p:spTgt spid="42"/>
                                        </p:tgtEl>
                                        <p:attrNameLst>
                                          <p:attrName>ppt_y</p:attrName>
                                        </p:attrNameLst>
                                      </p:cBhvr>
                                      <p:tavLst>
                                        <p:tav tm="0">
                                          <p:val>
                                            <p:strVal val="ppt_y"/>
                                          </p:val>
                                        </p:tav>
                                        <p:tav tm="100000">
                                          <p:val>
                                            <p:strVal val="ppt_y"/>
                                          </p:val>
                                        </p:tav>
                                      </p:tavLst>
                                    </p:anim>
                                    <p:set>
                                      <p:cBhvr>
                                        <p:cTn id="426" dur="1" fill="hold">
                                          <p:stCondLst>
                                            <p:cond delay="2999"/>
                                          </p:stCondLst>
                                        </p:cTn>
                                        <p:tgtEl>
                                          <p:spTgt spid="42"/>
                                        </p:tgtEl>
                                        <p:attrNameLst>
                                          <p:attrName>style.visibility</p:attrName>
                                        </p:attrNameLst>
                                      </p:cBhvr>
                                      <p:to>
                                        <p:strVal val="hidden"/>
                                      </p:to>
                                    </p:set>
                                  </p:childTnLst>
                                </p:cTn>
                              </p:par>
                              <p:par>
                                <p:cTn id="427" presetID="3" presetClass="exit" presetSubtype="10" fill="hold" grpId="3" nodeType="withEffect">
                                  <p:stCondLst>
                                    <p:cond delay="0"/>
                                  </p:stCondLst>
                                  <p:childTnLst>
                                    <p:animEffect transition="out" filter="blinds(horizontal)">
                                      <p:cBhvr>
                                        <p:cTn id="428" dur="3000"/>
                                        <p:tgtEl>
                                          <p:spTgt spid="5"/>
                                        </p:tgtEl>
                                      </p:cBhvr>
                                    </p:animEffect>
                                    <p:set>
                                      <p:cBhvr>
                                        <p:cTn id="429" dur="1" fill="hold">
                                          <p:stCondLst>
                                            <p:cond delay="2999"/>
                                          </p:stCondLst>
                                        </p:cTn>
                                        <p:tgtEl>
                                          <p:spTgt spid="5"/>
                                        </p:tgtEl>
                                        <p:attrNameLst>
                                          <p:attrName>style.visibility</p:attrName>
                                        </p:attrNameLst>
                                      </p:cBhvr>
                                      <p:to>
                                        <p:strVal val="hidden"/>
                                      </p:to>
                                    </p:set>
                                  </p:childTnLst>
                                </p:cTn>
                              </p:par>
                              <p:par>
                                <p:cTn id="430" presetID="3" presetClass="exit" presetSubtype="10" fill="hold" grpId="3" nodeType="withEffect">
                                  <p:stCondLst>
                                    <p:cond delay="0"/>
                                  </p:stCondLst>
                                  <p:childTnLst>
                                    <p:animEffect transition="out" filter="blinds(horizontal)">
                                      <p:cBhvr>
                                        <p:cTn id="431" dur="3000"/>
                                        <p:tgtEl>
                                          <p:spTgt spid="6"/>
                                        </p:tgtEl>
                                      </p:cBhvr>
                                    </p:animEffect>
                                    <p:set>
                                      <p:cBhvr>
                                        <p:cTn id="432" dur="1" fill="hold">
                                          <p:stCondLst>
                                            <p:cond delay="2999"/>
                                          </p:stCondLst>
                                        </p:cTn>
                                        <p:tgtEl>
                                          <p:spTgt spid="6"/>
                                        </p:tgtEl>
                                        <p:attrNameLst>
                                          <p:attrName>style.visibility</p:attrName>
                                        </p:attrNameLst>
                                      </p:cBhvr>
                                      <p:to>
                                        <p:strVal val="hidden"/>
                                      </p:to>
                                    </p:set>
                                  </p:childTnLst>
                                </p:cTn>
                              </p:par>
                              <p:par>
                                <p:cTn id="433" presetID="3" presetClass="exit" presetSubtype="10" fill="hold" grpId="3" nodeType="withEffect">
                                  <p:stCondLst>
                                    <p:cond delay="0"/>
                                  </p:stCondLst>
                                  <p:childTnLst>
                                    <p:animEffect transition="out" filter="blinds(horizontal)">
                                      <p:cBhvr>
                                        <p:cTn id="434" dur="3000"/>
                                        <p:tgtEl>
                                          <p:spTgt spid="7"/>
                                        </p:tgtEl>
                                      </p:cBhvr>
                                    </p:animEffect>
                                    <p:set>
                                      <p:cBhvr>
                                        <p:cTn id="435" dur="1" fill="hold">
                                          <p:stCondLst>
                                            <p:cond delay="2999"/>
                                          </p:stCondLst>
                                        </p:cTn>
                                        <p:tgtEl>
                                          <p:spTgt spid="7"/>
                                        </p:tgtEl>
                                        <p:attrNameLst>
                                          <p:attrName>style.visibility</p:attrName>
                                        </p:attrNameLst>
                                      </p:cBhvr>
                                      <p:to>
                                        <p:strVal val="hidden"/>
                                      </p:to>
                                    </p:set>
                                  </p:childTnLst>
                                </p:cTn>
                              </p:par>
                              <p:par>
                                <p:cTn id="436" presetID="3" presetClass="exit" presetSubtype="10" fill="hold" grpId="3" nodeType="withEffect">
                                  <p:stCondLst>
                                    <p:cond delay="0"/>
                                  </p:stCondLst>
                                  <p:childTnLst>
                                    <p:animEffect transition="out" filter="blinds(horizontal)">
                                      <p:cBhvr>
                                        <p:cTn id="437" dur="3000"/>
                                        <p:tgtEl>
                                          <p:spTgt spid="8"/>
                                        </p:tgtEl>
                                      </p:cBhvr>
                                    </p:animEffect>
                                    <p:set>
                                      <p:cBhvr>
                                        <p:cTn id="438" dur="1" fill="hold">
                                          <p:stCondLst>
                                            <p:cond delay="2999"/>
                                          </p:stCondLst>
                                        </p:cTn>
                                        <p:tgtEl>
                                          <p:spTgt spid="8"/>
                                        </p:tgtEl>
                                        <p:attrNameLst>
                                          <p:attrName>style.visibility</p:attrName>
                                        </p:attrNameLst>
                                      </p:cBhvr>
                                      <p:to>
                                        <p:strVal val="hidden"/>
                                      </p:to>
                                    </p:set>
                                  </p:childTnLst>
                                </p:cTn>
                              </p:par>
                              <p:par>
                                <p:cTn id="439" presetID="3" presetClass="exit" presetSubtype="10" fill="hold" grpId="3" nodeType="withEffect">
                                  <p:stCondLst>
                                    <p:cond delay="0"/>
                                  </p:stCondLst>
                                  <p:childTnLst>
                                    <p:animEffect transition="out" filter="blinds(horizontal)">
                                      <p:cBhvr>
                                        <p:cTn id="440" dur="3000"/>
                                        <p:tgtEl>
                                          <p:spTgt spid="9"/>
                                        </p:tgtEl>
                                      </p:cBhvr>
                                    </p:animEffect>
                                    <p:set>
                                      <p:cBhvr>
                                        <p:cTn id="441" dur="1" fill="hold">
                                          <p:stCondLst>
                                            <p:cond delay="2999"/>
                                          </p:stCondLst>
                                        </p:cTn>
                                        <p:tgtEl>
                                          <p:spTgt spid="9"/>
                                        </p:tgtEl>
                                        <p:attrNameLst>
                                          <p:attrName>style.visibility</p:attrName>
                                        </p:attrNameLst>
                                      </p:cBhvr>
                                      <p:to>
                                        <p:strVal val="hidden"/>
                                      </p:to>
                                    </p:set>
                                  </p:childTnLst>
                                </p:cTn>
                              </p:par>
                              <p:par>
                                <p:cTn id="442" presetID="3" presetClass="exit" presetSubtype="10" fill="hold" grpId="3" nodeType="withEffect">
                                  <p:stCondLst>
                                    <p:cond delay="0"/>
                                  </p:stCondLst>
                                  <p:childTnLst>
                                    <p:animEffect transition="out" filter="blinds(horizontal)">
                                      <p:cBhvr>
                                        <p:cTn id="443" dur="3000"/>
                                        <p:tgtEl>
                                          <p:spTgt spid="10"/>
                                        </p:tgtEl>
                                      </p:cBhvr>
                                    </p:animEffect>
                                    <p:set>
                                      <p:cBhvr>
                                        <p:cTn id="444" dur="1" fill="hold">
                                          <p:stCondLst>
                                            <p:cond delay="2999"/>
                                          </p:stCondLst>
                                        </p:cTn>
                                        <p:tgtEl>
                                          <p:spTgt spid="10"/>
                                        </p:tgtEl>
                                        <p:attrNameLst>
                                          <p:attrName>style.visibility</p:attrName>
                                        </p:attrNameLst>
                                      </p:cBhvr>
                                      <p:to>
                                        <p:strVal val="hidden"/>
                                      </p:to>
                                    </p:set>
                                  </p:childTnLst>
                                </p:cTn>
                              </p:par>
                              <p:par>
                                <p:cTn id="445" presetID="3" presetClass="exit" presetSubtype="10" fill="hold" grpId="3" nodeType="withEffect">
                                  <p:stCondLst>
                                    <p:cond delay="0"/>
                                  </p:stCondLst>
                                  <p:childTnLst>
                                    <p:animEffect transition="out" filter="blinds(horizontal)">
                                      <p:cBhvr>
                                        <p:cTn id="446" dur="3000"/>
                                        <p:tgtEl>
                                          <p:spTgt spid="11"/>
                                        </p:tgtEl>
                                      </p:cBhvr>
                                    </p:animEffect>
                                    <p:set>
                                      <p:cBhvr>
                                        <p:cTn id="447" dur="1" fill="hold">
                                          <p:stCondLst>
                                            <p:cond delay="2999"/>
                                          </p:stCondLst>
                                        </p:cTn>
                                        <p:tgtEl>
                                          <p:spTgt spid="11"/>
                                        </p:tgtEl>
                                        <p:attrNameLst>
                                          <p:attrName>style.visibility</p:attrName>
                                        </p:attrNameLst>
                                      </p:cBhvr>
                                      <p:to>
                                        <p:strVal val="hidden"/>
                                      </p:to>
                                    </p:set>
                                  </p:childTnLst>
                                </p:cTn>
                              </p:par>
                              <p:par>
                                <p:cTn id="448" presetID="3" presetClass="exit" presetSubtype="10" fill="hold" grpId="3" nodeType="withEffect">
                                  <p:stCondLst>
                                    <p:cond delay="0"/>
                                  </p:stCondLst>
                                  <p:childTnLst>
                                    <p:animEffect transition="out" filter="blinds(horizontal)">
                                      <p:cBhvr>
                                        <p:cTn id="449" dur="3000"/>
                                        <p:tgtEl>
                                          <p:spTgt spid="12"/>
                                        </p:tgtEl>
                                      </p:cBhvr>
                                    </p:animEffect>
                                    <p:set>
                                      <p:cBhvr>
                                        <p:cTn id="450" dur="1" fill="hold">
                                          <p:stCondLst>
                                            <p:cond delay="2999"/>
                                          </p:stCondLst>
                                        </p:cTn>
                                        <p:tgtEl>
                                          <p:spTgt spid="12"/>
                                        </p:tgtEl>
                                        <p:attrNameLst>
                                          <p:attrName>style.visibility</p:attrName>
                                        </p:attrNameLst>
                                      </p:cBhvr>
                                      <p:to>
                                        <p:strVal val="hidden"/>
                                      </p:to>
                                    </p:set>
                                  </p:childTnLst>
                                </p:cTn>
                              </p:par>
                              <p:par>
                                <p:cTn id="451" presetID="3" presetClass="exit" presetSubtype="10" fill="hold" grpId="3" nodeType="withEffect">
                                  <p:stCondLst>
                                    <p:cond delay="0"/>
                                  </p:stCondLst>
                                  <p:childTnLst>
                                    <p:animEffect transition="out" filter="blinds(horizontal)">
                                      <p:cBhvr>
                                        <p:cTn id="452" dur="3000"/>
                                        <p:tgtEl>
                                          <p:spTgt spid="13"/>
                                        </p:tgtEl>
                                      </p:cBhvr>
                                    </p:animEffect>
                                    <p:set>
                                      <p:cBhvr>
                                        <p:cTn id="453" dur="1" fill="hold">
                                          <p:stCondLst>
                                            <p:cond delay="2999"/>
                                          </p:stCondLst>
                                        </p:cTn>
                                        <p:tgtEl>
                                          <p:spTgt spid="13"/>
                                        </p:tgtEl>
                                        <p:attrNameLst>
                                          <p:attrName>style.visibility</p:attrName>
                                        </p:attrNameLst>
                                      </p:cBhvr>
                                      <p:to>
                                        <p:strVal val="hidden"/>
                                      </p:to>
                                    </p:set>
                                  </p:childTnLst>
                                </p:cTn>
                              </p:par>
                              <p:par>
                                <p:cTn id="454" presetID="3" presetClass="exit" presetSubtype="10" fill="hold" grpId="3" nodeType="withEffect">
                                  <p:stCondLst>
                                    <p:cond delay="0"/>
                                  </p:stCondLst>
                                  <p:childTnLst>
                                    <p:animEffect transition="out" filter="blinds(horizontal)">
                                      <p:cBhvr>
                                        <p:cTn id="455" dur="3000"/>
                                        <p:tgtEl>
                                          <p:spTgt spid="14"/>
                                        </p:tgtEl>
                                      </p:cBhvr>
                                    </p:animEffect>
                                    <p:set>
                                      <p:cBhvr>
                                        <p:cTn id="456" dur="1" fill="hold">
                                          <p:stCondLst>
                                            <p:cond delay="2999"/>
                                          </p:stCondLst>
                                        </p:cTn>
                                        <p:tgtEl>
                                          <p:spTgt spid="14"/>
                                        </p:tgtEl>
                                        <p:attrNameLst>
                                          <p:attrName>style.visibility</p:attrName>
                                        </p:attrNameLst>
                                      </p:cBhvr>
                                      <p:to>
                                        <p:strVal val="hidden"/>
                                      </p:to>
                                    </p:set>
                                  </p:childTnLst>
                                </p:cTn>
                              </p:par>
                              <p:par>
                                <p:cTn id="457" presetID="3" presetClass="exit" presetSubtype="10" fill="hold" grpId="3" nodeType="withEffect">
                                  <p:stCondLst>
                                    <p:cond delay="0"/>
                                  </p:stCondLst>
                                  <p:childTnLst>
                                    <p:animEffect transition="out" filter="blinds(horizontal)">
                                      <p:cBhvr>
                                        <p:cTn id="458" dur="3000"/>
                                        <p:tgtEl>
                                          <p:spTgt spid="15"/>
                                        </p:tgtEl>
                                      </p:cBhvr>
                                    </p:animEffect>
                                    <p:set>
                                      <p:cBhvr>
                                        <p:cTn id="459" dur="1" fill="hold">
                                          <p:stCondLst>
                                            <p:cond delay="2999"/>
                                          </p:stCondLst>
                                        </p:cTn>
                                        <p:tgtEl>
                                          <p:spTgt spid="15"/>
                                        </p:tgtEl>
                                        <p:attrNameLst>
                                          <p:attrName>style.visibility</p:attrName>
                                        </p:attrNameLst>
                                      </p:cBhvr>
                                      <p:to>
                                        <p:strVal val="hidden"/>
                                      </p:to>
                                    </p:set>
                                  </p:childTnLst>
                                </p:cTn>
                              </p:par>
                              <p:par>
                                <p:cTn id="460" presetID="3" presetClass="exit" presetSubtype="10" fill="hold" grpId="3" nodeType="withEffect">
                                  <p:stCondLst>
                                    <p:cond delay="0"/>
                                  </p:stCondLst>
                                  <p:childTnLst>
                                    <p:animEffect transition="out" filter="blinds(horizontal)">
                                      <p:cBhvr>
                                        <p:cTn id="461" dur="3000"/>
                                        <p:tgtEl>
                                          <p:spTgt spid="16"/>
                                        </p:tgtEl>
                                      </p:cBhvr>
                                    </p:animEffect>
                                    <p:set>
                                      <p:cBhvr>
                                        <p:cTn id="462" dur="1" fill="hold">
                                          <p:stCondLst>
                                            <p:cond delay="2999"/>
                                          </p:stCondLst>
                                        </p:cTn>
                                        <p:tgtEl>
                                          <p:spTgt spid="16"/>
                                        </p:tgtEl>
                                        <p:attrNameLst>
                                          <p:attrName>style.visibility</p:attrName>
                                        </p:attrNameLst>
                                      </p:cBhvr>
                                      <p:to>
                                        <p:strVal val="hidden"/>
                                      </p:to>
                                    </p:set>
                                  </p:childTnLst>
                                </p:cTn>
                              </p:par>
                              <p:par>
                                <p:cTn id="463" presetID="3" presetClass="exit" presetSubtype="10" fill="hold" grpId="3" nodeType="withEffect">
                                  <p:stCondLst>
                                    <p:cond delay="0"/>
                                  </p:stCondLst>
                                  <p:childTnLst>
                                    <p:animEffect transition="out" filter="blinds(horizontal)">
                                      <p:cBhvr>
                                        <p:cTn id="464" dur="3000"/>
                                        <p:tgtEl>
                                          <p:spTgt spid="17"/>
                                        </p:tgtEl>
                                      </p:cBhvr>
                                    </p:animEffect>
                                    <p:set>
                                      <p:cBhvr>
                                        <p:cTn id="465" dur="1" fill="hold">
                                          <p:stCondLst>
                                            <p:cond delay="2999"/>
                                          </p:stCondLst>
                                        </p:cTn>
                                        <p:tgtEl>
                                          <p:spTgt spid="17"/>
                                        </p:tgtEl>
                                        <p:attrNameLst>
                                          <p:attrName>style.visibility</p:attrName>
                                        </p:attrNameLst>
                                      </p:cBhvr>
                                      <p:to>
                                        <p:strVal val="hidden"/>
                                      </p:to>
                                    </p:set>
                                  </p:childTnLst>
                                </p:cTn>
                              </p:par>
                              <p:par>
                                <p:cTn id="466" presetID="3" presetClass="exit" presetSubtype="10" fill="hold" grpId="3" nodeType="withEffect">
                                  <p:stCondLst>
                                    <p:cond delay="0"/>
                                  </p:stCondLst>
                                  <p:childTnLst>
                                    <p:animEffect transition="out" filter="blinds(horizontal)">
                                      <p:cBhvr>
                                        <p:cTn id="467" dur="3000"/>
                                        <p:tgtEl>
                                          <p:spTgt spid="18"/>
                                        </p:tgtEl>
                                      </p:cBhvr>
                                    </p:animEffect>
                                    <p:set>
                                      <p:cBhvr>
                                        <p:cTn id="468" dur="1" fill="hold">
                                          <p:stCondLst>
                                            <p:cond delay="2999"/>
                                          </p:stCondLst>
                                        </p:cTn>
                                        <p:tgtEl>
                                          <p:spTgt spid="18"/>
                                        </p:tgtEl>
                                        <p:attrNameLst>
                                          <p:attrName>style.visibility</p:attrName>
                                        </p:attrNameLst>
                                      </p:cBhvr>
                                      <p:to>
                                        <p:strVal val="hidden"/>
                                      </p:to>
                                    </p:set>
                                  </p:childTnLst>
                                </p:cTn>
                              </p:par>
                              <p:par>
                                <p:cTn id="469" presetID="3" presetClass="exit" presetSubtype="10" fill="hold" grpId="3" nodeType="withEffect">
                                  <p:stCondLst>
                                    <p:cond delay="0"/>
                                  </p:stCondLst>
                                  <p:childTnLst>
                                    <p:animEffect transition="out" filter="blinds(horizontal)">
                                      <p:cBhvr>
                                        <p:cTn id="470" dur="3000"/>
                                        <p:tgtEl>
                                          <p:spTgt spid="19"/>
                                        </p:tgtEl>
                                      </p:cBhvr>
                                    </p:animEffect>
                                    <p:set>
                                      <p:cBhvr>
                                        <p:cTn id="471" dur="1" fill="hold">
                                          <p:stCondLst>
                                            <p:cond delay="2999"/>
                                          </p:stCondLst>
                                        </p:cTn>
                                        <p:tgtEl>
                                          <p:spTgt spid="19"/>
                                        </p:tgtEl>
                                        <p:attrNameLst>
                                          <p:attrName>style.visibility</p:attrName>
                                        </p:attrNameLst>
                                      </p:cBhvr>
                                      <p:to>
                                        <p:strVal val="hidden"/>
                                      </p:to>
                                    </p:set>
                                  </p:childTnLst>
                                </p:cTn>
                              </p:par>
                              <p:par>
                                <p:cTn id="472" presetID="3" presetClass="exit" presetSubtype="10" fill="hold" grpId="3" nodeType="withEffect">
                                  <p:stCondLst>
                                    <p:cond delay="0"/>
                                  </p:stCondLst>
                                  <p:childTnLst>
                                    <p:animEffect transition="out" filter="blinds(horizontal)">
                                      <p:cBhvr>
                                        <p:cTn id="473" dur="3000"/>
                                        <p:tgtEl>
                                          <p:spTgt spid="20"/>
                                        </p:tgtEl>
                                      </p:cBhvr>
                                    </p:animEffect>
                                    <p:set>
                                      <p:cBhvr>
                                        <p:cTn id="474" dur="1" fill="hold">
                                          <p:stCondLst>
                                            <p:cond delay="2999"/>
                                          </p:stCondLst>
                                        </p:cTn>
                                        <p:tgtEl>
                                          <p:spTgt spid="20"/>
                                        </p:tgtEl>
                                        <p:attrNameLst>
                                          <p:attrName>style.visibility</p:attrName>
                                        </p:attrNameLst>
                                      </p:cBhvr>
                                      <p:to>
                                        <p:strVal val="hidden"/>
                                      </p:to>
                                    </p:set>
                                  </p:childTnLst>
                                </p:cTn>
                              </p:par>
                              <p:par>
                                <p:cTn id="475" presetID="3" presetClass="exit" presetSubtype="10" fill="hold" grpId="3" nodeType="withEffect">
                                  <p:stCondLst>
                                    <p:cond delay="0"/>
                                  </p:stCondLst>
                                  <p:childTnLst>
                                    <p:animEffect transition="out" filter="blinds(horizontal)">
                                      <p:cBhvr>
                                        <p:cTn id="476" dur="3000"/>
                                        <p:tgtEl>
                                          <p:spTgt spid="21"/>
                                        </p:tgtEl>
                                      </p:cBhvr>
                                    </p:animEffect>
                                    <p:set>
                                      <p:cBhvr>
                                        <p:cTn id="477" dur="1" fill="hold">
                                          <p:stCondLst>
                                            <p:cond delay="2999"/>
                                          </p:stCondLst>
                                        </p:cTn>
                                        <p:tgtEl>
                                          <p:spTgt spid="21"/>
                                        </p:tgtEl>
                                        <p:attrNameLst>
                                          <p:attrName>style.visibility</p:attrName>
                                        </p:attrNameLst>
                                      </p:cBhvr>
                                      <p:to>
                                        <p:strVal val="hidden"/>
                                      </p:to>
                                    </p:set>
                                  </p:childTnLst>
                                </p:cTn>
                              </p:par>
                              <p:par>
                                <p:cTn id="478" presetID="3" presetClass="exit" presetSubtype="10" fill="hold" grpId="3" nodeType="withEffect">
                                  <p:stCondLst>
                                    <p:cond delay="0"/>
                                  </p:stCondLst>
                                  <p:childTnLst>
                                    <p:animEffect transition="out" filter="blinds(horizontal)">
                                      <p:cBhvr>
                                        <p:cTn id="479" dur="3000"/>
                                        <p:tgtEl>
                                          <p:spTgt spid="22"/>
                                        </p:tgtEl>
                                      </p:cBhvr>
                                    </p:animEffect>
                                    <p:set>
                                      <p:cBhvr>
                                        <p:cTn id="480" dur="1" fill="hold">
                                          <p:stCondLst>
                                            <p:cond delay="2999"/>
                                          </p:stCondLst>
                                        </p:cTn>
                                        <p:tgtEl>
                                          <p:spTgt spid="22"/>
                                        </p:tgtEl>
                                        <p:attrNameLst>
                                          <p:attrName>style.visibility</p:attrName>
                                        </p:attrNameLst>
                                      </p:cBhvr>
                                      <p:to>
                                        <p:strVal val="hidden"/>
                                      </p:to>
                                    </p:set>
                                  </p:childTnLst>
                                </p:cTn>
                              </p:par>
                              <p:par>
                                <p:cTn id="481" presetID="3" presetClass="exit" presetSubtype="10" fill="hold" grpId="3" nodeType="withEffect">
                                  <p:stCondLst>
                                    <p:cond delay="0"/>
                                  </p:stCondLst>
                                  <p:childTnLst>
                                    <p:animEffect transition="out" filter="blinds(horizontal)">
                                      <p:cBhvr>
                                        <p:cTn id="482" dur="3000"/>
                                        <p:tgtEl>
                                          <p:spTgt spid="23"/>
                                        </p:tgtEl>
                                      </p:cBhvr>
                                    </p:animEffect>
                                    <p:set>
                                      <p:cBhvr>
                                        <p:cTn id="483" dur="1" fill="hold">
                                          <p:stCondLst>
                                            <p:cond delay="2999"/>
                                          </p:stCondLst>
                                        </p:cTn>
                                        <p:tgtEl>
                                          <p:spTgt spid="23"/>
                                        </p:tgtEl>
                                        <p:attrNameLst>
                                          <p:attrName>style.visibility</p:attrName>
                                        </p:attrNameLst>
                                      </p:cBhvr>
                                      <p:to>
                                        <p:strVal val="hidden"/>
                                      </p:to>
                                    </p:set>
                                  </p:childTnLst>
                                </p:cTn>
                              </p:par>
                              <p:par>
                                <p:cTn id="484" presetID="3" presetClass="exit" presetSubtype="10" fill="hold" grpId="3" nodeType="withEffect">
                                  <p:stCondLst>
                                    <p:cond delay="0"/>
                                  </p:stCondLst>
                                  <p:childTnLst>
                                    <p:animEffect transition="out" filter="blinds(horizontal)">
                                      <p:cBhvr>
                                        <p:cTn id="485" dur="3000"/>
                                        <p:tgtEl>
                                          <p:spTgt spid="24"/>
                                        </p:tgtEl>
                                      </p:cBhvr>
                                    </p:animEffect>
                                    <p:set>
                                      <p:cBhvr>
                                        <p:cTn id="486" dur="1" fill="hold">
                                          <p:stCondLst>
                                            <p:cond delay="2999"/>
                                          </p:stCondLst>
                                        </p:cTn>
                                        <p:tgtEl>
                                          <p:spTgt spid="24"/>
                                        </p:tgtEl>
                                        <p:attrNameLst>
                                          <p:attrName>style.visibility</p:attrName>
                                        </p:attrNameLst>
                                      </p:cBhvr>
                                      <p:to>
                                        <p:strVal val="hidden"/>
                                      </p:to>
                                    </p:set>
                                  </p:childTnLst>
                                </p:cTn>
                              </p:par>
                              <p:par>
                                <p:cTn id="487" presetID="3" presetClass="exit" presetSubtype="10" fill="hold" grpId="3" nodeType="withEffect">
                                  <p:stCondLst>
                                    <p:cond delay="0"/>
                                  </p:stCondLst>
                                  <p:childTnLst>
                                    <p:animEffect transition="out" filter="blinds(horizontal)">
                                      <p:cBhvr>
                                        <p:cTn id="488" dur="3000"/>
                                        <p:tgtEl>
                                          <p:spTgt spid="25"/>
                                        </p:tgtEl>
                                      </p:cBhvr>
                                    </p:animEffect>
                                    <p:set>
                                      <p:cBhvr>
                                        <p:cTn id="489" dur="1" fill="hold">
                                          <p:stCondLst>
                                            <p:cond delay="2999"/>
                                          </p:stCondLst>
                                        </p:cTn>
                                        <p:tgtEl>
                                          <p:spTgt spid="25"/>
                                        </p:tgtEl>
                                        <p:attrNameLst>
                                          <p:attrName>style.visibility</p:attrName>
                                        </p:attrNameLst>
                                      </p:cBhvr>
                                      <p:to>
                                        <p:strVal val="hidden"/>
                                      </p:to>
                                    </p:set>
                                  </p:childTnLst>
                                </p:cTn>
                              </p:par>
                              <p:par>
                                <p:cTn id="490" presetID="3" presetClass="exit" presetSubtype="10" fill="hold" grpId="3" nodeType="withEffect">
                                  <p:stCondLst>
                                    <p:cond delay="0"/>
                                  </p:stCondLst>
                                  <p:childTnLst>
                                    <p:animEffect transition="out" filter="blinds(horizontal)">
                                      <p:cBhvr>
                                        <p:cTn id="491" dur="3000"/>
                                        <p:tgtEl>
                                          <p:spTgt spid="26"/>
                                        </p:tgtEl>
                                      </p:cBhvr>
                                    </p:animEffect>
                                    <p:set>
                                      <p:cBhvr>
                                        <p:cTn id="492" dur="1" fill="hold">
                                          <p:stCondLst>
                                            <p:cond delay="2999"/>
                                          </p:stCondLst>
                                        </p:cTn>
                                        <p:tgtEl>
                                          <p:spTgt spid="26"/>
                                        </p:tgtEl>
                                        <p:attrNameLst>
                                          <p:attrName>style.visibility</p:attrName>
                                        </p:attrNameLst>
                                      </p:cBhvr>
                                      <p:to>
                                        <p:strVal val="hidden"/>
                                      </p:to>
                                    </p:set>
                                  </p:childTnLst>
                                </p:cTn>
                              </p:par>
                              <p:par>
                                <p:cTn id="493" presetID="3" presetClass="exit" presetSubtype="10" fill="hold" grpId="3" nodeType="withEffect">
                                  <p:stCondLst>
                                    <p:cond delay="0"/>
                                  </p:stCondLst>
                                  <p:childTnLst>
                                    <p:animEffect transition="out" filter="blinds(horizontal)">
                                      <p:cBhvr>
                                        <p:cTn id="494" dur="3000"/>
                                        <p:tgtEl>
                                          <p:spTgt spid="27"/>
                                        </p:tgtEl>
                                      </p:cBhvr>
                                    </p:animEffect>
                                    <p:set>
                                      <p:cBhvr>
                                        <p:cTn id="495" dur="1" fill="hold">
                                          <p:stCondLst>
                                            <p:cond delay="2999"/>
                                          </p:stCondLst>
                                        </p:cTn>
                                        <p:tgtEl>
                                          <p:spTgt spid="27"/>
                                        </p:tgtEl>
                                        <p:attrNameLst>
                                          <p:attrName>style.visibility</p:attrName>
                                        </p:attrNameLst>
                                      </p:cBhvr>
                                      <p:to>
                                        <p:strVal val="hidden"/>
                                      </p:to>
                                    </p:set>
                                  </p:childTnLst>
                                </p:cTn>
                              </p:par>
                              <p:par>
                                <p:cTn id="496" presetID="3" presetClass="exit" presetSubtype="10" fill="hold" grpId="3" nodeType="withEffect">
                                  <p:stCondLst>
                                    <p:cond delay="0"/>
                                  </p:stCondLst>
                                  <p:childTnLst>
                                    <p:animEffect transition="out" filter="blinds(horizontal)">
                                      <p:cBhvr>
                                        <p:cTn id="497" dur="3000"/>
                                        <p:tgtEl>
                                          <p:spTgt spid="28"/>
                                        </p:tgtEl>
                                      </p:cBhvr>
                                    </p:animEffect>
                                    <p:set>
                                      <p:cBhvr>
                                        <p:cTn id="498" dur="1" fill="hold">
                                          <p:stCondLst>
                                            <p:cond delay="2999"/>
                                          </p:stCondLst>
                                        </p:cTn>
                                        <p:tgtEl>
                                          <p:spTgt spid="28"/>
                                        </p:tgtEl>
                                        <p:attrNameLst>
                                          <p:attrName>style.visibility</p:attrName>
                                        </p:attrNameLst>
                                      </p:cBhvr>
                                      <p:to>
                                        <p:strVal val="hidden"/>
                                      </p:to>
                                    </p:set>
                                  </p:childTnLst>
                                </p:cTn>
                              </p:par>
                              <p:par>
                                <p:cTn id="499" presetID="3" presetClass="exit" presetSubtype="10" fill="hold" grpId="3" nodeType="withEffect">
                                  <p:stCondLst>
                                    <p:cond delay="0"/>
                                  </p:stCondLst>
                                  <p:childTnLst>
                                    <p:animEffect transition="out" filter="blinds(horizontal)">
                                      <p:cBhvr>
                                        <p:cTn id="500" dur="3000"/>
                                        <p:tgtEl>
                                          <p:spTgt spid="29"/>
                                        </p:tgtEl>
                                      </p:cBhvr>
                                    </p:animEffect>
                                    <p:set>
                                      <p:cBhvr>
                                        <p:cTn id="501" dur="1" fill="hold">
                                          <p:stCondLst>
                                            <p:cond delay="2999"/>
                                          </p:stCondLst>
                                        </p:cTn>
                                        <p:tgtEl>
                                          <p:spTgt spid="29"/>
                                        </p:tgtEl>
                                        <p:attrNameLst>
                                          <p:attrName>style.visibility</p:attrName>
                                        </p:attrNameLst>
                                      </p:cBhvr>
                                      <p:to>
                                        <p:strVal val="hidden"/>
                                      </p:to>
                                    </p:set>
                                  </p:childTnLst>
                                </p:cTn>
                              </p:par>
                              <p:par>
                                <p:cTn id="502" presetID="3" presetClass="exit" presetSubtype="10" fill="hold" grpId="3" nodeType="withEffect">
                                  <p:stCondLst>
                                    <p:cond delay="0"/>
                                  </p:stCondLst>
                                  <p:childTnLst>
                                    <p:animEffect transition="out" filter="blinds(horizontal)">
                                      <p:cBhvr>
                                        <p:cTn id="503" dur="3000"/>
                                        <p:tgtEl>
                                          <p:spTgt spid="30"/>
                                        </p:tgtEl>
                                      </p:cBhvr>
                                    </p:animEffect>
                                    <p:set>
                                      <p:cBhvr>
                                        <p:cTn id="504" dur="1" fill="hold">
                                          <p:stCondLst>
                                            <p:cond delay="2999"/>
                                          </p:stCondLst>
                                        </p:cTn>
                                        <p:tgtEl>
                                          <p:spTgt spid="30"/>
                                        </p:tgtEl>
                                        <p:attrNameLst>
                                          <p:attrName>style.visibility</p:attrName>
                                        </p:attrNameLst>
                                      </p:cBhvr>
                                      <p:to>
                                        <p:strVal val="hidden"/>
                                      </p:to>
                                    </p:set>
                                  </p:childTnLst>
                                </p:cTn>
                              </p:par>
                              <p:par>
                                <p:cTn id="505" presetID="3" presetClass="exit" presetSubtype="10" fill="hold" grpId="3" nodeType="withEffect">
                                  <p:stCondLst>
                                    <p:cond delay="0"/>
                                  </p:stCondLst>
                                  <p:childTnLst>
                                    <p:animEffect transition="out" filter="blinds(horizontal)">
                                      <p:cBhvr>
                                        <p:cTn id="506" dur="3000"/>
                                        <p:tgtEl>
                                          <p:spTgt spid="31"/>
                                        </p:tgtEl>
                                      </p:cBhvr>
                                    </p:animEffect>
                                    <p:set>
                                      <p:cBhvr>
                                        <p:cTn id="507" dur="1" fill="hold">
                                          <p:stCondLst>
                                            <p:cond delay="2999"/>
                                          </p:stCondLst>
                                        </p:cTn>
                                        <p:tgtEl>
                                          <p:spTgt spid="31"/>
                                        </p:tgtEl>
                                        <p:attrNameLst>
                                          <p:attrName>style.visibility</p:attrName>
                                        </p:attrNameLst>
                                      </p:cBhvr>
                                      <p:to>
                                        <p:strVal val="hidden"/>
                                      </p:to>
                                    </p:set>
                                  </p:childTnLst>
                                </p:cTn>
                              </p:par>
                              <p:par>
                                <p:cTn id="508" presetID="3" presetClass="exit" presetSubtype="10" fill="hold" grpId="3" nodeType="withEffect">
                                  <p:stCondLst>
                                    <p:cond delay="0"/>
                                  </p:stCondLst>
                                  <p:childTnLst>
                                    <p:animEffect transition="out" filter="blinds(horizontal)">
                                      <p:cBhvr>
                                        <p:cTn id="509" dur="3000"/>
                                        <p:tgtEl>
                                          <p:spTgt spid="32"/>
                                        </p:tgtEl>
                                      </p:cBhvr>
                                    </p:animEffect>
                                    <p:set>
                                      <p:cBhvr>
                                        <p:cTn id="510" dur="1" fill="hold">
                                          <p:stCondLst>
                                            <p:cond delay="2999"/>
                                          </p:stCondLst>
                                        </p:cTn>
                                        <p:tgtEl>
                                          <p:spTgt spid="32"/>
                                        </p:tgtEl>
                                        <p:attrNameLst>
                                          <p:attrName>style.visibility</p:attrName>
                                        </p:attrNameLst>
                                      </p:cBhvr>
                                      <p:to>
                                        <p:strVal val="hidden"/>
                                      </p:to>
                                    </p:set>
                                  </p:childTnLst>
                                </p:cTn>
                              </p:par>
                              <p:par>
                                <p:cTn id="511" presetID="3" presetClass="exit" presetSubtype="10" fill="hold" grpId="3" nodeType="withEffect">
                                  <p:stCondLst>
                                    <p:cond delay="0"/>
                                  </p:stCondLst>
                                  <p:childTnLst>
                                    <p:animEffect transition="out" filter="blinds(horizontal)">
                                      <p:cBhvr>
                                        <p:cTn id="512" dur="3000"/>
                                        <p:tgtEl>
                                          <p:spTgt spid="33"/>
                                        </p:tgtEl>
                                      </p:cBhvr>
                                    </p:animEffect>
                                    <p:set>
                                      <p:cBhvr>
                                        <p:cTn id="513" dur="1" fill="hold">
                                          <p:stCondLst>
                                            <p:cond delay="2999"/>
                                          </p:stCondLst>
                                        </p:cTn>
                                        <p:tgtEl>
                                          <p:spTgt spid="33"/>
                                        </p:tgtEl>
                                        <p:attrNameLst>
                                          <p:attrName>style.visibility</p:attrName>
                                        </p:attrNameLst>
                                      </p:cBhvr>
                                      <p:to>
                                        <p:strVal val="hidden"/>
                                      </p:to>
                                    </p:set>
                                  </p:childTnLst>
                                </p:cTn>
                              </p:par>
                              <p:par>
                                <p:cTn id="514" presetID="3" presetClass="exit" presetSubtype="10" fill="hold" grpId="3" nodeType="withEffect">
                                  <p:stCondLst>
                                    <p:cond delay="0"/>
                                  </p:stCondLst>
                                  <p:childTnLst>
                                    <p:animEffect transition="out" filter="blinds(horizontal)">
                                      <p:cBhvr>
                                        <p:cTn id="515" dur="3000"/>
                                        <p:tgtEl>
                                          <p:spTgt spid="34"/>
                                        </p:tgtEl>
                                      </p:cBhvr>
                                    </p:animEffect>
                                    <p:set>
                                      <p:cBhvr>
                                        <p:cTn id="516" dur="1" fill="hold">
                                          <p:stCondLst>
                                            <p:cond delay="2999"/>
                                          </p:stCondLst>
                                        </p:cTn>
                                        <p:tgtEl>
                                          <p:spTgt spid="34"/>
                                        </p:tgtEl>
                                        <p:attrNameLst>
                                          <p:attrName>style.visibility</p:attrName>
                                        </p:attrNameLst>
                                      </p:cBhvr>
                                      <p:to>
                                        <p:strVal val="hidden"/>
                                      </p:to>
                                    </p:set>
                                  </p:childTnLst>
                                </p:cTn>
                              </p:par>
                              <p:par>
                                <p:cTn id="517" presetID="3" presetClass="exit" presetSubtype="10" fill="hold" grpId="3" nodeType="withEffect">
                                  <p:stCondLst>
                                    <p:cond delay="0"/>
                                  </p:stCondLst>
                                  <p:childTnLst>
                                    <p:animEffect transition="out" filter="blinds(horizontal)">
                                      <p:cBhvr>
                                        <p:cTn id="518" dur="3000"/>
                                        <p:tgtEl>
                                          <p:spTgt spid="35"/>
                                        </p:tgtEl>
                                      </p:cBhvr>
                                    </p:animEffect>
                                    <p:set>
                                      <p:cBhvr>
                                        <p:cTn id="519" dur="1" fill="hold">
                                          <p:stCondLst>
                                            <p:cond delay="2999"/>
                                          </p:stCondLst>
                                        </p:cTn>
                                        <p:tgtEl>
                                          <p:spTgt spid="35"/>
                                        </p:tgtEl>
                                        <p:attrNameLst>
                                          <p:attrName>style.visibility</p:attrName>
                                        </p:attrNameLst>
                                      </p:cBhvr>
                                      <p:to>
                                        <p:strVal val="hidden"/>
                                      </p:to>
                                    </p:set>
                                  </p:childTnLst>
                                </p:cTn>
                              </p:par>
                              <p:par>
                                <p:cTn id="520" presetID="3" presetClass="exit" presetSubtype="10" fill="hold" grpId="3" nodeType="withEffect">
                                  <p:stCondLst>
                                    <p:cond delay="0"/>
                                  </p:stCondLst>
                                  <p:childTnLst>
                                    <p:animEffect transition="out" filter="blinds(horizontal)">
                                      <p:cBhvr>
                                        <p:cTn id="521" dur="3000"/>
                                        <p:tgtEl>
                                          <p:spTgt spid="36"/>
                                        </p:tgtEl>
                                      </p:cBhvr>
                                    </p:animEffect>
                                    <p:set>
                                      <p:cBhvr>
                                        <p:cTn id="522" dur="1" fill="hold">
                                          <p:stCondLst>
                                            <p:cond delay="2999"/>
                                          </p:stCondLst>
                                        </p:cTn>
                                        <p:tgtEl>
                                          <p:spTgt spid="36"/>
                                        </p:tgtEl>
                                        <p:attrNameLst>
                                          <p:attrName>style.visibility</p:attrName>
                                        </p:attrNameLst>
                                      </p:cBhvr>
                                      <p:to>
                                        <p:strVal val="hidden"/>
                                      </p:to>
                                    </p:set>
                                  </p:childTnLst>
                                </p:cTn>
                              </p:par>
                              <p:par>
                                <p:cTn id="523" presetID="3" presetClass="exit" presetSubtype="10" fill="hold" grpId="3" nodeType="withEffect">
                                  <p:stCondLst>
                                    <p:cond delay="0"/>
                                  </p:stCondLst>
                                  <p:childTnLst>
                                    <p:animEffect transition="out" filter="blinds(horizontal)">
                                      <p:cBhvr>
                                        <p:cTn id="524" dur="3000"/>
                                        <p:tgtEl>
                                          <p:spTgt spid="37"/>
                                        </p:tgtEl>
                                      </p:cBhvr>
                                    </p:animEffect>
                                    <p:set>
                                      <p:cBhvr>
                                        <p:cTn id="525" dur="1" fill="hold">
                                          <p:stCondLst>
                                            <p:cond delay="2999"/>
                                          </p:stCondLst>
                                        </p:cTn>
                                        <p:tgtEl>
                                          <p:spTgt spid="37"/>
                                        </p:tgtEl>
                                        <p:attrNameLst>
                                          <p:attrName>style.visibility</p:attrName>
                                        </p:attrNameLst>
                                      </p:cBhvr>
                                      <p:to>
                                        <p:strVal val="hidden"/>
                                      </p:to>
                                    </p:set>
                                  </p:childTnLst>
                                </p:cTn>
                              </p:par>
                              <p:par>
                                <p:cTn id="526" presetID="3" presetClass="exit" presetSubtype="10" fill="hold" grpId="3" nodeType="withEffect">
                                  <p:stCondLst>
                                    <p:cond delay="0"/>
                                  </p:stCondLst>
                                  <p:childTnLst>
                                    <p:animEffect transition="out" filter="blinds(horizontal)">
                                      <p:cBhvr>
                                        <p:cTn id="527" dur="3000"/>
                                        <p:tgtEl>
                                          <p:spTgt spid="38"/>
                                        </p:tgtEl>
                                      </p:cBhvr>
                                    </p:animEffect>
                                    <p:set>
                                      <p:cBhvr>
                                        <p:cTn id="528" dur="1" fill="hold">
                                          <p:stCondLst>
                                            <p:cond delay="2999"/>
                                          </p:stCondLst>
                                        </p:cTn>
                                        <p:tgtEl>
                                          <p:spTgt spid="38"/>
                                        </p:tgtEl>
                                        <p:attrNameLst>
                                          <p:attrName>style.visibility</p:attrName>
                                        </p:attrNameLst>
                                      </p:cBhvr>
                                      <p:to>
                                        <p:strVal val="hidden"/>
                                      </p:to>
                                    </p:set>
                                  </p:childTnLst>
                                </p:cTn>
                              </p:par>
                              <p:par>
                                <p:cTn id="529" presetID="3" presetClass="exit" presetSubtype="10" fill="hold" grpId="3" nodeType="withEffect">
                                  <p:stCondLst>
                                    <p:cond delay="0"/>
                                  </p:stCondLst>
                                  <p:childTnLst>
                                    <p:animEffect transition="out" filter="blinds(horizontal)">
                                      <p:cBhvr>
                                        <p:cTn id="530" dur="3000"/>
                                        <p:tgtEl>
                                          <p:spTgt spid="39"/>
                                        </p:tgtEl>
                                      </p:cBhvr>
                                    </p:animEffect>
                                    <p:set>
                                      <p:cBhvr>
                                        <p:cTn id="531" dur="1" fill="hold">
                                          <p:stCondLst>
                                            <p:cond delay="2999"/>
                                          </p:stCondLst>
                                        </p:cTn>
                                        <p:tgtEl>
                                          <p:spTgt spid="39"/>
                                        </p:tgtEl>
                                        <p:attrNameLst>
                                          <p:attrName>style.visibility</p:attrName>
                                        </p:attrNameLst>
                                      </p:cBhvr>
                                      <p:to>
                                        <p:strVal val="hidden"/>
                                      </p:to>
                                    </p:set>
                                  </p:childTnLst>
                                </p:cTn>
                              </p:par>
                              <p:par>
                                <p:cTn id="532" presetID="3" presetClass="exit" presetSubtype="10" fill="hold" grpId="3" nodeType="withEffect">
                                  <p:stCondLst>
                                    <p:cond delay="0"/>
                                  </p:stCondLst>
                                  <p:childTnLst>
                                    <p:animEffect transition="out" filter="blinds(horizontal)">
                                      <p:cBhvr>
                                        <p:cTn id="533" dur="3000"/>
                                        <p:tgtEl>
                                          <p:spTgt spid="40"/>
                                        </p:tgtEl>
                                      </p:cBhvr>
                                    </p:animEffect>
                                    <p:set>
                                      <p:cBhvr>
                                        <p:cTn id="534" dur="1" fill="hold">
                                          <p:stCondLst>
                                            <p:cond delay="2999"/>
                                          </p:stCondLst>
                                        </p:cTn>
                                        <p:tgtEl>
                                          <p:spTgt spid="40"/>
                                        </p:tgtEl>
                                        <p:attrNameLst>
                                          <p:attrName>style.visibility</p:attrName>
                                        </p:attrNameLst>
                                      </p:cBhvr>
                                      <p:to>
                                        <p:strVal val="hidden"/>
                                      </p:to>
                                    </p:set>
                                  </p:childTnLst>
                                </p:cTn>
                              </p:par>
                              <p:par>
                                <p:cTn id="535" presetID="3" presetClass="exit" presetSubtype="10" fill="hold" grpId="3" nodeType="withEffect">
                                  <p:stCondLst>
                                    <p:cond delay="0"/>
                                  </p:stCondLst>
                                  <p:childTnLst>
                                    <p:animEffect transition="out" filter="blinds(horizontal)">
                                      <p:cBhvr>
                                        <p:cTn id="536" dur="3000"/>
                                        <p:tgtEl>
                                          <p:spTgt spid="41"/>
                                        </p:tgtEl>
                                      </p:cBhvr>
                                    </p:animEffect>
                                    <p:set>
                                      <p:cBhvr>
                                        <p:cTn id="537" dur="1" fill="hold">
                                          <p:stCondLst>
                                            <p:cond delay="2999"/>
                                          </p:stCondLst>
                                        </p:cTn>
                                        <p:tgtEl>
                                          <p:spTgt spid="41"/>
                                        </p:tgtEl>
                                        <p:attrNameLst>
                                          <p:attrName>style.visibility</p:attrName>
                                        </p:attrNameLst>
                                      </p:cBhvr>
                                      <p:to>
                                        <p:strVal val="hidden"/>
                                      </p:to>
                                    </p:set>
                                  </p:childTnLst>
                                </p:cTn>
                              </p:par>
                              <p:par>
                                <p:cTn id="538" presetID="3" presetClass="exit" presetSubtype="10" fill="hold" grpId="3" nodeType="withEffect">
                                  <p:stCondLst>
                                    <p:cond delay="0"/>
                                  </p:stCondLst>
                                  <p:childTnLst>
                                    <p:animEffect transition="out" filter="blinds(horizontal)">
                                      <p:cBhvr>
                                        <p:cTn id="539" dur="3000"/>
                                        <p:tgtEl>
                                          <p:spTgt spid="42"/>
                                        </p:tgtEl>
                                      </p:cBhvr>
                                    </p:animEffect>
                                    <p:set>
                                      <p:cBhvr>
                                        <p:cTn id="540" dur="1" fill="hold">
                                          <p:stCondLst>
                                            <p:cond delay="2999"/>
                                          </p:stCondLst>
                                        </p:cTn>
                                        <p:tgtEl>
                                          <p:spTgt spid="42"/>
                                        </p:tgtEl>
                                        <p:attrNameLst>
                                          <p:attrName>style.visibility</p:attrName>
                                        </p:attrNameLst>
                                      </p:cBhvr>
                                      <p:to>
                                        <p:strVal val="hidden"/>
                                      </p:to>
                                    </p:set>
                                  </p:childTnLst>
                                </p:cTn>
                              </p:par>
                              <p:par>
                                <p:cTn id="541" presetID="23" presetClass="entr" presetSubtype="272" fill="hold" nodeType="withEffect">
                                  <p:stCondLst>
                                    <p:cond delay="0"/>
                                  </p:stCondLst>
                                  <p:childTnLst>
                                    <p:set>
                                      <p:cBhvr>
                                        <p:cTn id="542" dur="1" fill="hold">
                                          <p:stCondLst>
                                            <p:cond delay="0"/>
                                          </p:stCondLst>
                                        </p:cTn>
                                        <p:tgtEl>
                                          <p:spTgt spid="4"/>
                                        </p:tgtEl>
                                        <p:attrNameLst>
                                          <p:attrName>style.visibility</p:attrName>
                                        </p:attrNameLst>
                                      </p:cBhvr>
                                      <p:to>
                                        <p:strVal val="visible"/>
                                      </p:to>
                                    </p:set>
                                    <p:anim calcmode="lin" valueType="num">
                                      <p:cBhvr>
                                        <p:cTn id="543" dur="3000" fill="hold"/>
                                        <p:tgtEl>
                                          <p:spTgt spid="4"/>
                                        </p:tgtEl>
                                        <p:attrNameLst>
                                          <p:attrName>ppt_w</p:attrName>
                                        </p:attrNameLst>
                                      </p:cBhvr>
                                      <p:tavLst>
                                        <p:tav tm="0">
                                          <p:val>
                                            <p:strVal val="2/3*#ppt_w"/>
                                          </p:val>
                                        </p:tav>
                                        <p:tav tm="100000">
                                          <p:val>
                                            <p:strVal val="#ppt_w"/>
                                          </p:val>
                                        </p:tav>
                                      </p:tavLst>
                                    </p:anim>
                                    <p:anim calcmode="lin" valueType="num">
                                      <p:cBhvr>
                                        <p:cTn id="544" dur="3000" fill="hold"/>
                                        <p:tgtEl>
                                          <p:spTgt spid="4"/>
                                        </p:tgtEl>
                                        <p:attrNameLst>
                                          <p:attrName>ppt_h</p:attrName>
                                        </p:attrNameLst>
                                      </p:cBhvr>
                                      <p:tavLst>
                                        <p:tav tm="0">
                                          <p:val>
                                            <p:strVal val="2/3*#ppt_h"/>
                                          </p:val>
                                        </p:tav>
                                        <p:tav tm="100000">
                                          <p:val>
                                            <p:strVal val="#ppt_h"/>
                                          </p:val>
                                        </p:tav>
                                      </p:tavLst>
                                    </p:anim>
                                  </p:childTnLst>
                                </p:cTn>
                              </p:par>
                              <p:par>
                                <p:cTn id="545" presetID="16" presetClass="entr" presetSubtype="37" fill="hold" nodeType="withEffect">
                                  <p:stCondLst>
                                    <p:cond delay="0"/>
                                  </p:stCondLst>
                                  <p:childTnLst>
                                    <p:set>
                                      <p:cBhvr>
                                        <p:cTn id="546" dur="1" fill="hold">
                                          <p:stCondLst>
                                            <p:cond delay="0"/>
                                          </p:stCondLst>
                                        </p:cTn>
                                        <p:tgtEl>
                                          <p:spTgt spid="4"/>
                                        </p:tgtEl>
                                        <p:attrNameLst>
                                          <p:attrName>style.visibility</p:attrName>
                                        </p:attrNameLst>
                                      </p:cBhvr>
                                      <p:to>
                                        <p:strVal val="visible"/>
                                      </p:to>
                                    </p:set>
                                    <p:animEffect transition="in" filter="barn(outVertical)">
                                      <p:cBhvr>
                                        <p:cTn id="547" dur="3000"/>
                                        <p:tgtEl>
                                          <p:spTgt spid="4"/>
                                        </p:tgtEl>
                                      </p:cBhvr>
                                    </p:animEffect>
                                  </p:childTnLst>
                                </p:cTn>
                              </p:par>
                            </p:childTnLst>
                          </p:cTn>
                        </p:par>
                        <p:par>
                          <p:cTn id="548" fill="hold">
                            <p:stCondLst>
                              <p:cond delay="6000"/>
                            </p:stCondLst>
                            <p:childTnLst>
                              <p:par>
                                <p:cTn id="549" presetID="2" presetClass="entr" presetSubtype="9" fill="hold" nodeType="afterEffect">
                                  <p:stCondLst>
                                    <p:cond delay="2000"/>
                                  </p:stCondLst>
                                  <p:childTnLst>
                                    <p:set>
                                      <p:cBhvr>
                                        <p:cTn id="550" dur="1" fill="hold">
                                          <p:stCondLst>
                                            <p:cond delay="0"/>
                                          </p:stCondLst>
                                        </p:cTn>
                                        <p:tgtEl>
                                          <p:spTgt spid="43"/>
                                        </p:tgtEl>
                                        <p:attrNameLst>
                                          <p:attrName>style.visibility</p:attrName>
                                        </p:attrNameLst>
                                      </p:cBhvr>
                                      <p:to>
                                        <p:strVal val="visible"/>
                                      </p:to>
                                    </p:set>
                                    <p:anim calcmode="lin" valueType="num">
                                      <p:cBhvr additive="base">
                                        <p:cTn id="551" dur="2000" fill="hold"/>
                                        <p:tgtEl>
                                          <p:spTgt spid="43"/>
                                        </p:tgtEl>
                                        <p:attrNameLst>
                                          <p:attrName>ppt_x</p:attrName>
                                        </p:attrNameLst>
                                      </p:cBhvr>
                                      <p:tavLst>
                                        <p:tav tm="0">
                                          <p:val>
                                            <p:strVal val="0-#ppt_w/2"/>
                                          </p:val>
                                        </p:tav>
                                        <p:tav tm="100000">
                                          <p:val>
                                            <p:strVal val="#ppt_x"/>
                                          </p:val>
                                        </p:tav>
                                      </p:tavLst>
                                    </p:anim>
                                    <p:anim calcmode="lin" valueType="num">
                                      <p:cBhvr additive="base">
                                        <p:cTn id="552" dur="2000" fill="hold"/>
                                        <p:tgtEl>
                                          <p:spTgt spid="43"/>
                                        </p:tgtEl>
                                        <p:attrNameLst>
                                          <p:attrName>ppt_y</p:attrName>
                                        </p:attrNameLst>
                                      </p:cBhvr>
                                      <p:tavLst>
                                        <p:tav tm="0">
                                          <p:val>
                                            <p:strVal val="0-#ppt_h/2"/>
                                          </p:val>
                                        </p:tav>
                                        <p:tav tm="100000">
                                          <p:val>
                                            <p:strVal val="#ppt_y"/>
                                          </p:val>
                                        </p:tav>
                                      </p:tavLst>
                                    </p:anim>
                                  </p:childTnLst>
                                </p:cTn>
                              </p:par>
                              <p:par>
                                <p:cTn id="553" presetID="2" presetClass="entr" presetSubtype="9" fill="hold" nodeType="withEffect">
                                  <p:stCondLst>
                                    <p:cond delay="2000"/>
                                  </p:stCondLst>
                                  <p:childTnLst>
                                    <p:set>
                                      <p:cBhvr>
                                        <p:cTn id="554" dur="1" fill="hold">
                                          <p:stCondLst>
                                            <p:cond delay="0"/>
                                          </p:stCondLst>
                                        </p:cTn>
                                        <p:tgtEl>
                                          <p:spTgt spid="44"/>
                                        </p:tgtEl>
                                        <p:attrNameLst>
                                          <p:attrName>style.visibility</p:attrName>
                                        </p:attrNameLst>
                                      </p:cBhvr>
                                      <p:to>
                                        <p:strVal val="visible"/>
                                      </p:to>
                                    </p:set>
                                    <p:anim calcmode="lin" valueType="num">
                                      <p:cBhvr additive="base">
                                        <p:cTn id="555" dur="2000" fill="hold"/>
                                        <p:tgtEl>
                                          <p:spTgt spid="44"/>
                                        </p:tgtEl>
                                        <p:attrNameLst>
                                          <p:attrName>ppt_x</p:attrName>
                                        </p:attrNameLst>
                                      </p:cBhvr>
                                      <p:tavLst>
                                        <p:tav tm="0">
                                          <p:val>
                                            <p:strVal val="0-#ppt_w/2"/>
                                          </p:val>
                                        </p:tav>
                                        <p:tav tm="100000">
                                          <p:val>
                                            <p:strVal val="#ppt_x"/>
                                          </p:val>
                                        </p:tav>
                                      </p:tavLst>
                                    </p:anim>
                                    <p:anim calcmode="lin" valueType="num">
                                      <p:cBhvr additive="base">
                                        <p:cTn id="556" dur="2000" fill="hold"/>
                                        <p:tgtEl>
                                          <p:spTgt spid="44"/>
                                        </p:tgtEl>
                                        <p:attrNameLst>
                                          <p:attrName>ppt_y</p:attrName>
                                        </p:attrNameLst>
                                      </p:cBhvr>
                                      <p:tavLst>
                                        <p:tav tm="0">
                                          <p:val>
                                            <p:strVal val="0-#ppt_h/2"/>
                                          </p:val>
                                        </p:tav>
                                        <p:tav tm="100000">
                                          <p:val>
                                            <p:strVal val="#ppt_y"/>
                                          </p:val>
                                        </p:tav>
                                      </p:tavLst>
                                    </p:anim>
                                  </p:childTnLst>
                                </p:cTn>
                              </p:par>
                              <p:par>
                                <p:cTn id="557" presetID="2" presetClass="entr" presetSubtype="9" fill="hold" nodeType="withEffect">
                                  <p:stCondLst>
                                    <p:cond delay="2000"/>
                                  </p:stCondLst>
                                  <p:childTnLst>
                                    <p:set>
                                      <p:cBhvr>
                                        <p:cTn id="558" dur="1" fill="hold">
                                          <p:stCondLst>
                                            <p:cond delay="0"/>
                                          </p:stCondLst>
                                        </p:cTn>
                                        <p:tgtEl>
                                          <p:spTgt spid="45"/>
                                        </p:tgtEl>
                                        <p:attrNameLst>
                                          <p:attrName>style.visibility</p:attrName>
                                        </p:attrNameLst>
                                      </p:cBhvr>
                                      <p:to>
                                        <p:strVal val="visible"/>
                                      </p:to>
                                    </p:set>
                                    <p:anim calcmode="lin" valueType="num">
                                      <p:cBhvr additive="base">
                                        <p:cTn id="559" dur="2000" fill="hold"/>
                                        <p:tgtEl>
                                          <p:spTgt spid="45"/>
                                        </p:tgtEl>
                                        <p:attrNameLst>
                                          <p:attrName>ppt_x</p:attrName>
                                        </p:attrNameLst>
                                      </p:cBhvr>
                                      <p:tavLst>
                                        <p:tav tm="0">
                                          <p:val>
                                            <p:strVal val="0-#ppt_w/2"/>
                                          </p:val>
                                        </p:tav>
                                        <p:tav tm="100000">
                                          <p:val>
                                            <p:strVal val="#ppt_x"/>
                                          </p:val>
                                        </p:tav>
                                      </p:tavLst>
                                    </p:anim>
                                    <p:anim calcmode="lin" valueType="num">
                                      <p:cBhvr additive="base">
                                        <p:cTn id="560" dur="2000" fill="hold"/>
                                        <p:tgtEl>
                                          <p:spTgt spid="45"/>
                                        </p:tgtEl>
                                        <p:attrNameLst>
                                          <p:attrName>ppt_y</p:attrName>
                                        </p:attrNameLst>
                                      </p:cBhvr>
                                      <p:tavLst>
                                        <p:tav tm="0">
                                          <p:val>
                                            <p:strVal val="0-#ppt_h/2"/>
                                          </p:val>
                                        </p:tav>
                                        <p:tav tm="100000">
                                          <p:val>
                                            <p:strVal val="#ppt_y"/>
                                          </p:val>
                                        </p:tav>
                                      </p:tavLst>
                                    </p:anim>
                                  </p:childTnLst>
                                </p:cTn>
                              </p:par>
                              <p:par>
                                <p:cTn id="561" presetID="2" presetClass="entr" presetSubtype="9" fill="hold" nodeType="withEffect">
                                  <p:stCondLst>
                                    <p:cond delay="2000"/>
                                  </p:stCondLst>
                                  <p:childTnLst>
                                    <p:set>
                                      <p:cBhvr>
                                        <p:cTn id="562" dur="1" fill="hold">
                                          <p:stCondLst>
                                            <p:cond delay="0"/>
                                          </p:stCondLst>
                                        </p:cTn>
                                        <p:tgtEl>
                                          <p:spTgt spid="46"/>
                                        </p:tgtEl>
                                        <p:attrNameLst>
                                          <p:attrName>style.visibility</p:attrName>
                                        </p:attrNameLst>
                                      </p:cBhvr>
                                      <p:to>
                                        <p:strVal val="visible"/>
                                      </p:to>
                                    </p:set>
                                    <p:anim calcmode="lin" valueType="num">
                                      <p:cBhvr additive="base">
                                        <p:cTn id="563" dur="2000" fill="hold"/>
                                        <p:tgtEl>
                                          <p:spTgt spid="46"/>
                                        </p:tgtEl>
                                        <p:attrNameLst>
                                          <p:attrName>ppt_x</p:attrName>
                                        </p:attrNameLst>
                                      </p:cBhvr>
                                      <p:tavLst>
                                        <p:tav tm="0">
                                          <p:val>
                                            <p:strVal val="0-#ppt_w/2"/>
                                          </p:val>
                                        </p:tav>
                                        <p:tav tm="100000">
                                          <p:val>
                                            <p:strVal val="#ppt_x"/>
                                          </p:val>
                                        </p:tav>
                                      </p:tavLst>
                                    </p:anim>
                                    <p:anim calcmode="lin" valueType="num">
                                      <p:cBhvr additive="base">
                                        <p:cTn id="564" dur="2000" fill="hold"/>
                                        <p:tgtEl>
                                          <p:spTgt spid="46"/>
                                        </p:tgtEl>
                                        <p:attrNameLst>
                                          <p:attrName>ppt_y</p:attrName>
                                        </p:attrNameLst>
                                      </p:cBhvr>
                                      <p:tavLst>
                                        <p:tav tm="0">
                                          <p:val>
                                            <p:strVal val="0-#ppt_h/2"/>
                                          </p:val>
                                        </p:tav>
                                        <p:tav tm="100000">
                                          <p:val>
                                            <p:strVal val="#ppt_y"/>
                                          </p:val>
                                        </p:tav>
                                      </p:tavLst>
                                    </p:anim>
                                  </p:childTnLst>
                                </p:cTn>
                              </p:par>
                              <p:par>
                                <p:cTn id="565" presetID="2" presetClass="entr" presetSubtype="9" fill="hold" nodeType="withEffect">
                                  <p:stCondLst>
                                    <p:cond delay="2000"/>
                                  </p:stCondLst>
                                  <p:childTnLst>
                                    <p:set>
                                      <p:cBhvr>
                                        <p:cTn id="566" dur="1" fill="hold">
                                          <p:stCondLst>
                                            <p:cond delay="0"/>
                                          </p:stCondLst>
                                        </p:cTn>
                                        <p:tgtEl>
                                          <p:spTgt spid="50"/>
                                        </p:tgtEl>
                                        <p:attrNameLst>
                                          <p:attrName>style.visibility</p:attrName>
                                        </p:attrNameLst>
                                      </p:cBhvr>
                                      <p:to>
                                        <p:strVal val="visible"/>
                                      </p:to>
                                    </p:set>
                                    <p:anim calcmode="lin" valueType="num">
                                      <p:cBhvr additive="base">
                                        <p:cTn id="567" dur="2000" fill="hold"/>
                                        <p:tgtEl>
                                          <p:spTgt spid="50"/>
                                        </p:tgtEl>
                                        <p:attrNameLst>
                                          <p:attrName>ppt_x</p:attrName>
                                        </p:attrNameLst>
                                      </p:cBhvr>
                                      <p:tavLst>
                                        <p:tav tm="0">
                                          <p:val>
                                            <p:strVal val="0-#ppt_w/2"/>
                                          </p:val>
                                        </p:tav>
                                        <p:tav tm="100000">
                                          <p:val>
                                            <p:strVal val="#ppt_x"/>
                                          </p:val>
                                        </p:tav>
                                      </p:tavLst>
                                    </p:anim>
                                    <p:anim calcmode="lin" valueType="num">
                                      <p:cBhvr additive="base">
                                        <p:cTn id="568" dur="2000" fill="hold"/>
                                        <p:tgtEl>
                                          <p:spTgt spid="50"/>
                                        </p:tgtEl>
                                        <p:attrNameLst>
                                          <p:attrName>ppt_y</p:attrName>
                                        </p:attrNameLst>
                                      </p:cBhvr>
                                      <p:tavLst>
                                        <p:tav tm="0">
                                          <p:val>
                                            <p:strVal val="0-#ppt_h/2"/>
                                          </p:val>
                                        </p:tav>
                                        <p:tav tm="100000">
                                          <p:val>
                                            <p:strVal val="#ppt_y"/>
                                          </p:val>
                                        </p:tav>
                                      </p:tavLst>
                                    </p:anim>
                                  </p:childTnLst>
                                </p:cTn>
                              </p:par>
                              <p:par>
                                <p:cTn id="569" presetID="2" presetClass="entr" presetSubtype="9" fill="hold" nodeType="withEffect">
                                  <p:stCondLst>
                                    <p:cond delay="2000"/>
                                  </p:stCondLst>
                                  <p:childTnLst>
                                    <p:set>
                                      <p:cBhvr>
                                        <p:cTn id="570" dur="1" fill="hold">
                                          <p:stCondLst>
                                            <p:cond delay="0"/>
                                          </p:stCondLst>
                                        </p:cTn>
                                        <p:tgtEl>
                                          <p:spTgt spid="51"/>
                                        </p:tgtEl>
                                        <p:attrNameLst>
                                          <p:attrName>style.visibility</p:attrName>
                                        </p:attrNameLst>
                                      </p:cBhvr>
                                      <p:to>
                                        <p:strVal val="visible"/>
                                      </p:to>
                                    </p:set>
                                    <p:anim calcmode="lin" valueType="num">
                                      <p:cBhvr additive="base">
                                        <p:cTn id="571" dur="2000" fill="hold"/>
                                        <p:tgtEl>
                                          <p:spTgt spid="51"/>
                                        </p:tgtEl>
                                        <p:attrNameLst>
                                          <p:attrName>ppt_x</p:attrName>
                                        </p:attrNameLst>
                                      </p:cBhvr>
                                      <p:tavLst>
                                        <p:tav tm="0">
                                          <p:val>
                                            <p:strVal val="0-#ppt_w/2"/>
                                          </p:val>
                                        </p:tav>
                                        <p:tav tm="100000">
                                          <p:val>
                                            <p:strVal val="#ppt_x"/>
                                          </p:val>
                                        </p:tav>
                                      </p:tavLst>
                                    </p:anim>
                                    <p:anim calcmode="lin" valueType="num">
                                      <p:cBhvr additive="base">
                                        <p:cTn id="572" dur="2000" fill="hold"/>
                                        <p:tgtEl>
                                          <p:spTgt spid="51"/>
                                        </p:tgtEl>
                                        <p:attrNameLst>
                                          <p:attrName>ppt_y</p:attrName>
                                        </p:attrNameLst>
                                      </p:cBhvr>
                                      <p:tavLst>
                                        <p:tav tm="0">
                                          <p:val>
                                            <p:strVal val="0-#ppt_h/2"/>
                                          </p:val>
                                        </p:tav>
                                        <p:tav tm="100000">
                                          <p:val>
                                            <p:strVal val="#ppt_y"/>
                                          </p:val>
                                        </p:tav>
                                      </p:tavLst>
                                    </p:anim>
                                  </p:childTnLst>
                                </p:cTn>
                              </p:par>
                              <p:par>
                                <p:cTn id="573" presetID="2" presetClass="entr" presetSubtype="9" fill="hold" nodeType="withEffect">
                                  <p:stCondLst>
                                    <p:cond delay="2000"/>
                                  </p:stCondLst>
                                  <p:childTnLst>
                                    <p:set>
                                      <p:cBhvr>
                                        <p:cTn id="574" dur="1" fill="hold">
                                          <p:stCondLst>
                                            <p:cond delay="0"/>
                                          </p:stCondLst>
                                        </p:cTn>
                                        <p:tgtEl>
                                          <p:spTgt spid="52"/>
                                        </p:tgtEl>
                                        <p:attrNameLst>
                                          <p:attrName>style.visibility</p:attrName>
                                        </p:attrNameLst>
                                      </p:cBhvr>
                                      <p:to>
                                        <p:strVal val="visible"/>
                                      </p:to>
                                    </p:set>
                                    <p:anim calcmode="lin" valueType="num">
                                      <p:cBhvr additive="base">
                                        <p:cTn id="575" dur="2000" fill="hold"/>
                                        <p:tgtEl>
                                          <p:spTgt spid="52"/>
                                        </p:tgtEl>
                                        <p:attrNameLst>
                                          <p:attrName>ppt_x</p:attrName>
                                        </p:attrNameLst>
                                      </p:cBhvr>
                                      <p:tavLst>
                                        <p:tav tm="0">
                                          <p:val>
                                            <p:strVal val="0-#ppt_w/2"/>
                                          </p:val>
                                        </p:tav>
                                        <p:tav tm="100000">
                                          <p:val>
                                            <p:strVal val="#ppt_x"/>
                                          </p:val>
                                        </p:tav>
                                      </p:tavLst>
                                    </p:anim>
                                    <p:anim calcmode="lin" valueType="num">
                                      <p:cBhvr additive="base">
                                        <p:cTn id="576" dur="2000" fill="hold"/>
                                        <p:tgtEl>
                                          <p:spTgt spid="52"/>
                                        </p:tgtEl>
                                        <p:attrNameLst>
                                          <p:attrName>ppt_y</p:attrName>
                                        </p:attrNameLst>
                                      </p:cBhvr>
                                      <p:tavLst>
                                        <p:tav tm="0">
                                          <p:val>
                                            <p:strVal val="0-#ppt_h/2"/>
                                          </p:val>
                                        </p:tav>
                                        <p:tav tm="100000">
                                          <p:val>
                                            <p:strVal val="#ppt_y"/>
                                          </p:val>
                                        </p:tav>
                                      </p:tavLst>
                                    </p:anim>
                                  </p:childTnLst>
                                </p:cTn>
                              </p:par>
                              <p:par>
                                <p:cTn id="577" presetID="2" presetClass="entr" presetSubtype="9" fill="hold" nodeType="withEffect">
                                  <p:stCondLst>
                                    <p:cond delay="2000"/>
                                  </p:stCondLst>
                                  <p:childTnLst>
                                    <p:set>
                                      <p:cBhvr>
                                        <p:cTn id="578" dur="1" fill="hold">
                                          <p:stCondLst>
                                            <p:cond delay="0"/>
                                          </p:stCondLst>
                                        </p:cTn>
                                        <p:tgtEl>
                                          <p:spTgt spid="53"/>
                                        </p:tgtEl>
                                        <p:attrNameLst>
                                          <p:attrName>style.visibility</p:attrName>
                                        </p:attrNameLst>
                                      </p:cBhvr>
                                      <p:to>
                                        <p:strVal val="visible"/>
                                      </p:to>
                                    </p:set>
                                    <p:anim calcmode="lin" valueType="num">
                                      <p:cBhvr additive="base">
                                        <p:cTn id="579" dur="2000" fill="hold"/>
                                        <p:tgtEl>
                                          <p:spTgt spid="53"/>
                                        </p:tgtEl>
                                        <p:attrNameLst>
                                          <p:attrName>ppt_x</p:attrName>
                                        </p:attrNameLst>
                                      </p:cBhvr>
                                      <p:tavLst>
                                        <p:tav tm="0">
                                          <p:val>
                                            <p:strVal val="0-#ppt_w/2"/>
                                          </p:val>
                                        </p:tav>
                                        <p:tav tm="100000">
                                          <p:val>
                                            <p:strVal val="#ppt_x"/>
                                          </p:val>
                                        </p:tav>
                                      </p:tavLst>
                                    </p:anim>
                                    <p:anim calcmode="lin" valueType="num">
                                      <p:cBhvr additive="base">
                                        <p:cTn id="580" dur="2000" fill="hold"/>
                                        <p:tgtEl>
                                          <p:spTgt spid="53"/>
                                        </p:tgtEl>
                                        <p:attrNameLst>
                                          <p:attrName>ppt_y</p:attrName>
                                        </p:attrNameLst>
                                      </p:cBhvr>
                                      <p:tavLst>
                                        <p:tav tm="0">
                                          <p:val>
                                            <p:strVal val="0-#ppt_h/2"/>
                                          </p:val>
                                        </p:tav>
                                        <p:tav tm="100000">
                                          <p:val>
                                            <p:strVal val="#ppt_y"/>
                                          </p:val>
                                        </p:tav>
                                      </p:tavLst>
                                    </p:anim>
                                  </p:childTnLst>
                                </p:cTn>
                              </p:par>
                              <p:par>
                                <p:cTn id="581" presetID="2" presetClass="entr" presetSubtype="9" fill="hold" nodeType="withEffect">
                                  <p:stCondLst>
                                    <p:cond delay="2000"/>
                                  </p:stCondLst>
                                  <p:childTnLst>
                                    <p:set>
                                      <p:cBhvr>
                                        <p:cTn id="582" dur="1" fill="hold">
                                          <p:stCondLst>
                                            <p:cond delay="0"/>
                                          </p:stCondLst>
                                        </p:cTn>
                                        <p:tgtEl>
                                          <p:spTgt spid="54"/>
                                        </p:tgtEl>
                                        <p:attrNameLst>
                                          <p:attrName>style.visibility</p:attrName>
                                        </p:attrNameLst>
                                      </p:cBhvr>
                                      <p:to>
                                        <p:strVal val="visible"/>
                                      </p:to>
                                    </p:set>
                                    <p:anim calcmode="lin" valueType="num">
                                      <p:cBhvr additive="base">
                                        <p:cTn id="583" dur="2000" fill="hold"/>
                                        <p:tgtEl>
                                          <p:spTgt spid="54"/>
                                        </p:tgtEl>
                                        <p:attrNameLst>
                                          <p:attrName>ppt_x</p:attrName>
                                        </p:attrNameLst>
                                      </p:cBhvr>
                                      <p:tavLst>
                                        <p:tav tm="0">
                                          <p:val>
                                            <p:strVal val="0-#ppt_w/2"/>
                                          </p:val>
                                        </p:tav>
                                        <p:tav tm="100000">
                                          <p:val>
                                            <p:strVal val="#ppt_x"/>
                                          </p:val>
                                        </p:tav>
                                      </p:tavLst>
                                    </p:anim>
                                    <p:anim calcmode="lin" valueType="num">
                                      <p:cBhvr additive="base">
                                        <p:cTn id="584" dur="2000" fill="hold"/>
                                        <p:tgtEl>
                                          <p:spTgt spid="54"/>
                                        </p:tgtEl>
                                        <p:attrNameLst>
                                          <p:attrName>ppt_y</p:attrName>
                                        </p:attrNameLst>
                                      </p:cBhvr>
                                      <p:tavLst>
                                        <p:tav tm="0">
                                          <p:val>
                                            <p:strVal val="0-#ppt_h/2"/>
                                          </p:val>
                                        </p:tav>
                                        <p:tav tm="100000">
                                          <p:val>
                                            <p:strVal val="#ppt_y"/>
                                          </p:val>
                                        </p:tav>
                                      </p:tavLst>
                                    </p:anim>
                                  </p:childTnLst>
                                </p:cTn>
                              </p:par>
                              <p:par>
                                <p:cTn id="585" presetID="2" presetClass="entr" presetSubtype="9" fill="hold" nodeType="withEffect">
                                  <p:stCondLst>
                                    <p:cond delay="2000"/>
                                  </p:stCondLst>
                                  <p:childTnLst>
                                    <p:set>
                                      <p:cBhvr>
                                        <p:cTn id="586" dur="1" fill="hold">
                                          <p:stCondLst>
                                            <p:cond delay="0"/>
                                          </p:stCondLst>
                                        </p:cTn>
                                        <p:tgtEl>
                                          <p:spTgt spid="55"/>
                                        </p:tgtEl>
                                        <p:attrNameLst>
                                          <p:attrName>style.visibility</p:attrName>
                                        </p:attrNameLst>
                                      </p:cBhvr>
                                      <p:to>
                                        <p:strVal val="visible"/>
                                      </p:to>
                                    </p:set>
                                    <p:anim calcmode="lin" valueType="num">
                                      <p:cBhvr additive="base">
                                        <p:cTn id="587" dur="2000" fill="hold"/>
                                        <p:tgtEl>
                                          <p:spTgt spid="55"/>
                                        </p:tgtEl>
                                        <p:attrNameLst>
                                          <p:attrName>ppt_x</p:attrName>
                                        </p:attrNameLst>
                                      </p:cBhvr>
                                      <p:tavLst>
                                        <p:tav tm="0">
                                          <p:val>
                                            <p:strVal val="0-#ppt_w/2"/>
                                          </p:val>
                                        </p:tav>
                                        <p:tav tm="100000">
                                          <p:val>
                                            <p:strVal val="#ppt_x"/>
                                          </p:val>
                                        </p:tav>
                                      </p:tavLst>
                                    </p:anim>
                                    <p:anim calcmode="lin" valueType="num">
                                      <p:cBhvr additive="base">
                                        <p:cTn id="588" dur="2000" fill="hold"/>
                                        <p:tgtEl>
                                          <p:spTgt spid="55"/>
                                        </p:tgtEl>
                                        <p:attrNameLst>
                                          <p:attrName>ppt_y</p:attrName>
                                        </p:attrNameLst>
                                      </p:cBhvr>
                                      <p:tavLst>
                                        <p:tav tm="0">
                                          <p:val>
                                            <p:strVal val="0-#ppt_h/2"/>
                                          </p:val>
                                        </p:tav>
                                        <p:tav tm="100000">
                                          <p:val>
                                            <p:strVal val="#ppt_y"/>
                                          </p:val>
                                        </p:tav>
                                      </p:tavLst>
                                    </p:anim>
                                  </p:childTnLst>
                                </p:cTn>
                              </p:par>
                              <p:par>
                                <p:cTn id="589" presetID="2" presetClass="entr" presetSubtype="9" fill="hold" nodeType="withEffect">
                                  <p:stCondLst>
                                    <p:cond delay="2000"/>
                                  </p:stCondLst>
                                  <p:childTnLst>
                                    <p:set>
                                      <p:cBhvr>
                                        <p:cTn id="590" dur="1" fill="hold">
                                          <p:stCondLst>
                                            <p:cond delay="0"/>
                                          </p:stCondLst>
                                        </p:cTn>
                                        <p:tgtEl>
                                          <p:spTgt spid="56"/>
                                        </p:tgtEl>
                                        <p:attrNameLst>
                                          <p:attrName>style.visibility</p:attrName>
                                        </p:attrNameLst>
                                      </p:cBhvr>
                                      <p:to>
                                        <p:strVal val="visible"/>
                                      </p:to>
                                    </p:set>
                                    <p:anim calcmode="lin" valueType="num">
                                      <p:cBhvr additive="base">
                                        <p:cTn id="591" dur="2000" fill="hold"/>
                                        <p:tgtEl>
                                          <p:spTgt spid="56"/>
                                        </p:tgtEl>
                                        <p:attrNameLst>
                                          <p:attrName>ppt_x</p:attrName>
                                        </p:attrNameLst>
                                      </p:cBhvr>
                                      <p:tavLst>
                                        <p:tav tm="0">
                                          <p:val>
                                            <p:strVal val="0-#ppt_w/2"/>
                                          </p:val>
                                        </p:tav>
                                        <p:tav tm="100000">
                                          <p:val>
                                            <p:strVal val="#ppt_x"/>
                                          </p:val>
                                        </p:tav>
                                      </p:tavLst>
                                    </p:anim>
                                    <p:anim calcmode="lin" valueType="num">
                                      <p:cBhvr additive="base">
                                        <p:cTn id="592" dur="2000" fill="hold"/>
                                        <p:tgtEl>
                                          <p:spTgt spid="56"/>
                                        </p:tgtEl>
                                        <p:attrNameLst>
                                          <p:attrName>ppt_y</p:attrName>
                                        </p:attrNameLst>
                                      </p:cBhvr>
                                      <p:tavLst>
                                        <p:tav tm="0">
                                          <p:val>
                                            <p:strVal val="0-#ppt_h/2"/>
                                          </p:val>
                                        </p:tav>
                                        <p:tav tm="100000">
                                          <p:val>
                                            <p:strVal val="#ppt_y"/>
                                          </p:val>
                                        </p:tav>
                                      </p:tavLst>
                                    </p:anim>
                                  </p:childTnLst>
                                </p:cTn>
                              </p:par>
                              <p:par>
                                <p:cTn id="593" presetID="2" presetClass="entr" presetSubtype="9" fill="hold" nodeType="withEffect">
                                  <p:stCondLst>
                                    <p:cond delay="2000"/>
                                  </p:stCondLst>
                                  <p:childTnLst>
                                    <p:set>
                                      <p:cBhvr>
                                        <p:cTn id="594" dur="1" fill="hold">
                                          <p:stCondLst>
                                            <p:cond delay="0"/>
                                          </p:stCondLst>
                                        </p:cTn>
                                        <p:tgtEl>
                                          <p:spTgt spid="57"/>
                                        </p:tgtEl>
                                        <p:attrNameLst>
                                          <p:attrName>style.visibility</p:attrName>
                                        </p:attrNameLst>
                                      </p:cBhvr>
                                      <p:to>
                                        <p:strVal val="visible"/>
                                      </p:to>
                                    </p:set>
                                    <p:anim calcmode="lin" valueType="num">
                                      <p:cBhvr additive="base">
                                        <p:cTn id="595" dur="2000" fill="hold"/>
                                        <p:tgtEl>
                                          <p:spTgt spid="57"/>
                                        </p:tgtEl>
                                        <p:attrNameLst>
                                          <p:attrName>ppt_x</p:attrName>
                                        </p:attrNameLst>
                                      </p:cBhvr>
                                      <p:tavLst>
                                        <p:tav tm="0">
                                          <p:val>
                                            <p:strVal val="0-#ppt_w/2"/>
                                          </p:val>
                                        </p:tav>
                                        <p:tav tm="100000">
                                          <p:val>
                                            <p:strVal val="#ppt_x"/>
                                          </p:val>
                                        </p:tav>
                                      </p:tavLst>
                                    </p:anim>
                                    <p:anim calcmode="lin" valueType="num">
                                      <p:cBhvr additive="base">
                                        <p:cTn id="596" dur="2000" fill="hold"/>
                                        <p:tgtEl>
                                          <p:spTgt spid="57"/>
                                        </p:tgtEl>
                                        <p:attrNameLst>
                                          <p:attrName>ppt_y</p:attrName>
                                        </p:attrNameLst>
                                      </p:cBhvr>
                                      <p:tavLst>
                                        <p:tav tm="0">
                                          <p:val>
                                            <p:strVal val="0-#ppt_h/2"/>
                                          </p:val>
                                        </p:tav>
                                        <p:tav tm="100000">
                                          <p:val>
                                            <p:strVal val="#ppt_y"/>
                                          </p:val>
                                        </p:tav>
                                      </p:tavLst>
                                    </p:anim>
                                  </p:childTnLst>
                                </p:cTn>
                              </p:par>
                              <p:par>
                                <p:cTn id="597" presetID="2" presetClass="entr" presetSubtype="9" fill="hold" nodeType="withEffect">
                                  <p:stCondLst>
                                    <p:cond delay="2000"/>
                                  </p:stCondLst>
                                  <p:childTnLst>
                                    <p:set>
                                      <p:cBhvr>
                                        <p:cTn id="598" dur="1" fill="hold">
                                          <p:stCondLst>
                                            <p:cond delay="0"/>
                                          </p:stCondLst>
                                        </p:cTn>
                                        <p:tgtEl>
                                          <p:spTgt spid="58"/>
                                        </p:tgtEl>
                                        <p:attrNameLst>
                                          <p:attrName>style.visibility</p:attrName>
                                        </p:attrNameLst>
                                      </p:cBhvr>
                                      <p:to>
                                        <p:strVal val="visible"/>
                                      </p:to>
                                    </p:set>
                                    <p:anim calcmode="lin" valueType="num">
                                      <p:cBhvr additive="base">
                                        <p:cTn id="599" dur="2000" fill="hold"/>
                                        <p:tgtEl>
                                          <p:spTgt spid="58"/>
                                        </p:tgtEl>
                                        <p:attrNameLst>
                                          <p:attrName>ppt_x</p:attrName>
                                        </p:attrNameLst>
                                      </p:cBhvr>
                                      <p:tavLst>
                                        <p:tav tm="0">
                                          <p:val>
                                            <p:strVal val="0-#ppt_w/2"/>
                                          </p:val>
                                        </p:tav>
                                        <p:tav tm="100000">
                                          <p:val>
                                            <p:strVal val="#ppt_x"/>
                                          </p:val>
                                        </p:tav>
                                      </p:tavLst>
                                    </p:anim>
                                    <p:anim calcmode="lin" valueType="num">
                                      <p:cBhvr additive="base">
                                        <p:cTn id="600" dur="2000" fill="hold"/>
                                        <p:tgtEl>
                                          <p:spTgt spid="58"/>
                                        </p:tgtEl>
                                        <p:attrNameLst>
                                          <p:attrName>ppt_y</p:attrName>
                                        </p:attrNameLst>
                                      </p:cBhvr>
                                      <p:tavLst>
                                        <p:tav tm="0">
                                          <p:val>
                                            <p:strVal val="0-#ppt_h/2"/>
                                          </p:val>
                                        </p:tav>
                                        <p:tav tm="100000">
                                          <p:val>
                                            <p:strVal val="#ppt_y"/>
                                          </p:val>
                                        </p:tav>
                                      </p:tavLst>
                                    </p:anim>
                                  </p:childTnLst>
                                </p:cTn>
                              </p:par>
                              <p:par>
                                <p:cTn id="601" presetID="2" presetClass="entr" presetSubtype="9" fill="hold" nodeType="withEffect">
                                  <p:stCondLst>
                                    <p:cond delay="2000"/>
                                  </p:stCondLst>
                                  <p:childTnLst>
                                    <p:set>
                                      <p:cBhvr>
                                        <p:cTn id="602" dur="1" fill="hold">
                                          <p:stCondLst>
                                            <p:cond delay="0"/>
                                          </p:stCondLst>
                                        </p:cTn>
                                        <p:tgtEl>
                                          <p:spTgt spid="59"/>
                                        </p:tgtEl>
                                        <p:attrNameLst>
                                          <p:attrName>style.visibility</p:attrName>
                                        </p:attrNameLst>
                                      </p:cBhvr>
                                      <p:to>
                                        <p:strVal val="visible"/>
                                      </p:to>
                                    </p:set>
                                    <p:anim calcmode="lin" valueType="num">
                                      <p:cBhvr additive="base">
                                        <p:cTn id="603" dur="2000" fill="hold"/>
                                        <p:tgtEl>
                                          <p:spTgt spid="59"/>
                                        </p:tgtEl>
                                        <p:attrNameLst>
                                          <p:attrName>ppt_x</p:attrName>
                                        </p:attrNameLst>
                                      </p:cBhvr>
                                      <p:tavLst>
                                        <p:tav tm="0">
                                          <p:val>
                                            <p:strVal val="0-#ppt_w/2"/>
                                          </p:val>
                                        </p:tav>
                                        <p:tav tm="100000">
                                          <p:val>
                                            <p:strVal val="#ppt_x"/>
                                          </p:val>
                                        </p:tav>
                                      </p:tavLst>
                                    </p:anim>
                                    <p:anim calcmode="lin" valueType="num">
                                      <p:cBhvr additive="base">
                                        <p:cTn id="604" dur="2000" fill="hold"/>
                                        <p:tgtEl>
                                          <p:spTgt spid="59"/>
                                        </p:tgtEl>
                                        <p:attrNameLst>
                                          <p:attrName>ppt_y</p:attrName>
                                        </p:attrNameLst>
                                      </p:cBhvr>
                                      <p:tavLst>
                                        <p:tav tm="0">
                                          <p:val>
                                            <p:strVal val="0-#ppt_h/2"/>
                                          </p:val>
                                        </p:tav>
                                        <p:tav tm="100000">
                                          <p:val>
                                            <p:strVal val="#ppt_y"/>
                                          </p:val>
                                        </p:tav>
                                      </p:tavLst>
                                    </p:anim>
                                  </p:childTnLst>
                                </p:cTn>
                              </p:par>
                              <p:par>
                                <p:cTn id="605" presetID="2" presetClass="entr" presetSubtype="9" fill="hold" nodeType="withEffect">
                                  <p:stCondLst>
                                    <p:cond delay="2000"/>
                                  </p:stCondLst>
                                  <p:childTnLst>
                                    <p:set>
                                      <p:cBhvr>
                                        <p:cTn id="606" dur="1" fill="hold">
                                          <p:stCondLst>
                                            <p:cond delay="0"/>
                                          </p:stCondLst>
                                        </p:cTn>
                                        <p:tgtEl>
                                          <p:spTgt spid="60"/>
                                        </p:tgtEl>
                                        <p:attrNameLst>
                                          <p:attrName>style.visibility</p:attrName>
                                        </p:attrNameLst>
                                      </p:cBhvr>
                                      <p:to>
                                        <p:strVal val="visible"/>
                                      </p:to>
                                    </p:set>
                                    <p:anim calcmode="lin" valueType="num">
                                      <p:cBhvr additive="base">
                                        <p:cTn id="607" dur="2000" fill="hold"/>
                                        <p:tgtEl>
                                          <p:spTgt spid="60"/>
                                        </p:tgtEl>
                                        <p:attrNameLst>
                                          <p:attrName>ppt_x</p:attrName>
                                        </p:attrNameLst>
                                      </p:cBhvr>
                                      <p:tavLst>
                                        <p:tav tm="0">
                                          <p:val>
                                            <p:strVal val="0-#ppt_w/2"/>
                                          </p:val>
                                        </p:tav>
                                        <p:tav tm="100000">
                                          <p:val>
                                            <p:strVal val="#ppt_x"/>
                                          </p:val>
                                        </p:tav>
                                      </p:tavLst>
                                    </p:anim>
                                    <p:anim calcmode="lin" valueType="num">
                                      <p:cBhvr additive="base">
                                        <p:cTn id="608" dur="2000" fill="hold"/>
                                        <p:tgtEl>
                                          <p:spTgt spid="60"/>
                                        </p:tgtEl>
                                        <p:attrNameLst>
                                          <p:attrName>ppt_y</p:attrName>
                                        </p:attrNameLst>
                                      </p:cBhvr>
                                      <p:tavLst>
                                        <p:tav tm="0">
                                          <p:val>
                                            <p:strVal val="0-#ppt_h/2"/>
                                          </p:val>
                                        </p:tav>
                                        <p:tav tm="100000">
                                          <p:val>
                                            <p:strVal val="#ppt_y"/>
                                          </p:val>
                                        </p:tav>
                                      </p:tavLst>
                                    </p:anim>
                                  </p:childTnLst>
                                </p:cTn>
                              </p:par>
                              <p:par>
                                <p:cTn id="609" presetID="2" presetClass="entr" presetSubtype="9" fill="hold" nodeType="withEffect">
                                  <p:stCondLst>
                                    <p:cond delay="2000"/>
                                  </p:stCondLst>
                                  <p:childTnLst>
                                    <p:set>
                                      <p:cBhvr>
                                        <p:cTn id="610" dur="1" fill="hold">
                                          <p:stCondLst>
                                            <p:cond delay="0"/>
                                          </p:stCondLst>
                                        </p:cTn>
                                        <p:tgtEl>
                                          <p:spTgt spid="61"/>
                                        </p:tgtEl>
                                        <p:attrNameLst>
                                          <p:attrName>style.visibility</p:attrName>
                                        </p:attrNameLst>
                                      </p:cBhvr>
                                      <p:to>
                                        <p:strVal val="visible"/>
                                      </p:to>
                                    </p:set>
                                    <p:anim calcmode="lin" valueType="num">
                                      <p:cBhvr additive="base">
                                        <p:cTn id="611" dur="2000" fill="hold"/>
                                        <p:tgtEl>
                                          <p:spTgt spid="61"/>
                                        </p:tgtEl>
                                        <p:attrNameLst>
                                          <p:attrName>ppt_x</p:attrName>
                                        </p:attrNameLst>
                                      </p:cBhvr>
                                      <p:tavLst>
                                        <p:tav tm="0">
                                          <p:val>
                                            <p:strVal val="0-#ppt_w/2"/>
                                          </p:val>
                                        </p:tav>
                                        <p:tav tm="100000">
                                          <p:val>
                                            <p:strVal val="#ppt_x"/>
                                          </p:val>
                                        </p:tav>
                                      </p:tavLst>
                                    </p:anim>
                                    <p:anim calcmode="lin" valueType="num">
                                      <p:cBhvr additive="base">
                                        <p:cTn id="612" dur="2000" fill="hold"/>
                                        <p:tgtEl>
                                          <p:spTgt spid="61"/>
                                        </p:tgtEl>
                                        <p:attrNameLst>
                                          <p:attrName>ppt_y</p:attrName>
                                        </p:attrNameLst>
                                      </p:cBhvr>
                                      <p:tavLst>
                                        <p:tav tm="0">
                                          <p:val>
                                            <p:strVal val="0-#ppt_h/2"/>
                                          </p:val>
                                        </p:tav>
                                        <p:tav tm="100000">
                                          <p:val>
                                            <p:strVal val="#ppt_y"/>
                                          </p:val>
                                        </p:tav>
                                      </p:tavLst>
                                    </p:anim>
                                  </p:childTnLst>
                                </p:cTn>
                              </p:par>
                              <p:par>
                                <p:cTn id="613" presetID="2" presetClass="entr" presetSubtype="9" fill="hold" nodeType="withEffect">
                                  <p:stCondLst>
                                    <p:cond delay="2000"/>
                                  </p:stCondLst>
                                  <p:childTnLst>
                                    <p:set>
                                      <p:cBhvr>
                                        <p:cTn id="614" dur="1" fill="hold">
                                          <p:stCondLst>
                                            <p:cond delay="0"/>
                                          </p:stCondLst>
                                        </p:cTn>
                                        <p:tgtEl>
                                          <p:spTgt spid="62"/>
                                        </p:tgtEl>
                                        <p:attrNameLst>
                                          <p:attrName>style.visibility</p:attrName>
                                        </p:attrNameLst>
                                      </p:cBhvr>
                                      <p:to>
                                        <p:strVal val="visible"/>
                                      </p:to>
                                    </p:set>
                                    <p:anim calcmode="lin" valueType="num">
                                      <p:cBhvr additive="base">
                                        <p:cTn id="615" dur="2000" fill="hold"/>
                                        <p:tgtEl>
                                          <p:spTgt spid="62"/>
                                        </p:tgtEl>
                                        <p:attrNameLst>
                                          <p:attrName>ppt_x</p:attrName>
                                        </p:attrNameLst>
                                      </p:cBhvr>
                                      <p:tavLst>
                                        <p:tav tm="0">
                                          <p:val>
                                            <p:strVal val="0-#ppt_w/2"/>
                                          </p:val>
                                        </p:tav>
                                        <p:tav tm="100000">
                                          <p:val>
                                            <p:strVal val="#ppt_x"/>
                                          </p:val>
                                        </p:tav>
                                      </p:tavLst>
                                    </p:anim>
                                    <p:anim calcmode="lin" valueType="num">
                                      <p:cBhvr additive="base">
                                        <p:cTn id="616" dur="2000" fill="hold"/>
                                        <p:tgtEl>
                                          <p:spTgt spid="62"/>
                                        </p:tgtEl>
                                        <p:attrNameLst>
                                          <p:attrName>ppt_y</p:attrName>
                                        </p:attrNameLst>
                                      </p:cBhvr>
                                      <p:tavLst>
                                        <p:tav tm="0">
                                          <p:val>
                                            <p:strVal val="0-#ppt_h/2"/>
                                          </p:val>
                                        </p:tav>
                                        <p:tav tm="100000">
                                          <p:val>
                                            <p:strVal val="#ppt_y"/>
                                          </p:val>
                                        </p:tav>
                                      </p:tavLst>
                                    </p:anim>
                                  </p:childTnLst>
                                </p:cTn>
                              </p:par>
                              <p:par>
                                <p:cTn id="617" presetID="2" presetClass="entr" presetSubtype="9" fill="hold" nodeType="withEffect">
                                  <p:stCondLst>
                                    <p:cond delay="2000"/>
                                  </p:stCondLst>
                                  <p:childTnLst>
                                    <p:set>
                                      <p:cBhvr>
                                        <p:cTn id="618" dur="1" fill="hold">
                                          <p:stCondLst>
                                            <p:cond delay="0"/>
                                          </p:stCondLst>
                                        </p:cTn>
                                        <p:tgtEl>
                                          <p:spTgt spid="63"/>
                                        </p:tgtEl>
                                        <p:attrNameLst>
                                          <p:attrName>style.visibility</p:attrName>
                                        </p:attrNameLst>
                                      </p:cBhvr>
                                      <p:to>
                                        <p:strVal val="visible"/>
                                      </p:to>
                                    </p:set>
                                    <p:anim calcmode="lin" valueType="num">
                                      <p:cBhvr additive="base">
                                        <p:cTn id="619" dur="2000" fill="hold"/>
                                        <p:tgtEl>
                                          <p:spTgt spid="63"/>
                                        </p:tgtEl>
                                        <p:attrNameLst>
                                          <p:attrName>ppt_x</p:attrName>
                                        </p:attrNameLst>
                                      </p:cBhvr>
                                      <p:tavLst>
                                        <p:tav tm="0">
                                          <p:val>
                                            <p:strVal val="0-#ppt_w/2"/>
                                          </p:val>
                                        </p:tav>
                                        <p:tav tm="100000">
                                          <p:val>
                                            <p:strVal val="#ppt_x"/>
                                          </p:val>
                                        </p:tav>
                                      </p:tavLst>
                                    </p:anim>
                                    <p:anim calcmode="lin" valueType="num">
                                      <p:cBhvr additive="base">
                                        <p:cTn id="620" dur="2000" fill="hold"/>
                                        <p:tgtEl>
                                          <p:spTgt spid="63"/>
                                        </p:tgtEl>
                                        <p:attrNameLst>
                                          <p:attrName>ppt_y</p:attrName>
                                        </p:attrNameLst>
                                      </p:cBhvr>
                                      <p:tavLst>
                                        <p:tav tm="0">
                                          <p:val>
                                            <p:strVal val="0-#ppt_h/2"/>
                                          </p:val>
                                        </p:tav>
                                        <p:tav tm="100000">
                                          <p:val>
                                            <p:strVal val="#ppt_y"/>
                                          </p:val>
                                        </p:tav>
                                      </p:tavLst>
                                    </p:anim>
                                  </p:childTnLst>
                                </p:cTn>
                              </p:par>
                              <p:par>
                                <p:cTn id="621" presetID="2" presetClass="entr" presetSubtype="9" fill="hold" nodeType="withEffect">
                                  <p:stCondLst>
                                    <p:cond delay="2000"/>
                                  </p:stCondLst>
                                  <p:childTnLst>
                                    <p:set>
                                      <p:cBhvr>
                                        <p:cTn id="622" dur="1" fill="hold">
                                          <p:stCondLst>
                                            <p:cond delay="0"/>
                                          </p:stCondLst>
                                        </p:cTn>
                                        <p:tgtEl>
                                          <p:spTgt spid="64"/>
                                        </p:tgtEl>
                                        <p:attrNameLst>
                                          <p:attrName>style.visibility</p:attrName>
                                        </p:attrNameLst>
                                      </p:cBhvr>
                                      <p:to>
                                        <p:strVal val="visible"/>
                                      </p:to>
                                    </p:set>
                                    <p:anim calcmode="lin" valueType="num">
                                      <p:cBhvr additive="base">
                                        <p:cTn id="623" dur="2000" fill="hold"/>
                                        <p:tgtEl>
                                          <p:spTgt spid="64"/>
                                        </p:tgtEl>
                                        <p:attrNameLst>
                                          <p:attrName>ppt_x</p:attrName>
                                        </p:attrNameLst>
                                      </p:cBhvr>
                                      <p:tavLst>
                                        <p:tav tm="0">
                                          <p:val>
                                            <p:strVal val="0-#ppt_w/2"/>
                                          </p:val>
                                        </p:tav>
                                        <p:tav tm="100000">
                                          <p:val>
                                            <p:strVal val="#ppt_x"/>
                                          </p:val>
                                        </p:tav>
                                      </p:tavLst>
                                    </p:anim>
                                    <p:anim calcmode="lin" valueType="num">
                                      <p:cBhvr additive="base">
                                        <p:cTn id="624" dur="2000" fill="hold"/>
                                        <p:tgtEl>
                                          <p:spTgt spid="64"/>
                                        </p:tgtEl>
                                        <p:attrNameLst>
                                          <p:attrName>ppt_y</p:attrName>
                                        </p:attrNameLst>
                                      </p:cBhvr>
                                      <p:tavLst>
                                        <p:tav tm="0">
                                          <p:val>
                                            <p:strVal val="0-#ppt_h/2"/>
                                          </p:val>
                                        </p:tav>
                                        <p:tav tm="100000">
                                          <p:val>
                                            <p:strVal val="#ppt_y"/>
                                          </p:val>
                                        </p:tav>
                                      </p:tavLst>
                                    </p:anim>
                                  </p:childTnLst>
                                </p:cTn>
                              </p:par>
                              <p:par>
                                <p:cTn id="625" presetID="2" presetClass="entr" presetSubtype="9" fill="hold" nodeType="withEffect">
                                  <p:stCondLst>
                                    <p:cond delay="2000"/>
                                  </p:stCondLst>
                                  <p:childTnLst>
                                    <p:set>
                                      <p:cBhvr>
                                        <p:cTn id="626" dur="1" fill="hold">
                                          <p:stCondLst>
                                            <p:cond delay="0"/>
                                          </p:stCondLst>
                                        </p:cTn>
                                        <p:tgtEl>
                                          <p:spTgt spid="65"/>
                                        </p:tgtEl>
                                        <p:attrNameLst>
                                          <p:attrName>style.visibility</p:attrName>
                                        </p:attrNameLst>
                                      </p:cBhvr>
                                      <p:to>
                                        <p:strVal val="visible"/>
                                      </p:to>
                                    </p:set>
                                    <p:anim calcmode="lin" valueType="num">
                                      <p:cBhvr additive="base">
                                        <p:cTn id="627" dur="2000" fill="hold"/>
                                        <p:tgtEl>
                                          <p:spTgt spid="65"/>
                                        </p:tgtEl>
                                        <p:attrNameLst>
                                          <p:attrName>ppt_x</p:attrName>
                                        </p:attrNameLst>
                                      </p:cBhvr>
                                      <p:tavLst>
                                        <p:tav tm="0">
                                          <p:val>
                                            <p:strVal val="0-#ppt_w/2"/>
                                          </p:val>
                                        </p:tav>
                                        <p:tav tm="100000">
                                          <p:val>
                                            <p:strVal val="#ppt_x"/>
                                          </p:val>
                                        </p:tav>
                                      </p:tavLst>
                                    </p:anim>
                                    <p:anim calcmode="lin" valueType="num">
                                      <p:cBhvr additive="base">
                                        <p:cTn id="628" dur="2000" fill="hold"/>
                                        <p:tgtEl>
                                          <p:spTgt spid="65"/>
                                        </p:tgtEl>
                                        <p:attrNameLst>
                                          <p:attrName>ppt_y</p:attrName>
                                        </p:attrNameLst>
                                      </p:cBhvr>
                                      <p:tavLst>
                                        <p:tav tm="0">
                                          <p:val>
                                            <p:strVal val="0-#ppt_h/2"/>
                                          </p:val>
                                        </p:tav>
                                        <p:tav tm="100000">
                                          <p:val>
                                            <p:strVal val="#ppt_y"/>
                                          </p:val>
                                        </p:tav>
                                      </p:tavLst>
                                    </p:anim>
                                  </p:childTnLst>
                                </p:cTn>
                              </p:par>
                              <p:par>
                                <p:cTn id="629" presetID="8" presetClass="emph" presetSubtype="0" fill="hold" nodeType="withEffect">
                                  <p:stCondLst>
                                    <p:cond delay="2000"/>
                                  </p:stCondLst>
                                  <p:childTnLst>
                                    <p:animRot by="21600000">
                                      <p:cBhvr>
                                        <p:cTn id="630" dur="2000" fill="hold"/>
                                        <p:tgtEl>
                                          <p:spTgt spid="43"/>
                                        </p:tgtEl>
                                        <p:attrNameLst>
                                          <p:attrName>r</p:attrName>
                                        </p:attrNameLst>
                                      </p:cBhvr>
                                    </p:animRot>
                                  </p:childTnLst>
                                </p:cTn>
                              </p:par>
                              <p:par>
                                <p:cTn id="631" presetID="8" presetClass="emph" presetSubtype="0" fill="hold" nodeType="withEffect">
                                  <p:stCondLst>
                                    <p:cond delay="2000"/>
                                  </p:stCondLst>
                                  <p:childTnLst>
                                    <p:animRot by="21600000">
                                      <p:cBhvr>
                                        <p:cTn id="632" dur="2000" fill="hold"/>
                                        <p:tgtEl>
                                          <p:spTgt spid="44"/>
                                        </p:tgtEl>
                                        <p:attrNameLst>
                                          <p:attrName>r</p:attrName>
                                        </p:attrNameLst>
                                      </p:cBhvr>
                                    </p:animRot>
                                  </p:childTnLst>
                                </p:cTn>
                              </p:par>
                              <p:par>
                                <p:cTn id="633" presetID="8" presetClass="emph" presetSubtype="0" fill="hold" nodeType="withEffect">
                                  <p:stCondLst>
                                    <p:cond delay="2000"/>
                                  </p:stCondLst>
                                  <p:childTnLst>
                                    <p:animRot by="21600000">
                                      <p:cBhvr>
                                        <p:cTn id="634" dur="2000" fill="hold"/>
                                        <p:tgtEl>
                                          <p:spTgt spid="45"/>
                                        </p:tgtEl>
                                        <p:attrNameLst>
                                          <p:attrName>r</p:attrName>
                                        </p:attrNameLst>
                                      </p:cBhvr>
                                    </p:animRot>
                                  </p:childTnLst>
                                </p:cTn>
                              </p:par>
                              <p:par>
                                <p:cTn id="635" presetID="8" presetClass="emph" presetSubtype="0" fill="hold" nodeType="withEffect">
                                  <p:stCondLst>
                                    <p:cond delay="2000"/>
                                  </p:stCondLst>
                                  <p:childTnLst>
                                    <p:animRot by="21600000">
                                      <p:cBhvr>
                                        <p:cTn id="636" dur="2000" fill="hold"/>
                                        <p:tgtEl>
                                          <p:spTgt spid="46"/>
                                        </p:tgtEl>
                                        <p:attrNameLst>
                                          <p:attrName>r</p:attrName>
                                        </p:attrNameLst>
                                      </p:cBhvr>
                                    </p:animRot>
                                  </p:childTnLst>
                                </p:cTn>
                              </p:par>
                              <p:par>
                                <p:cTn id="637" presetID="8" presetClass="emph" presetSubtype="0" fill="hold" nodeType="withEffect">
                                  <p:stCondLst>
                                    <p:cond delay="2000"/>
                                  </p:stCondLst>
                                  <p:childTnLst>
                                    <p:animRot by="21600000">
                                      <p:cBhvr>
                                        <p:cTn id="638" dur="2000" fill="hold"/>
                                        <p:tgtEl>
                                          <p:spTgt spid="50"/>
                                        </p:tgtEl>
                                        <p:attrNameLst>
                                          <p:attrName>r</p:attrName>
                                        </p:attrNameLst>
                                      </p:cBhvr>
                                    </p:animRot>
                                  </p:childTnLst>
                                </p:cTn>
                              </p:par>
                              <p:par>
                                <p:cTn id="639" presetID="8" presetClass="emph" presetSubtype="0" fill="hold" nodeType="withEffect">
                                  <p:stCondLst>
                                    <p:cond delay="2000"/>
                                  </p:stCondLst>
                                  <p:childTnLst>
                                    <p:animRot by="21600000">
                                      <p:cBhvr>
                                        <p:cTn id="640" dur="2000" fill="hold"/>
                                        <p:tgtEl>
                                          <p:spTgt spid="51"/>
                                        </p:tgtEl>
                                        <p:attrNameLst>
                                          <p:attrName>r</p:attrName>
                                        </p:attrNameLst>
                                      </p:cBhvr>
                                    </p:animRot>
                                  </p:childTnLst>
                                </p:cTn>
                              </p:par>
                              <p:par>
                                <p:cTn id="641" presetID="8" presetClass="emph" presetSubtype="0" fill="hold" nodeType="withEffect">
                                  <p:stCondLst>
                                    <p:cond delay="2000"/>
                                  </p:stCondLst>
                                  <p:childTnLst>
                                    <p:animRot by="21600000">
                                      <p:cBhvr>
                                        <p:cTn id="642" dur="2000" fill="hold"/>
                                        <p:tgtEl>
                                          <p:spTgt spid="52"/>
                                        </p:tgtEl>
                                        <p:attrNameLst>
                                          <p:attrName>r</p:attrName>
                                        </p:attrNameLst>
                                      </p:cBhvr>
                                    </p:animRot>
                                  </p:childTnLst>
                                </p:cTn>
                              </p:par>
                              <p:par>
                                <p:cTn id="643" presetID="8" presetClass="emph" presetSubtype="0" fill="hold" nodeType="withEffect">
                                  <p:stCondLst>
                                    <p:cond delay="2000"/>
                                  </p:stCondLst>
                                  <p:childTnLst>
                                    <p:animRot by="21600000">
                                      <p:cBhvr>
                                        <p:cTn id="644" dur="2000" fill="hold"/>
                                        <p:tgtEl>
                                          <p:spTgt spid="53"/>
                                        </p:tgtEl>
                                        <p:attrNameLst>
                                          <p:attrName>r</p:attrName>
                                        </p:attrNameLst>
                                      </p:cBhvr>
                                    </p:animRot>
                                  </p:childTnLst>
                                </p:cTn>
                              </p:par>
                              <p:par>
                                <p:cTn id="645" presetID="8" presetClass="emph" presetSubtype="0" fill="hold" nodeType="withEffect">
                                  <p:stCondLst>
                                    <p:cond delay="2000"/>
                                  </p:stCondLst>
                                  <p:childTnLst>
                                    <p:animRot by="21600000">
                                      <p:cBhvr>
                                        <p:cTn id="646" dur="2000" fill="hold"/>
                                        <p:tgtEl>
                                          <p:spTgt spid="54"/>
                                        </p:tgtEl>
                                        <p:attrNameLst>
                                          <p:attrName>r</p:attrName>
                                        </p:attrNameLst>
                                      </p:cBhvr>
                                    </p:animRot>
                                  </p:childTnLst>
                                </p:cTn>
                              </p:par>
                              <p:par>
                                <p:cTn id="647" presetID="8" presetClass="emph" presetSubtype="0" fill="hold" nodeType="withEffect">
                                  <p:stCondLst>
                                    <p:cond delay="2000"/>
                                  </p:stCondLst>
                                  <p:childTnLst>
                                    <p:animRot by="21600000">
                                      <p:cBhvr>
                                        <p:cTn id="648" dur="2000" fill="hold"/>
                                        <p:tgtEl>
                                          <p:spTgt spid="55"/>
                                        </p:tgtEl>
                                        <p:attrNameLst>
                                          <p:attrName>r</p:attrName>
                                        </p:attrNameLst>
                                      </p:cBhvr>
                                    </p:animRot>
                                  </p:childTnLst>
                                </p:cTn>
                              </p:par>
                              <p:par>
                                <p:cTn id="649" presetID="8" presetClass="emph" presetSubtype="0" fill="hold" nodeType="withEffect">
                                  <p:stCondLst>
                                    <p:cond delay="2000"/>
                                  </p:stCondLst>
                                  <p:childTnLst>
                                    <p:animRot by="21600000">
                                      <p:cBhvr>
                                        <p:cTn id="650" dur="2000" fill="hold"/>
                                        <p:tgtEl>
                                          <p:spTgt spid="56"/>
                                        </p:tgtEl>
                                        <p:attrNameLst>
                                          <p:attrName>r</p:attrName>
                                        </p:attrNameLst>
                                      </p:cBhvr>
                                    </p:animRot>
                                  </p:childTnLst>
                                </p:cTn>
                              </p:par>
                              <p:par>
                                <p:cTn id="651" presetID="8" presetClass="emph" presetSubtype="0" fill="hold" nodeType="withEffect">
                                  <p:stCondLst>
                                    <p:cond delay="2000"/>
                                  </p:stCondLst>
                                  <p:childTnLst>
                                    <p:animRot by="21600000">
                                      <p:cBhvr>
                                        <p:cTn id="652" dur="2000" fill="hold"/>
                                        <p:tgtEl>
                                          <p:spTgt spid="57"/>
                                        </p:tgtEl>
                                        <p:attrNameLst>
                                          <p:attrName>r</p:attrName>
                                        </p:attrNameLst>
                                      </p:cBhvr>
                                    </p:animRot>
                                  </p:childTnLst>
                                </p:cTn>
                              </p:par>
                              <p:par>
                                <p:cTn id="653" presetID="8" presetClass="emph" presetSubtype="0" fill="hold" nodeType="withEffect">
                                  <p:stCondLst>
                                    <p:cond delay="2000"/>
                                  </p:stCondLst>
                                  <p:childTnLst>
                                    <p:animRot by="21600000">
                                      <p:cBhvr>
                                        <p:cTn id="654" dur="2000" fill="hold"/>
                                        <p:tgtEl>
                                          <p:spTgt spid="58"/>
                                        </p:tgtEl>
                                        <p:attrNameLst>
                                          <p:attrName>r</p:attrName>
                                        </p:attrNameLst>
                                      </p:cBhvr>
                                    </p:animRot>
                                  </p:childTnLst>
                                </p:cTn>
                              </p:par>
                              <p:par>
                                <p:cTn id="655" presetID="8" presetClass="emph" presetSubtype="0" fill="hold" nodeType="withEffect">
                                  <p:stCondLst>
                                    <p:cond delay="2000"/>
                                  </p:stCondLst>
                                  <p:childTnLst>
                                    <p:animRot by="21600000">
                                      <p:cBhvr>
                                        <p:cTn id="656" dur="2000" fill="hold"/>
                                        <p:tgtEl>
                                          <p:spTgt spid="59"/>
                                        </p:tgtEl>
                                        <p:attrNameLst>
                                          <p:attrName>r</p:attrName>
                                        </p:attrNameLst>
                                      </p:cBhvr>
                                    </p:animRot>
                                  </p:childTnLst>
                                </p:cTn>
                              </p:par>
                              <p:par>
                                <p:cTn id="657" presetID="8" presetClass="emph" presetSubtype="0" fill="hold" nodeType="withEffect">
                                  <p:stCondLst>
                                    <p:cond delay="2000"/>
                                  </p:stCondLst>
                                  <p:childTnLst>
                                    <p:animRot by="21600000">
                                      <p:cBhvr>
                                        <p:cTn id="658" dur="2000" fill="hold"/>
                                        <p:tgtEl>
                                          <p:spTgt spid="60"/>
                                        </p:tgtEl>
                                        <p:attrNameLst>
                                          <p:attrName>r</p:attrName>
                                        </p:attrNameLst>
                                      </p:cBhvr>
                                    </p:animRot>
                                  </p:childTnLst>
                                </p:cTn>
                              </p:par>
                              <p:par>
                                <p:cTn id="659" presetID="8" presetClass="emph" presetSubtype="0" fill="hold" nodeType="withEffect">
                                  <p:stCondLst>
                                    <p:cond delay="2000"/>
                                  </p:stCondLst>
                                  <p:childTnLst>
                                    <p:animRot by="21600000">
                                      <p:cBhvr>
                                        <p:cTn id="660" dur="2000" fill="hold"/>
                                        <p:tgtEl>
                                          <p:spTgt spid="61"/>
                                        </p:tgtEl>
                                        <p:attrNameLst>
                                          <p:attrName>r</p:attrName>
                                        </p:attrNameLst>
                                      </p:cBhvr>
                                    </p:animRot>
                                  </p:childTnLst>
                                </p:cTn>
                              </p:par>
                              <p:par>
                                <p:cTn id="661" presetID="8" presetClass="emph" presetSubtype="0" fill="hold" nodeType="withEffect">
                                  <p:stCondLst>
                                    <p:cond delay="2000"/>
                                  </p:stCondLst>
                                  <p:childTnLst>
                                    <p:animRot by="21600000">
                                      <p:cBhvr>
                                        <p:cTn id="662" dur="2000" fill="hold"/>
                                        <p:tgtEl>
                                          <p:spTgt spid="62"/>
                                        </p:tgtEl>
                                        <p:attrNameLst>
                                          <p:attrName>r</p:attrName>
                                        </p:attrNameLst>
                                      </p:cBhvr>
                                    </p:animRot>
                                  </p:childTnLst>
                                </p:cTn>
                              </p:par>
                              <p:par>
                                <p:cTn id="663" presetID="8" presetClass="emph" presetSubtype="0" fill="hold" nodeType="withEffect">
                                  <p:stCondLst>
                                    <p:cond delay="2000"/>
                                  </p:stCondLst>
                                  <p:childTnLst>
                                    <p:animRot by="21600000">
                                      <p:cBhvr>
                                        <p:cTn id="664" dur="2000" fill="hold"/>
                                        <p:tgtEl>
                                          <p:spTgt spid="63"/>
                                        </p:tgtEl>
                                        <p:attrNameLst>
                                          <p:attrName>r</p:attrName>
                                        </p:attrNameLst>
                                      </p:cBhvr>
                                    </p:animRot>
                                  </p:childTnLst>
                                </p:cTn>
                              </p:par>
                              <p:par>
                                <p:cTn id="665" presetID="8" presetClass="emph" presetSubtype="0" fill="hold" nodeType="withEffect">
                                  <p:stCondLst>
                                    <p:cond delay="2000"/>
                                  </p:stCondLst>
                                  <p:childTnLst>
                                    <p:animRot by="21600000">
                                      <p:cBhvr>
                                        <p:cTn id="666" dur="2000" fill="hold"/>
                                        <p:tgtEl>
                                          <p:spTgt spid="64"/>
                                        </p:tgtEl>
                                        <p:attrNameLst>
                                          <p:attrName>r</p:attrName>
                                        </p:attrNameLst>
                                      </p:cBhvr>
                                    </p:animRot>
                                  </p:childTnLst>
                                </p:cTn>
                              </p:par>
                            </p:childTnLst>
                          </p:cTn>
                        </p:par>
                        <p:par>
                          <p:cTn id="667" fill="hold">
                            <p:stCondLst>
                              <p:cond delay="10000"/>
                            </p:stCondLst>
                            <p:childTnLst>
                              <p:par>
                                <p:cTn id="668" presetID="12" presetClass="entr" presetSubtype="8" fill="hold" grpId="0" nodeType="afterEffect">
                                  <p:stCondLst>
                                    <p:cond delay="0"/>
                                  </p:stCondLst>
                                  <p:childTnLst>
                                    <p:set>
                                      <p:cBhvr>
                                        <p:cTn id="669" dur="1" fill="hold">
                                          <p:stCondLst>
                                            <p:cond delay="0"/>
                                          </p:stCondLst>
                                        </p:cTn>
                                        <p:tgtEl>
                                          <p:spTgt spid="67"/>
                                        </p:tgtEl>
                                        <p:attrNameLst>
                                          <p:attrName>style.visibility</p:attrName>
                                        </p:attrNameLst>
                                      </p:cBhvr>
                                      <p:to>
                                        <p:strVal val="visible"/>
                                      </p:to>
                                    </p:set>
                                    <p:animEffect transition="in" filter="slide(fromLeft)">
                                      <p:cBhvr>
                                        <p:cTn id="670" dur="20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6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33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gd name="adj1" fmla="val 3334"/>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uadroTexto"/>
          <p:cNvSpPr txBox="1"/>
          <p:nvPr/>
        </p:nvSpPr>
        <p:spPr>
          <a:xfrm>
            <a:off x="500034" y="428604"/>
            <a:ext cx="4214842" cy="5940088"/>
          </a:xfrm>
          <a:prstGeom prst="rect">
            <a:avLst/>
          </a:prstGeom>
          <a:noFill/>
        </p:spPr>
        <p:txBody>
          <a:bodyPr wrap="square" rtlCol="0">
            <a:spAutoFit/>
          </a:bodyPr>
          <a:lstStyle/>
          <a:p>
            <a:r>
              <a:rPr lang="es-ES" sz="2000" b="1" dirty="0" smtClean="0">
                <a:latin typeface="Agency FB" pitchFamily="34" charset="0"/>
              </a:rPr>
              <a:t>Hace poco menos de 100.000 años, el oso pardo atravesó el estrecho de Bering para colonizar América del Norte, y durante este paso por las regiones polares algunos individuos quedaron aprisionados en las banquisas de hielo, donde tuvieron que adaptarse a un medio muy adverso. El hielo, el frío y una tendencia cada vez mayor a la depredación de focas lo convirtieron en un carnívoro esencialmente distinto a sus primos que habían quedado más al sur. Finalmente, su cuerpo se volvió más hidrodinámico y su pelaje adoptó el color del medio circundante; había nacido el oso polar. Los osos polares son animales muy robustos: un macho puede pesar hasta 800 kg, aunque el peso medio de las hembras es de 250 kg, y el de los machos de 350 kg.</a:t>
            </a:r>
          </a:p>
          <a:p>
            <a:endParaRPr lang="es-ES" sz="2000" b="1" dirty="0">
              <a:latin typeface="Agency FB" pitchFamily="34" charset="0"/>
            </a:endParaRPr>
          </a:p>
        </p:txBody>
      </p:sp>
      <p:pic>
        <p:nvPicPr>
          <p:cNvPr id="69638" name="Picture 6" descr="http://www.3diamondfridgehire.co.uk/site-images/polar-bear-walking.png"/>
          <p:cNvPicPr>
            <a:picLocks noChangeAspect="1" noChangeArrowheads="1"/>
          </p:cNvPicPr>
          <p:nvPr/>
        </p:nvPicPr>
        <p:blipFill>
          <a:blip r:embed="rId4"/>
          <a:srcRect/>
          <a:stretch>
            <a:fillRect/>
          </a:stretch>
        </p:blipFill>
        <p:spPr bwMode="auto">
          <a:xfrm>
            <a:off x="4286248" y="3357562"/>
            <a:ext cx="5099031" cy="3000396"/>
          </a:xfrm>
          <a:prstGeom prst="rect">
            <a:avLst/>
          </a:prstGeom>
          <a:noFill/>
        </p:spPr>
      </p:pic>
    </p:spTree>
  </p:cSld>
  <p:clrMapOvr>
    <a:masterClrMapping/>
  </p:clrMapOvr>
  <p:transition spd="slow" advTm="4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69638"/>
                                        </p:tgtEl>
                                        <p:attrNameLst>
                                          <p:attrName>style.visibility</p:attrName>
                                        </p:attrNameLst>
                                      </p:cBhvr>
                                      <p:to>
                                        <p:strVal val="visible"/>
                                      </p:to>
                                    </p:set>
                                    <p:animEffect transition="in" filter="fade">
                                      <p:cBhvr>
                                        <p:cTn id="11" dur="2000"/>
                                        <p:tgtEl>
                                          <p:spTgt spid="696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jpg"/>
          <p:cNvPicPr>
            <a:picLocks noChangeAspect="1"/>
          </p:cNvPicPr>
          <p:nvPr/>
        </p:nvPicPr>
        <p:blipFill>
          <a:blip r:embed="rId2"/>
          <a:stretch>
            <a:fillRect/>
          </a:stretch>
        </p:blipFill>
        <p:spPr>
          <a:xfrm>
            <a:off x="0" y="3345"/>
            <a:ext cx="9144000" cy="6851309"/>
          </a:xfrm>
          <a:prstGeom prst="rect">
            <a:avLst/>
          </a:prstGeom>
        </p:spPr>
      </p:pic>
      <p:pic>
        <p:nvPicPr>
          <p:cNvPr id="5" name="4 Imagen" descr="2048 (7).jpg"/>
          <p:cNvPicPr>
            <a:picLocks noChangeAspect="1"/>
          </p:cNvPicPr>
          <p:nvPr/>
        </p:nvPicPr>
        <p:blipFill>
          <a:blip r:embed="rId3"/>
          <a:stretch>
            <a:fillRect/>
          </a:stretch>
        </p:blipFill>
        <p:spPr>
          <a:xfrm>
            <a:off x="0" y="26685"/>
            <a:ext cx="9144000" cy="6831315"/>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nodeType="withEffect">
                                  <p:stCondLst>
                                    <p:cond delay="2000"/>
                                  </p:stCondLst>
                                  <p:childTnLst>
                                    <p:animEffect transition="out" filter="blinds(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8"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jpg"/>
          <p:cNvPicPr>
            <a:picLocks noChangeAspect="1"/>
          </p:cNvPicPr>
          <p:nvPr/>
        </p:nvPicPr>
        <p:blipFill>
          <a:blip r:embed="rId2"/>
          <a:stretch>
            <a:fillRect/>
          </a:stretch>
        </p:blipFill>
        <p:spPr>
          <a:xfrm>
            <a:off x="-1" y="0"/>
            <a:ext cx="9161859" cy="6858000"/>
          </a:xfrm>
          <a:prstGeom prst="rect">
            <a:avLst/>
          </a:prstGeom>
        </p:spPr>
      </p:pic>
      <p:pic>
        <p:nvPicPr>
          <p:cNvPr id="5" name="4 Imagen" descr="2048 (8).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42" fill="hold" nodeType="withEffect">
                                  <p:stCondLst>
                                    <p:cond delay="2000"/>
                                  </p:stCondLst>
                                  <p:childTnLst>
                                    <p:animEffect transition="out" filter="barn(out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33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gd name="adj1" fmla="val 3334"/>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uadroTexto"/>
          <p:cNvSpPr txBox="1"/>
          <p:nvPr/>
        </p:nvSpPr>
        <p:spPr>
          <a:xfrm>
            <a:off x="500034" y="642918"/>
            <a:ext cx="3071833" cy="2862322"/>
          </a:xfrm>
          <a:prstGeom prst="rect">
            <a:avLst/>
          </a:prstGeom>
          <a:noFill/>
        </p:spPr>
        <p:txBody>
          <a:bodyPr wrap="square" rtlCol="0">
            <a:spAutoFit/>
          </a:bodyPr>
          <a:lstStyle/>
          <a:p>
            <a:r>
              <a:rPr lang="es-ES" sz="2000" b="1" u="sng" dirty="0" smtClean="0">
                <a:solidFill>
                  <a:srgbClr val="FF0000"/>
                </a:solidFill>
                <a:effectLst>
                  <a:outerShdw blurRad="38100" dist="38100" dir="2700000" algn="tl">
                    <a:srgbClr val="000000">
                      <a:alpha val="43137"/>
                    </a:srgbClr>
                  </a:outerShdw>
                </a:effectLst>
              </a:rPr>
              <a:t>Ojos protegidos y efectivos</a:t>
            </a:r>
          </a:p>
          <a:p>
            <a:r>
              <a:rPr lang="es-ES" sz="2000" b="1" dirty="0" smtClean="0">
                <a:latin typeface="Agency FB" pitchFamily="34" charset="0"/>
              </a:rPr>
              <a:t>Un par de pestañas adicionales le ayudan a filtrar el reflejo del sol sobre la nieve.</a:t>
            </a:r>
          </a:p>
          <a:p>
            <a:r>
              <a:rPr lang="es-ES" sz="2000" b="1" dirty="0" smtClean="0">
                <a:latin typeface="Agency FB" pitchFamily="34" charset="0"/>
              </a:rPr>
              <a:t>Son capaces de percibir un objeto inmóvil a más de un kilómetro y de ver perfectamente bajo el agua</a:t>
            </a:r>
          </a:p>
          <a:p>
            <a:endParaRPr lang="es-ES" sz="2000" b="1" dirty="0">
              <a:latin typeface="Agency FB" pitchFamily="34" charset="0"/>
            </a:endParaRPr>
          </a:p>
        </p:txBody>
      </p:sp>
      <p:sp>
        <p:nvSpPr>
          <p:cNvPr id="11" name="10 CuadroTexto"/>
          <p:cNvSpPr txBox="1"/>
          <p:nvPr/>
        </p:nvSpPr>
        <p:spPr>
          <a:xfrm>
            <a:off x="3571868" y="642918"/>
            <a:ext cx="2071702" cy="2554545"/>
          </a:xfrm>
          <a:prstGeom prst="rect">
            <a:avLst/>
          </a:prstGeom>
          <a:noFill/>
        </p:spPr>
        <p:txBody>
          <a:bodyPr wrap="square" rtlCol="0">
            <a:spAutoFit/>
          </a:bodyPr>
          <a:lstStyle/>
          <a:p>
            <a:r>
              <a:rPr lang="es-ES" sz="2000" b="1" u="sng" dirty="0" smtClean="0">
                <a:solidFill>
                  <a:srgbClr val="FF0000"/>
                </a:solidFill>
                <a:effectLst>
                  <a:outerShdw blurRad="38100" dist="38100" dir="2700000" algn="tl">
                    <a:srgbClr val="000000">
                      <a:alpha val="43137"/>
                    </a:srgbClr>
                  </a:outerShdw>
                </a:effectLst>
                <a:latin typeface="+mj-lt"/>
              </a:rPr>
              <a:t>Las orejas</a:t>
            </a:r>
          </a:p>
          <a:p>
            <a:r>
              <a:rPr lang="es-ES" sz="2000" b="1" dirty="0" smtClean="0">
                <a:latin typeface="Agency FB" pitchFamily="34" charset="0"/>
              </a:rPr>
              <a:t>Son muy reducidas, para mantener mejor el calor corporal. A pesar de esto tienen una audición excelente</a:t>
            </a:r>
          </a:p>
          <a:p>
            <a:endParaRPr lang="es-ES" sz="2000" b="1" dirty="0">
              <a:solidFill>
                <a:schemeClr val="bg1"/>
              </a:solidFill>
              <a:latin typeface="Agency FB" pitchFamily="34" charset="0"/>
            </a:endParaRPr>
          </a:p>
        </p:txBody>
      </p:sp>
      <p:sp>
        <p:nvSpPr>
          <p:cNvPr id="12" name="11 CuadroTexto"/>
          <p:cNvSpPr txBox="1"/>
          <p:nvPr/>
        </p:nvSpPr>
        <p:spPr>
          <a:xfrm>
            <a:off x="5715008" y="714356"/>
            <a:ext cx="2286016" cy="2554545"/>
          </a:xfrm>
          <a:prstGeom prst="rect">
            <a:avLst/>
          </a:prstGeom>
          <a:noFill/>
        </p:spPr>
        <p:txBody>
          <a:bodyPr wrap="square" rtlCol="0">
            <a:spAutoFit/>
          </a:bodyPr>
          <a:lstStyle/>
          <a:p>
            <a:r>
              <a:rPr lang="es-ES" sz="2000" b="1" u="sng" dirty="0" smtClean="0">
                <a:solidFill>
                  <a:srgbClr val="FF0000"/>
                </a:solidFill>
                <a:effectLst>
                  <a:outerShdw blurRad="38100" dist="38100" dir="2700000" algn="tl">
                    <a:srgbClr val="000000">
                      <a:alpha val="43137"/>
                    </a:srgbClr>
                  </a:outerShdw>
                </a:effectLst>
                <a:latin typeface="+mj-lt"/>
              </a:rPr>
              <a:t>Traje de camuflaje</a:t>
            </a:r>
          </a:p>
          <a:p>
            <a:r>
              <a:rPr lang="es-ES" sz="2000" b="1" dirty="0" smtClean="0">
                <a:latin typeface="Agency FB" pitchFamily="34" charset="0"/>
              </a:rPr>
              <a:t>El oso polar tiene un denso pelaje que le protege del frío, al igual que sus enormes capas de grasa. Además es aceitoso y repelente al agua</a:t>
            </a:r>
            <a:endParaRPr lang="es-ES" sz="2000" b="1" dirty="0">
              <a:latin typeface="Agency FB" pitchFamily="34" charset="0"/>
            </a:endParaRPr>
          </a:p>
        </p:txBody>
      </p:sp>
      <p:sp>
        <p:nvSpPr>
          <p:cNvPr id="13" name="12 CuadroTexto"/>
          <p:cNvSpPr txBox="1"/>
          <p:nvPr/>
        </p:nvSpPr>
        <p:spPr>
          <a:xfrm>
            <a:off x="500034" y="3500438"/>
            <a:ext cx="2643206" cy="2862322"/>
          </a:xfrm>
          <a:prstGeom prst="rect">
            <a:avLst/>
          </a:prstGeom>
          <a:noFill/>
        </p:spPr>
        <p:txBody>
          <a:bodyPr wrap="square" rtlCol="0">
            <a:spAutoFit/>
          </a:bodyPr>
          <a:lstStyle/>
          <a:p>
            <a:r>
              <a:rPr lang="es-ES" sz="2000" b="1" u="sng" dirty="0" smtClean="0">
                <a:solidFill>
                  <a:srgbClr val="FF0000"/>
                </a:solidFill>
                <a:effectLst>
                  <a:outerShdw blurRad="38100" dist="38100" dir="2700000" algn="tl">
                    <a:srgbClr val="000000">
                      <a:alpha val="43137"/>
                    </a:srgbClr>
                  </a:outerShdw>
                </a:effectLst>
                <a:latin typeface="+mj-lt"/>
              </a:rPr>
              <a:t>Poderoso olfato</a:t>
            </a:r>
          </a:p>
          <a:p>
            <a:r>
              <a:rPr lang="es-ES" sz="2000" b="1" dirty="0" smtClean="0">
                <a:latin typeface="Agency FB" pitchFamily="34" charset="0"/>
              </a:rPr>
              <a:t>Su sentido del olfato es tan agudo que pueden detectar una foca escondida bajo una capa de nieve de 1,5 m y oler el alimento a 150 km de distancia.</a:t>
            </a:r>
          </a:p>
          <a:p>
            <a:r>
              <a:rPr lang="es-ES" sz="2000" b="1" dirty="0" smtClean="0">
                <a:latin typeface="Agency FB" pitchFamily="34" charset="0"/>
              </a:rPr>
              <a:t>Tiene el morro más largo que su primo el oso pardo</a:t>
            </a:r>
            <a:endParaRPr lang="es-ES" sz="2000" b="1" dirty="0">
              <a:latin typeface="Agency FB" pitchFamily="34" charset="0"/>
            </a:endParaRPr>
          </a:p>
        </p:txBody>
      </p:sp>
      <p:sp>
        <p:nvSpPr>
          <p:cNvPr id="14" name="13 CuadroTexto"/>
          <p:cNvSpPr txBox="1"/>
          <p:nvPr/>
        </p:nvSpPr>
        <p:spPr>
          <a:xfrm>
            <a:off x="3571868" y="3500438"/>
            <a:ext cx="1928826" cy="1292662"/>
          </a:xfrm>
          <a:prstGeom prst="rect">
            <a:avLst/>
          </a:prstGeom>
          <a:noFill/>
        </p:spPr>
        <p:txBody>
          <a:bodyPr wrap="square" rtlCol="0">
            <a:spAutoFit/>
          </a:bodyPr>
          <a:lstStyle/>
          <a:p>
            <a:r>
              <a:rPr lang="es-ES" sz="2000" b="1" u="sng" dirty="0" smtClean="0">
                <a:solidFill>
                  <a:srgbClr val="FF0000"/>
                </a:solidFill>
                <a:effectLst>
                  <a:outerShdw blurRad="38100" dist="38100" dir="2700000" algn="tl">
                    <a:srgbClr val="000000">
                      <a:alpha val="43137"/>
                    </a:srgbClr>
                  </a:outerShdw>
                </a:effectLst>
                <a:latin typeface="+mj-lt"/>
              </a:rPr>
              <a:t>Garras letales</a:t>
            </a:r>
          </a:p>
          <a:p>
            <a:r>
              <a:rPr lang="es-ES" sz="2000" b="1" dirty="0" smtClean="0">
                <a:latin typeface="Agency FB" pitchFamily="34" charset="0"/>
              </a:rPr>
              <a:t>Hasta 10 cm de longitud</a:t>
            </a:r>
          </a:p>
          <a:p>
            <a:endParaRPr lang="es-ES" dirty="0"/>
          </a:p>
        </p:txBody>
      </p:sp>
      <p:sp>
        <p:nvSpPr>
          <p:cNvPr id="15" name="14 CuadroTexto"/>
          <p:cNvSpPr txBox="1"/>
          <p:nvPr/>
        </p:nvSpPr>
        <p:spPr>
          <a:xfrm>
            <a:off x="5715008" y="3500438"/>
            <a:ext cx="2786082" cy="2862322"/>
          </a:xfrm>
          <a:prstGeom prst="rect">
            <a:avLst/>
          </a:prstGeom>
          <a:noFill/>
        </p:spPr>
        <p:txBody>
          <a:bodyPr wrap="square" rtlCol="0">
            <a:spAutoFit/>
          </a:bodyPr>
          <a:lstStyle/>
          <a:p>
            <a:r>
              <a:rPr lang="es-ES" sz="2000" b="1" u="sng" dirty="0" smtClean="0">
                <a:solidFill>
                  <a:srgbClr val="FF0000"/>
                </a:solidFill>
                <a:effectLst>
                  <a:outerShdw blurRad="38100" dist="38100" dir="2700000" algn="tl">
                    <a:srgbClr val="000000">
                      <a:alpha val="43137"/>
                    </a:srgbClr>
                  </a:outerShdw>
                </a:effectLst>
                <a:latin typeface="+mj-lt"/>
              </a:rPr>
              <a:t>Patas todo terreno</a:t>
            </a:r>
          </a:p>
          <a:p>
            <a:r>
              <a:rPr lang="es-ES" sz="2000" b="1" dirty="0" smtClean="0">
                <a:latin typeface="Agency FB" pitchFamily="34" charset="0"/>
              </a:rPr>
              <a:t>Tanto para caminar como para nadar. Incluso tiene pelo en las palmas de las manos y de los pies lo que facilita también el agarre al suelo resbaladizo que es el hielo.  Membranas entre los dedos de los pies para nadar</a:t>
            </a:r>
            <a:endParaRPr lang="es-ES" sz="2000" b="1" dirty="0">
              <a:latin typeface="Agency FB" pitchFamily="34" charset="0"/>
            </a:endParaRPr>
          </a:p>
        </p:txBody>
      </p:sp>
      <p:sp>
        <p:nvSpPr>
          <p:cNvPr id="16" name="15 CuadroTexto"/>
          <p:cNvSpPr txBox="1"/>
          <p:nvPr/>
        </p:nvSpPr>
        <p:spPr>
          <a:xfrm>
            <a:off x="3571868" y="4643446"/>
            <a:ext cx="2000265" cy="2554545"/>
          </a:xfrm>
          <a:prstGeom prst="rect">
            <a:avLst/>
          </a:prstGeom>
          <a:noFill/>
        </p:spPr>
        <p:txBody>
          <a:bodyPr wrap="square" rtlCol="0">
            <a:spAutoFit/>
          </a:bodyPr>
          <a:lstStyle/>
          <a:p>
            <a:r>
              <a:rPr lang="es-ES" sz="2000" b="1" u="sng" dirty="0" smtClean="0">
                <a:solidFill>
                  <a:srgbClr val="FF0000"/>
                </a:solidFill>
                <a:effectLst>
                  <a:outerShdw blurRad="38100" dist="38100" dir="2700000" algn="tl">
                    <a:srgbClr val="000000">
                      <a:alpha val="43137"/>
                    </a:srgbClr>
                  </a:outerShdw>
                </a:effectLst>
              </a:rPr>
              <a:t>Cola</a:t>
            </a:r>
          </a:p>
          <a:p>
            <a:r>
              <a:rPr lang="es-ES" sz="2000" b="1" dirty="0" smtClean="0">
                <a:latin typeface="Agency FB" pitchFamily="34" charset="0"/>
              </a:rPr>
              <a:t>De 8 a 12 cm de longitud.</a:t>
            </a:r>
          </a:p>
          <a:p>
            <a:r>
              <a:rPr lang="es-ES" sz="2000" b="1" dirty="0" smtClean="0">
                <a:latin typeface="Agency FB" pitchFamily="34" charset="0"/>
              </a:rPr>
              <a:t>Reducida para perder menos calor corporal</a:t>
            </a:r>
          </a:p>
          <a:p>
            <a:endParaRPr lang="es-ES" sz="2000" b="1" dirty="0" smtClean="0">
              <a:latin typeface="Agency FB" pitchFamily="34" charset="0"/>
            </a:endParaRPr>
          </a:p>
          <a:p>
            <a:endParaRPr lang="es-ES" sz="2000" b="1" dirty="0">
              <a:latin typeface="Agency FB" pitchFamily="34" charset="0"/>
            </a:endParaRPr>
          </a:p>
        </p:txBody>
      </p:sp>
    </p:spTree>
  </p:cSld>
  <p:clrMapOvr>
    <a:masterClrMapping/>
  </p:clrMapOvr>
  <p:transition spd="slow" advTm="9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8).jpg"/>
          <p:cNvPicPr>
            <a:picLocks noChangeAspect="1"/>
          </p:cNvPicPr>
          <p:nvPr/>
        </p:nvPicPr>
        <p:blipFill>
          <a:blip r:embed="rId2"/>
          <a:stretch>
            <a:fillRect/>
          </a:stretch>
        </p:blipFill>
        <p:spPr>
          <a:xfrm>
            <a:off x="0" y="0"/>
            <a:ext cx="9144000" cy="6858000"/>
          </a:xfrm>
          <a:prstGeom prst="rect">
            <a:avLst/>
          </a:prstGeom>
        </p:spPr>
      </p:pic>
      <p:pic>
        <p:nvPicPr>
          <p:cNvPr id="5" name="4 Imagen" descr="2048 (24).jpg"/>
          <p:cNvPicPr>
            <a:picLocks noChangeAspect="1"/>
          </p:cNvPicPr>
          <p:nvPr/>
        </p:nvPicPr>
        <p:blipFill>
          <a:blip r:embed="rId3"/>
          <a:stretch>
            <a:fillRect/>
          </a:stretch>
        </p:blipFill>
        <p:spPr>
          <a:xfrm>
            <a:off x="0" y="0"/>
            <a:ext cx="9152929"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nodeType="withEffect">
                                  <p:stCondLst>
                                    <p:cond delay="200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jpg"/>
          <p:cNvPicPr>
            <a:picLocks noChangeAspect="1"/>
          </p:cNvPicPr>
          <p:nvPr/>
        </p:nvPicPr>
        <p:blipFill>
          <a:blip r:embed="rId2"/>
          <a:stretch>
            <a:fillRect/>
          </a:stretch>
        </p:blipFill>
        <p:spPr>
          <a:xfrm>
            <a:off x="-1" y="0"/>
            <a:ext cx="9161859" cy="6858000"/>
          </a:xfrm>
          <a:prstGeom prst="rect">
            <a:avLst/>
          </a:prstGeom>
        </p:spPr>
      </p:pic>
      <p:pic>
        <p:nvPicPr>
          <p:cNvPr id="5" name="4 Imagen" descr="2048 (57).jpg"/>
          <p:cNvPicPr>
            <a:picLocks noChangeAspect="1"/>
          </p:cNvPicPr>
          <p:nvPr/>
        </p:nvPicPr>
        <p:blipFill>
          <a:blip r:embed="rId3"/>
          <a:stretch>
            <a:fillRect/>
          </a:stretch>
        </p:blipFill>
        <p:spPr>
          <a:xfrm>
            <a:off x="-1" y="0"/>
            <a:ext cx="910842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nodeType="withEffect">
                                  <p:stCondLst>
                                    <p:cond delay="200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6"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33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2778"/>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571472" y="1643050"/>
            <a:ext cx="3857652" cy="3785652"/>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Es cierto que existen muchos mitos sobre el misterioso oso polar. Por lo tanto, puede ser confuso cuando se quiere determinar lo que es real y qué es ficción. Estas  características sobre el oso polar le ayudarán a encontrar información correcta. Es importante recordar que el hecho de leer algo en línea, no significa que sea cierto.</a:t>
            </a:r>
          </a:p>
          <a:p>
            <a:r>
              <a:rPr lang="es-ES" sz="2000" b="1" dirty="0" smtClean="0">
                <a:effectLst>
                  <a:outerShdw blurRad="38100" dist="38100" dir="2700000" algn="tl">
                    <a:srgbClr val="000000">
                      <a:alpha val="43137"/>
                    </a:srgbClr>
                  </a:outerShdw>
                </a:effectLst>
                <a:latin typeface="Agency FB" pitchFamily="34" charset="0"/>
              </a:rPr>
              <a:t>¿Sabía usted que los osos polares son los carnívoros más grandes del mundo que residen en la tierra?</a:t>
            </a:r>
          </a:p>
        </p:txBody>
      </p:sp>
      <p:pic>
        <p:nvPicPr>
          <p:cNvPr id="61442" name="Picture 2" descr="http://www.officialpsds.com/images/thumbs/Polar-Bear-psd85381.png"/>
          <p:cNvPicPr>
            <a:picLocks noChangeAspect="1" noChangeArrowheads="1"/>
          </p:cNvPicPr>
          <p:nvPr/>
        </p:nvPicPr>
        <p:blipFill>
          <a:blip r:embed="rId4"/>
          <a:srcRect/>
          <a:stretch>
            <a:fillRect/>
          </a:stretch>
        </p:blipFill>
        <p:spPr bwMode="auto">
          <a:xfrm>
            <a:off x="4500562" y="1215318"/>
            <a:ext cx="4286280" cy="4528247"/>
          </a:xfrm>
          <a:prstGeom prst="rect">
            <a:avLst/>
          </a:prstGeom>
          <a:noFill/>
        </p:spPr>
      </p:pic>
    </p:spTree>
  </p:cSld>
  <p:clrMapOvr>
    <a:masterClrMapping/>
  </p:clrMapOvr>
  <p:transition spd="slow" advTm="3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61442"/>
                                        </p:tgtEl>
                                        <p:attrNameLst>
                                          <p:attrName>style.visibility</p:attrName>
                                        </p:attrNameLst>
                                      </p:cBhvr>
                                      <p:to>
                                        <p:strVal val="visible"/>
                                      </p:to>
                                    </p:set>
                                    <p:animEffect transition="in" filter="fade">
                                      <p:cBhvr>
                                        <p:cTn id="11" dur="2000"/>
                                        <p:tgtEl>
                                          <p:spTgt spid="614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3).jpg"/>
          <p:cNvPicPr>
            <a:picLocks noChangeAspect="1"/>
          </p:cNvPicPr>
          <p:nvPr/>
        </p:nvPicPr>
        <p:blipFill>
          <a:blip r:embed="rId2"/>
          <a:stretch>
            <a:fillRect/>
          </a:stretch>
        </p:blipFill>
        <p:spPr>
          <a:xfrm>
            <a:off x="-1" y="0"/>
            <a:ext cx="9161859" cy="6858000"/>
          </a:xfrm>
          <a:prstGeom prst="rect">
            <a:avLst/>
          </a:prstGeom>
        </p:spPr>
      </p:pic>
      <p:pic>
        <p:nvPicPr>
          <p:cNvPr id="5" name="4 Imagen" descr="2048 (9).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5" fill="hold" nodeType="withEffect">
                                  <p:stCondLst>
                                    <p:cond delay="2000"/>
                                  </p:stCondLst>
                                  <p:childTnLst>
                                    <p:animEffect transition="out" filter="checkerboard(dow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5" presetClass="entr" presetSubtype="5"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checkerboard(down)">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48).jpg"/>
          <p:cNvPicPr>
            <a:picLocks noChangeAspect="1"/>
          </p:cNvPicPr>
          <p:nvPr/>
        </p:nvPicPr>
        <p:blipFill>
          <a:blip r:embed="rId2"/>
          <a:stretch>
            <a:fillRect/>
          </a:stretch>
        </p:blipFill>
        <p:spPr>
          <a:xfrm>
            <a:off x="-1" y="0"/>
            <a:ext cx="9170789" cy="6858000"/>
          </a:xfrm>
          <a:prstGeom prst="rect">
            <a:avLst/>
          </a:prstGeom>
        </p:spPr>
      </p:pic>
      <p:pic>
        <p:nvPicPr>
          <p:cNvPr id="5" name="4 Imagen" descr="2048 (55).jpg"/>
          <p:cNvPicPr>
            <a:picLocks noChangeAspect="1"/>
          </p:cNvPicPr>
          <p:nvPr/>
        </p:nvPicPr>
        <p:blipFill>
          <a:blip r:embed="rId3"/>
          <a:stretch>
            <a:fillRect/>
          </a:stretch>
        </p:blipFill>
        <p:spPr>
          <a:xfrm>
            <a:off x="0" y="0"/>
            <a:ext cx="9161859"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5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nodeType="withEffect">
                                  <p:stCondLst>
                                    <p:cond delay="250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8" presetClass="entr" presetSubtype="32" fill="hold" nodeType="withEffect">
                                  <p:stCondLst>
                                    <p:cond delay="25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33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3056"/>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14348" y="1928802"/>
            <a:ext cx="3857652" cy="3785652"/>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También se caracteriza por ser uno de los mayores depredadores, compartiendo ese lugar con el oso Kodiak. Los osos polares dan a luz a sus crías en tierra, pero luego se pasan la mayor parte del tiempo en el agua. La mayoría de la gente asume que son principalmente animales terrestres, pero eso no es cierto. Debido a sus características y a que pasan mucho tiempo en el agua se clasifican como mamíferos marinos.</a:t>
            </a:r>
          </a:p>
          <a:p>
            <a:endParaRPr lang="es-ES" sz="2000" b="1" dirty="0">
              <a:effectLst>
                <a:outerShdw blurRad="38100" dist="38100" dir="2700000" algn="tl">
                  <a:srgbClr val="000000">
                    <a:alpha val="43137"/>
                  </a:srgbClr>
                </a:outerShdw>
              </a:effectLst>
            </a:endParaRPr>
          </a:p>
        </p:txBody>
      </p:sp>
      <p:pic>
        <p:nvPicPr>
          <p:cNvPr id="6146" name="Picture 2" descr="http://papillondavril.p.a.pic.centerblog.net/o/cd504116.png"/>
          <p:cNvPicPr>
            <a:picLocks noChangeAspect="1" noChangeArrowheads="1"/>
          </p:cNvPicPr>
          <p:nvPr/>
        </p:nvPicPr>
        <p:blipFill>
          <a:blip r:embed="rId4">
            <a:grayscl/>
            <a:lum contrast="10000"/>
          </a:blip>
          <a:srcRect/>
          <a:stretch>
            <a:fillRect/>
          </a:stretch>
        </p:blipFill>
        <p:spPr bwMode="auto">
          <a:xfrm flipH="1">
            <a:off x="4214810" y="1071546"/>
            <a:ext cx="5015060" cy="4700590"/>
          </a:xfrm>
          <a:prstGeom prst="rect">
            <a:avLst/>
          </a:prstGeom>
          <a:noFill/>
        </p:spPr>
      </p:pic>
    </p:spTree>
  </p:cSld>
  <p:clrMapOvr>
    <a:masterClrMapping/>
  </p:clrMapOvr>
  <p:transition spd="slow" advTm="3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6146"/>
                                        </p:tgtEl>
                                        <p:attrNameLst>
                                          <p:attrName>style.visibility</p:attrName>
                                        </p:attrNameLst>
                                      </p:cBhvr>
                                      <p:to>
                                        <p:strVal val="visible"/>
                                      </p:to>
                                    </p:set>
                                    <p:animEffect transition="in" filter="fade">
                                      <p:cBhvr>
                                        <p:cTn id="11" dur="2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Polar-Bear-6.jpg"/>
          <p:cNvPicPr>
            <a:picLocks noChangeAspect="1"/>
          </p:cNvPicPr>
          <p:nvPr/>
        </p:nvPicPr>
        <p:blipFill>
          <a:blip r:embed="rId2"/>
          <a:stretch>
            <a:fillRect/>
          </a:stretch>
        </p:blipFill>
        <p:spPr>
          <a:xfrm>
            <a:off x="0" y="0"/>
            <a:ext cx="9144000" cy="6851309"/>
          </a:xfrm>
          <a:prstGeom prst="rect">
            <a:avLst/>
          </a:prstGeom>
        </p:spPr>
      </p:pic>
      <p:pic>
        <p:nvPicPr>
          <p:cNvPr id="7" name="6 Imagen" descr="2048 (10).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7"/>
                                        </p:tgtEl>
                                        <p:attrNameLst>
                                          <p:attrName>ppt_x</p:attrName>
                                        </p:attrNameLst>
                                      </p:cBhvr>
                                      <p:tavLst>
                                        <p:tav tm="0">
                                          <p:val>
                                            <p:strVal val="ppt_x"/>
                                          </p:val>
                                        </p:tav>
                                        <p:tav tm="100000">
                                          <p:val>
                                            <p:strVal val="ppt_x"/>
                                          </p:val>
                                        </p:tav>
                                      </p:tavLst>
                                    </p:anim>
                                    <p:anim calcmode="lin" valueType="num">
                                      <p:cBhvr>
                                        <p:cTn id="7" dur="3000"/>
                                        <p:tgtEl>
                                          <p:spTgt spid="7"/>
                                        </p:tgtEl>
                                        <p:attrNameLst>
                                          <p:attrName>ppt_y</p:attrName>
                                        </p:attrNameLst>
                                      </p:cBhvr>
                                      <p:tavLst>
                                        <p:tav tm="0">
                                          <p:val>
                                            <p:strVal val="ppt_y"/>
                                          </p:val>
                                        </p:tav>
                                        <p:tav tm="100000">
                                          <p:val>
                                            <p:strVal val="ppt_y+ppt_h/2"/>
                                          </p:val>
                                        </p:tav>
                                      </p:tavLst>
                                    </p:anim>
                                    <p:anim calcmode="lin" valueType="num">
                                      <p:cBhvr>
                                        <p:cTn id="8" dur="3000"/>
                                        <p:tgtEl>
                                          <p:spTgt spid="7"/>
                                        </p:tgtEl>
                                        <p:attrNameLst>
                                          <p:attrName>ppt_w</p:attrName>
                                        </p:attrNameLst>
                                      </p:cBhvr>
                                      <p:tavLst>
                                        <p:tav tm="0">
                                          <p:val>
                                            <p:strVal val="ppt_w"/>
                                          </p:val>
                                        </p:tav>
                                        <p:tav tm="100000">
                                          <p:val>
                                            <p:strVal val="ppt_w"/>
                                          </p:val>
                                        </p:tav>
                                      </p:tavLst>
                                    </p:anim>
                                    <p:anim calcmode="lin" valueType="num">
                                      <p:cBhvr>
                                        <p:cTn id="9" dur="3000"/>
                                        <p:tgtEl>
                                          <p:spTgt spid="7"/>
                                        </p:tgtEl>
                                        <p:attrNameLst>
                                          <p:attrName>ppt_h</p:attrName>
                                        </p:attrNameLst>
                                      </p:cBhvr>
                                      <p:tavLst>
                                        <p:tav tm="0">
                                          <p:val>
                                            <p:strVal val="ppt_h"/>
                                          </p:val>
                                        </p:tav>
                                        <p:tav tm="100000">
                                          <p:val>
                                            <p:fltVal val="0"/>
                                          </p:val>
                                        </p:tav>
                                      </p:tavLst>
                                    </p:anim>
                                    <p:set>
                                      <p:cBhvr>
                                        <p:cTn id="10" dur="1" fill="hold">
                                          <p:stCondLst>
                                            <p:cond delay="2999"/>
                                          </p:stCondLst>
                                        </p:cTn>
                                        <p:tgtEl>
                                          <p:spTgt spid="7"/>
                                        </p:tgtEl>
                                        <p:attrNameLst>
                                          <p:attrName>style.visibility</p:attrName>
                                        </p:attrNameLst>
                                      </p:cBhvr>
                                      <p:to>
                                        <p:strVal val="hidden"/>
                                      </p:to>
                                    </p:set>
                                  </p:childTnLst>
                                </p:cTn>
                              </p:par>
                              <p:par>
                                <p:cTn id="11" presetID="16" presetClass="exit" presetSubtype="37" fill="hold" nodeType="withEffect">
                                  <p:stCondLst>
                                    <p:cond delay="2000"/>
                                  </p:stCondLst>
                                  <p:childTnLst>
                                    <p:animEffect transition="out" filter="barn(outVertic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
                                          </p:val>
                                        </p:tav>
                                        <p:tav tm="100000">
                                          <p:val>
                                            <p:strVal val="#ppt_x"/>
                                          </p:val>
                                        </p:tav>
                                      </p:tavLst>
                                    </p:anim>
                                    <p:anim calcmode="lin" valueType="num">
                                      <p:cBhvr>
                                        <p:cTn id="17" dur="3000" fill="hold"/>
                                        <p:tgtEl>
                                          <p:spTgt spid="6"/>
                                        </p:tgtEl>
                                        <p:attrNameLst>
                                          <p:attrName>ppt_y</p:attrName>
                                        </p:attrNameLst>
                                      </p:cBhvr>
                                      <p:tavLst>
                                        <p:tav tm="0">
                                          <p:val>
                                            <p:strVal val="#ppt_y-#ppt_h/2"/>
                                          </p:val>
                                        </p:tav>
                                        <p:tav tm="100000">
                                          <p:val>
                                            <p:strVal val="#ppt_y"/>
                                          </p:val>
                                        </p:tav>
                                      </p:tavLst>
                                    </p:anim>
                                    <p:anim calcmode="lin" valueType="num">
                                      <p:cBhvr>
                                        <p:cTn id="18" dur="3000" fill="hold"/>
                                        <p:tgtEl>
                                          <p:spTgt spid="6"/>
                                        </p:tgtEl>
                                        <p:attrNameLst>
                                          <p:attrName>ppt_w</p:attrName>
                                        </p:attrNameLst>
                                      </p:cBhvr>
                                      <p:tavLst>
                                        <p:tav tm="0">
                                          <p:val>
                                            <p:strVal val="#ppt_w"/>
                                          </p:val>
                                        </p:tav>
                                        <p:tav tm="100000">
                                          <p:val>
                                            <p:strVal val="#ppt_w"/>
                                          </p:val>
                                        </p:tav>
                                      </p:tavLst>
                                    </p:anim>
                                    <p:anim calcmode="lin" valueType="num">
                                      <p:cBhvr>
                                        <p:cTn id="19" dur="3000" fill="hold"/>
                                        <p:tgtEl>
                                          <p:spTgt spid="6"/>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2000"/>
                                  </p:stCondLst>
                                  <p:childTnLst>
                                    <p:set>
                                      <p:cBhvr>
                                        <p:cTn id="21" dur="1" fill="hold">
                                          <p:stCondLst>
                                            <p:cond delay="0"/>
                                          </p:stCondLst>
                                        </p:cTn>
                                        <p:tgtEl>
                                          <p:spTgt spid="6"/>
                                        </p:tgtEl>
                                        <p:attrNameLst>
                                          <p:attrName>style.visibility</p:attrName>
                                        </p:attrNameLst>
                                      </p:cBhvr>
                                      <p:to>
                                        <p:strVal val="visible"/>
                                      </p:to>
                                    </p:set>
                                    <p:animEffect transition="in" filter="barn(outVertical)">
                                      <p:cBhvr>
                                        <p:cTn id="22"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5).jpg"/>
          <p:cNvPicPr>
            <a:picLocks noChangeAspect="1"/>
          </p:cNvPicPr>
          <p:nvPr/>
        </p:nvPicPr>
        <p:blipFill>
          <a:blip r:embed="rId2"/>
          <a:stretch>
            <a:fillRect/>
          </a:stretch>
        </p:blipFill>
        <p:spPr>
          <a:xfrm>
            <a:off x="0" y="0"/>
            <a:ext cx="9144000" cy="6858000"/>
          </a:xfrm>
          <a:prstGeom prst="rect">
            <a:avLst/>
          </a:prstGeom>
        </p:spPr>
      </p:pic>
      <p:pic>
        <p:nvPicPr>
          <p:cNvPr id="5" name="4 Imagen" descr="2048 (11).jpg"/>
          <p:cNvPicPr>
            <a:picLocks noChangeAspect="1"/>
          </p:cNvPicPr>
          <p:nvPr/>
        </p:nvPicPr>
        <p:blipFill>
          <a:blip r:embed="rId3"/>
          <a:stretch>
            <a:fillRect/>
          </a:stretch>
        </p:blipFill>
        <p:spPr>
          <a:xfrm>
            <a:off x="0" y="0"/>
            <a:ext cx="9152934"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nodeType="withEffect">
                                  <p:stCondLst>
                                    <p:cond delay="200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8"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33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3056"/>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14348" y="1785926"/>
            <a:ext cx="3357586" cy="3785652"/>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Hay 19 tipos diferentes de osos polares que han sido identificados y caracterizados por los investigadores. En este momento cinco de esas especies están clasificadas como vulnerables debido a la disminución de su población total. La mayor amenaza para la supervivencia de los osos polares es el calentamiento global como eliminación de su hábitat natural.</a:t>
            </a:r>
          </a:p>
        </p:txBody>
      </p:sp>
      <p:pic>
        <p:nvPicPr>
          <p:cNvPr id="62466" name="Picture 2" descr="http://mask-tub-et-brush.m.a.pic.centerblog.net/b537938d.png"/>
          <p:cNvPicPr>
            <a:picLocks noChangeAspect="1" noChangeArrowheads="1"/>
          </p:cNvPicPr>
          <p:nvPr/>
        </p:nvPicPr>
        <p:blipFill>
          <a:blip r:embed="rId4"/>
          <a:srcRect/>
          <a:stretch>
            <a:fillRect/>
          </a:stretch>
        </p:blipFill>
        <p:spPr bwMode="auto">
          <a:xfrm>
            <a:off x="3809989" y="1857364"/>
            <a:ext cx="5334011" cy="4000508"/>
          </a:xfrm>
          <a:prstGeom prst="rect">
            <a:avLst/>
          </a:prstGeom>
          <a:noFill/>
        </p:spPr>
      </p:pic>
    </p:spTree>
  </p:cSld>
  <p:clrMapOvr>
    <a:masterClrMapping/>
  </p:clrMapOvr>
  <p:transition spd="slow" advTm="2500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6).jpg"/>
          <p:cNvPicPr>
            <a:picLocks noChangeAspect="1"/>
          </p:cNvPicPr>
          <p:nvPr/>
        </p:nvPicPr>
        <p:blipFill>
          <a:blip r:embed="rId2"/>
          <a:stretch>
            <a:fillRect/>
          </a:stretch>
        </p:blipFill>
        <p:spPr>
          <a:xfrm>
            <a:off x="0" y="0"/>
            <a:ext cx="9144000" cy="6858000"/>
          </a:xfrm>
          <a:prstGeom prst="rect">
            <a:avLst/>
          </a:prstGeom>
        </p:spPr>
      </p:pic>
      <p:pic>
        <p:nvPicPr>
          <p:cNvPr id="6" name="5 Imagen" descr="384744-1-fre-FR-Stop-aux-cliches-sur-les-ours-polaires.jpg"/>
          <p:cNvPicPr>
            <a:picLocks noChangeAspect="1"/>
          </p:cNvPicPr>
          <p:nvPr/>
        </p:nvPicPr>
        <p:blipFill>
          <a:blip r:embed="rId3"/>
          <a:stretch>
            <a:fillRect/>
          </a:stretch>
        </p:blipFill>
        <p:spPr>
          <a:xfrm>
            <a:off x="-1" y="0"/>
            <a:ext cx="9161859"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250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250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7).jpg"/>
          <p:cNvPicPr>
            <a:picLocks noChangeAspect="1"/>
          </p:cNvPicPr>
          <p:nvPr/>
        </p:nvPicPr>
        <p:blipFill>
          <a:blip r:embed="rId2"/>
          <a:stretch>
            <a:fillRect/>
          </a:stretch>
        </p:blipFill>
        <p:spPr>
          <a:xfrm>
            <a:off x="0" y="3345"/>
            <a:ext cx="9144000" cy="6851309"/>
          </a:xfrm>
          <a:prstGeom prst="rect">
            <a:avLst/>
          </a:prstGeom>
        </p:spPr>
      </p:pic>
      <p:pic>
        <p:nvPicPr>
          <p:cNvPr id="5" name="4 Imagen" descr="2048 (13).jpg"/>
          <p:cNvPicPr>
            <a:picLocks noChangeAspect="1"/>
          </p:cNvPicPr>
          <p:nvPr/>
        </p:nvPicPr>
        <p:blipFill>
          <a:blip r:embed="rId3"/>
          <a:stretch>
            <a:fillRect/>
          </a:stretch>
        </p:blipFill>
        <p:spPr>
          <a:xfrm>
            <a:off x="0" y="0"/>
            <a:ext cx="9144002"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20" presetClass="exit" presetSubtype="0" fill="hold" nodeType="withEffect">
                                  <p:stCondLst>
                                    <p:cond delay="2000"/>
                                  </p:stCondLst>
                                  <p:childTnLst>
                                    <p:animEffect transition="out" filter="wedg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20" presetClass="entr" presetSubtype="0"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wedge">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33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3333"/>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642910" y="2000240"/>
            <a:ext cx="4286280" cy="3785652"/>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Entre las características de los osos polares esta que son animales solitarios excepto cuando están listos para aparearse.</a:t>
            </a:r>
          </a:p>
          <a:p>
            <a:r>
              <a:rPr lang="es-ES" sz="2000" b="1" dirty="0" smtClean="0">
                <a:effectLst>
                  <a:outerShdw blurRad="38100" dist="38100" dir="2700000" algn="tl">
                    <a:srgbClr val="000000">
                      <a:alpha val="43137"/>
                    </a:srgbClr>
                  </a:outerShdw>
                </a:effectLst>
                <a:latin typeface="Agency FB" pitchFamily="34" charset="0"/>
              </a:rPr>
              <a:t>¿Sabía usted que en ocasiones se han encontrado a su compañero con osos pardos? Genéticamente, se ha demostrado que evolucionaron a partir del oso pardo hace más de 38 millones de años. Esto podría explicar por qué todavía existe una atracción cuando se trata de apareamiento, aunque posean características diferentes.</a:t>
            </a:r>
          </a:p>
          <a:p>
            <a:endParaRPr lang="es-ES" sz="2000" b="1" dirty="0">
              <a:effectLst>
                <a:outerShdw blurRad="38100" dist="38100" dir="2700000" algn="tl">
                  <a:srgbClr val="000000">
                    <a:alpha val="43137"/>
                  </a:srgbClr>
                </a:outerShdw>
              </a:effectLst>
              <a:latin typeface="Agency FB" pitchFamily="34" charset="0"/>
            </a:endParaRPr>
          </a:p>
        </p:txBody>
      </p:sp>
      <p:pic>
        <p:nvPicPr>
          <p:cNvPr id="4100" name="Picture 4" descr="http://idata.over-blog.com/5/79/46/62/photo-10/tip9nghb.gif"/>
          <p:cNvPicPr>
            <a:picLocks noChangeAspect="1" noChangeArrowheads="1"/>
          </p:cNvPicPr>
          <p:nvPr/>
        </p:nvPicPr>
        <p:blipFill>
          <a:blip r:embed="rId4">
            <a:grayscl/>
          </a:blip>
          <a:srcRect/>
          <a:stretch>
            <a:fillRect/>
          </a:stretch>
        </p:blipFill>
        <p:spPr bwMode="auto">
          <a:xfrm>
            <a:off x="4643438" y="1500174"/>
            <a:ext cx="4500562" cy="4762500"/>
          </a:xfrm>
          <a:prstGeom prst="rect">
            <a:avLst/>
          </a:prstGeom>
          <a:noFill/>
          <a:effectLst>
            <a:softEdge rad="127000"/>
          </a:effectLst>
        </p:spPr>
      </p:pic>
    </p:spTree>
  </p:cSld>
  <p:clrMapOvr>
    <a:masterClrMapping/>
  </p:clrMapOvr>
  <p:transition spd="slow" advTm="3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4100"/>
                                        </p:tgtEl>
                                        <p:attrNameLst>
                                          <p:attrName>style.visibility</p:attrName>
                                        </p:attrNameLst>
                                      </p:cBhvr>
                                      <p:to>
                                        <p:strVal val="visible"/>
                                      </p:to>
                                    </p:set>
                                    <p:animEffect transition="in" filter="fade">
                                      <p:cBhvr>
                                        <p:cTn id="11" dur="20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9).jpg"/>
          <p:cNvPicPr>
            <a:picLocks noChangeAspect="1"/>
          </p:cNvPicPr>
          <p:nvPr/>
        </p:nvPicPr>
        <p:blipFill>
          <a:blip r:embed="rId2"/>
          <a:stretch>
            <a:fillRect/>
          </a:stretch>
        </p:blipFill>
        <p:spPr>
          <a:xfrm>
            <a:off x="0" y="6684"/>
            <a:ext cx="9144000" cy="6844632"/>
          </a:xfrm>
          <a:prstGeom prst="rect">
            <a:avLst/>
          </a:prstGeom>
        </p:spPr>
      </p:pic>
      <p:pic>
        <p:nvPicPr>
          <p:cNvPr id="5" name="4 Imagen" descr="2048 (15).jpg"/>
          <p:cNvPicPr>
            <a:picLocks noChangeAspect="1"/>
          </p:cNvPicPr>
          <p:nvPr/>
        </p:nvPicPr>
        <p:blipFill>
          <a:blip r:embed="rId3"/>
          <a:stretch>
            <a:fillRect/>
          </a:stretch>
        </p:blipFill>
        <p:spPr>
          <a:xfrm>
            <a:off x="-17863" y="0"/>
            <a:ext cx="9161863"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9" presetClass="exit" presetSubtype="0" fill="hold" nodeType="withEffect">
                                  <p:stCondLst>
                                    <p:cond delay="3000"/>
                                  </p:stCondLst>
                                  <p:childTnLst>
                                    <p:animEffect transition="out" filter="dissolv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9" presetClass="entr" presetSubtype="0"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dissolve">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0).jpg"/>
          <p:cNvPicPr>
            <a:picLocks noChangeAspect="1"/>
          </p:cNvPicPr>
          <p:nvPr/>
        </p:nvPicPr>
        <p:blipFill>
          <a:blip r:embed="rId2"/>
          <a:stretch>
            <a:fillRect/>
          </a:stretch>
        </p:blipFill>
        <p:spPr>
          <a:xfrm>
            <a:off x="7422" y="0"/>
            <a:ext cx="9129156" cy="6858000"/>
          </a:xfrm>
          <a:prstGeom prst="rect">
            <a:avLst/>
          </a:prstGeom>
        </p:spPr>
      </p:pic>
      <p:pic>
        <p:nvPicPr>
          <p:cNvPr id="5" name="4 Imagen" descr="2048 (17).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5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nodeType="withEffect">
                                  <p:stCondLst>
                                    <p:cond delay="250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2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25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33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2778"/>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428596" y="1285860"/>
            <a:ext cx="4357718" cy="4093428"/>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Los científicos no respaldan esta afirmación, sin embargo, parece ser uno de los temas acerca de estos osos que no desaparecerá. Utilizan sus garras para excavar y sus dos manos para capturar a sus presas. No son parciales a la utilización de la derecha o la izquierda como son los humanos.</a:t>
            </a:r>
          </a:p>
          <a:p>
            <a:r>
              <a:rPr lang="es-ES" sz="2000" b="1" dirty="0" smtClean="0">
                <a:effectLst>
                  <a:outerShdw blurRad="38100" dist="38100" dir="2700000" algn="tl">
                    <a:srgbClr val="000000">
                      <a:alpha val="43137"/>
                    </a:srgbClr>
                  </a:outerShdw>
                </a:effectLst>
                <a:latin typeface="Agency FB" pitchFamily="34" charset="0"/>
              </a:rPr>
              <a:t>¿Que característica tienen los osos polares para mantenerse calientes en los climas fríos? Tienen capas de grasa bajo su piel llamada grasa de ballena. Estas capas sirven como un tipo de aislamiento para que puedan mantener su temperatura corporal</a:t>
            </a:r>
            <a:endParaRPr lang="es-ES" sz="2000" b="1" dirty="0">
              <a:effectLst>
                <a:outerShdw blurRad="38100" dist="38100" dir="2700000" algn="tl">
                  <a:srgbClr val="000000">
                    <a:alpha val="43137"/>
                  </a:srgbClr>
                </a:outerShdw>
              </a:effectLst>
              <a:latin typeface="Agency FB" pitchFamily="34" charset="0"/>
            </a:endParaRPr>
          </a:p>
        </p:txBody>
      </p:sp>
      <p:sp>
        <p:nvSpPr>
          <p:cNvPr id="45058" name="AutoShape 2" descr="data:image/jpeg;base64,/9j/4AAQSkZJRgABAQAAAQABAAD/2wCEAAkGBhMSEBUTEhQWFBQWGBgaFxgXFxgaGhcUGhYVGBoXGxcYHCYeGhsjGhcaHy8gJCcpLCwsFx8xNTAqNSYrLCkBCQoKDgwOFw8PFywkHCQsLCkpKSksLCwpLCwpKSwsKSwsLCwpLCwsLCwsLCwsKSwpLCwsKSwpLCwsLCwsKSwsLP/AABEIAL4BCQMBIgACEQEDEQH/xAAcAAACAgMBAQAAAAAAAAAAAAAABQMEAgYHAQj/xAA7EAABAwIDBQYFAwQCAgMBAAABAAIRAyEEMUEFElFhcQYigZGh8BOxwdHhIzLxBxRCclKCYpIzc8Ik/8QAGAEAAwEBAAAAAAAAAAAAAAAAAAECAwT/xAAgEQEBAAICAwEAAwAAAAAAAAAAAQIRITEDEkFREyJh/9oADAMBAAIRAxEAPwDuKEIQAhCgxeNZSaXVHBoHEoCdC0zaP9S6LHbtNrnG9yIHzt4pNW7ZYmo+B3R/4kRHGQpuUg06Yhc7wW3HHMknmTdNTtcAAkxOV0TKCtvQudbU7Y7lRrA8tJIAiSSTNrZJ3hdqvLJLySM0e0JtSxdUAzKRsxriLuWT36yqLZg/aIvGmqhfjTxjgqNR5iwn3ZQgmczbQwfD0umnkxOKPH1WbMWRql2/J4T4yPosjUO9AGWZ5p7I4p40aqdtQHIpCKlpupaVbglwrdO0Je3Fc1J8SU/Ue606oBqoziQqxKwJT9YXtVl2KKw/uiq5svJ5oLdTnEuQMSeKrF8I3dUDlcbjuKmZiGnVJnOIKGVDN/BLhW6fISyhiyArtHEh3VKw5kmQhCSghCEALF7wBJIAGpXOe0v9ZKVHE1MLRplz6Z3TUdHw9+BIbBkxMXi4K0/H9q6+Jf8AqVHkTYA7rR/1FkrdB1TavbGm0FtKXGDcfRc27ZbcxFQDcY53ETeehzU+Hxbd0Dhzn3dQb+8+1x9FlctnpQ2NXfVH6zS0jjE9bZfhPMPgw1oIyBm0Dh91PT2cIE/5ZZewmNGgN0DTID0S0eyt+A3ge8WujSbdY0UuHoTRAJy48ZNrm+iYsoAEk6526fhZP3QZMOmAZyAvJjKw15I0RNg9lU/j/Eq77nNHc4AkZxEkxrzTjD4kAlomBf2FXptkVXNuZMukn9sC3AQN4Dmo8DSs52kT4ao2NNlw9eYHKc1OK05QluEtLhEGw45WVlpgcgTHgbrSVFWhB9+GajBuNdL+qGG/Mx4c16BkcrSfurSzaRE+v3Um9Yf5T7kKrUdugx4zf2VLRqixy/hAZOAF56AH6arEjUnpn91FXcIaZkzbx05fhZ0niLgnjPzlI01N94d+FaY61jKp/EAzuPea9dVAcQM49/yrlSvNfKxt70VRlcOAN5OXsfNSitxzVbJLEXlYF/C6w3z+FC4wUjStqE2PyXjt4DMEHqoncZM8c5XjcQZANycip2YrOMWke+awLzIkx817icQQ3KcreKrVHhxbAnllA4lTTi6yv6aa+SmbWg55qgMTukHdmLHiPNT13AkGL6KpS0eYXEzY5qykWHxGQ1TqjUkSnf1UvxmhCFKnAP6w9lRh9otqsAbSxcucXWY2sID5cbNBBDv/AGPRBhK5DiDFjA3SCDFrEZjmvo/bWwqGLpGliKbajDeDodHA5gjiFx/b/wDSXEYZ04Zxq0tLS9v+wGfgEXWuS0UYKpM7zg2AM3QTPDimmEYGQ4meH8/Ra5V7J1STvv3eIgz5FNsIAGtaCXBozOdjH1WGWvi5/p0/acuEfwPvdMMBtPez1MA8SkNSjclp95KfDPLbc5nQGBbkqia2TEuLQdY5+OYVP+4Fgc3Ejw3XOjkLQoMLXuQ7n5/koA79OMgXSOUD7pZCL2y3w6tJjff4DuAAfRXa9NrWOa25FOSOF5PokOAxgc7edO84uqAcGtO6DOWTWq/hqpFIkialT93IEgR+FMp04w4MMA/bmfDRWwIsMvzf3zVKlXBYIyDt2eYzHNZfGuPOfD6/RazhFWXVv2jiSJ4a38VY3xHvxS+i/eMcYMkxB5/NZirBOUSRnnoqlLSd78+MG/LPXiog8TEAQB13Zt76qJ2IEX0F/FeNBkCxtEk3iR6/ZBpYDiYkNkkwP8h0vovTnEd2REG4MdPRVcG5wBkmS64OX7jePBWRVEkEWmD9CkGbpDYkuvcnPMr2liLmdJknhOvkVg50j1HW1vVROcASTN5HIXkEzoLpkY4euOh1HBBfeDbgc7qq1s3/AGmZgDO4kFR4h4Ped/icg6L2j00VbLS7LwRPC/3XtS9x6fJQ4fEDIwSDb7fhTurTMkBvGY8OSAwBJGSj+ICYnLIjjxBXtew4iLEXuqheAYBu4GOAAgSlTWHvE5Hx4EBVCLSLumwt7hZFwIF96IE5E+CxDJNxB0vcckjH9y4ndcdIJ4REk3VthJaLwRrxVB7SGvMAu+izG0S1gBALoBOhi4mES/oMab7iL8TCa7Nxd4KS0sQBByJ98VZoP7yuJbIhY0nyAVkpaBCEICtjNmUqoipTa/qB881qu1ewoAf/AG4G67NpAJEX7rjktzQlZKHIKuwHtJaZb/4kXtoOCWik8G3CSDmOA52XbqtBrv3AHqEmxnZCg+S0FhPAyPIqPTXR7csbXcOsx9PsrNPFTDRYnXymOa2La/Yeq2S0b7c+7n5ZrXxQ3HEFpmCL2g2g+Ci7+hjtHCtFF72PaS9nw90ZsHxCDPWVaZiO8T/iw5c2tF0uxGFduFmTniDyvKKVVxngXDTgA0/JSZ1Srw2AecaEuupRjgB3tSPFK8C7eceG9boBHzTR9BufAyrhVap1CQZzIH2hY/3Wd4A9+qrCrN5icuhVapiBuHUDPm4XA80bJfrVsxMF0Hwy+SnZWJgGdI5XufFKDWJLZzzPIR91dwLfi1N0ODdb65wPQolFMzVJiNJ9DqvWwXC/WBnFh6quyALmM5nVNMC21mgkm7rENAA4rSJV2sBsBPAeXrI9Vcw+yXG7juiT1IPJXfiU2ZQOfPkqVbFSbT75KuIS3TwIAjfnmQl+1cZSoNL3uBtw9Oqyq4sx781ru19nCoQ4kktLTuwSDcETGSm5/hzE5Z+oN5tjaRNiCeGiKdSR3m5aHTPzusezjp3pGZ4xbpomeJ2VN28Zg+qrHmbK8UuwssZukzqIB+2al/tYJPWON9D71Q6mP8bTY8ioTiCSQLkTlNj1QHrA2N1oyubZ6yqtPEmd95y04BSiuLMmDPTW/gq9Ws4A2zce6eHCeiVprAvUcN6xvETFlE4S7ePIWGY+ea8p4kuZfuOuOmgM5W4LDA2bMkPNiJndi3jqkZhWpiJZE5cxxKmwz4ic+KXB8PAE8CeJ4wr9E2P4zVxNbFs2tLYVxJdk17iOidIp4hCEJKCEIQAhCEAKvi9n06oio0OHr5i6sIQGsYrsJSJlj3NvMG46aFa/tTsjVotcQA5sky3QEzcZro68c2RByKm4wOTMwu7MKQVDEEWWe0ZZUeAf2vcPAWVT+9OR9FlxDZ0qRnP9Q6xZo4DhZY7oiwsJ3R6SV46p5HVePb3c88x0+6i09IKbpPEviefABN6ODdTcN+N45iRnGVsouVS+CSQSZPyv+FdaABwievuU4KsNabaug+uvonjXhlMA58OfNc3q/wBT6bKhaxhgEg1HETnEgDIW6pxh9tB5HTU568Ft0z7Vu2P969u7h3BsnOdM7SCOSudnn4llEDElpfxEDzIEE9Ar5LiBIzvkrD2kgAX9/lTbwqJRWls5+Pr7Cx3pg2z4CJ6E5881GGWjxy+irU6xB5TBzNvH3dQZlgnEbxzg8rgm+RT+hiJWu7JxMndzku/HzTim8CFtheEZRJtHDbzZYO8LxxSVlUxvNbYEAjnqYtCftrcFR2zhiWFzbT++5tzhXUxUrURNhOcRnoVDiHWFpi8HryWGBljA0kzPmI0KmqsG5e8a6qe1KjqYDXRqWkDnl8lkaTReI0z4H5qsHwBPQ+En1UlanNQOMQMwctIUmyrv3XNBzAnr49FbbtADSAbmx80p2tuPZvCCbRBOSuYL/wCOBqAJ5lOXktHuzsQCbZTY8lse8tOwDdwBbN8RadwpwuoQhSsIQhACEIQAhCEAIQhAc22rT/Wq/wC7vmUodS+fyJlbBt9u7iKnWfEhIXLmz7VBTECPFesqbupgi4Cx4evyVfFtILmmWngbQpM0oxnorFNl5zSbYuNnuO0y6Zpux1/JVE1z3t32aFKo3EU2zTqE/EhvdZU7p00fJPUHiq2E2u60AuceAPTy/C6WxwMsIBabEESCOcqw/se0Na5oDZE7vDgtZdwumpbJ2ri3G9MBts/3W6rZm13CJ8UDZT2uyG7opDhddYj5rLlfCSpUO7dUXOg5weGhUjgd0dPMfdQinvDPp9PfJK0jGkA0b5Gc3GeU/QeSu4HFhxgm49Uqqfta0ZCZ5kiD6Lz4sERmLHmJsq9tFrbZmP8AFS0XAy0ix0SejjIGckaH3ZSYbFd6REc5t9lrM0eqv/bbm+ybz+QRPJZU3Ogg5/PzV3adLvB3EacQl9SrHy8Dl6qugp1nRpb6L11MEFtxIBPvgpWukKCu/KDfL2VJqbWRLW6/Maq5Rqd1oiwJJ1vGXqqY3g8b0gehTPDUqc5xIm1wClDq9s9xLRIWzf2xWu7MMvZ/sB6rclpOkwIQhCghCEAIQhACEIQAhCEBpPa+lFeR/k0H5j6LW3G3vNbl2yp3Y7kR5EW9Vp+Idyv8gufyTlUVXPlxtkBl4quKMvI3g0XucsuSk+OGnKeuRVJ+JE++CzhoTV3Hhw0W4bIwhrxu/wATqlGxeylTEuBcN2n/AMvwujYPAsosDKbQAPdzqujDDfbPLIuwnZhjCC92/GQiBPPirWPq2srlSokm0cRpx6q8tYzhM3aWYjaTmH/kCeCxG0GuibHgVDiDvZZAWOk8eaUVaZm2onzMD6rlvksbzFsFZ3dDdBlyKqOpgGyqYPGkDXdnW9ss/BWqmIaWiLG8mfolcpRrTDEVItlP3/KrVK5LnbuUAT5ys8S/eI96qJtK98jPmotVIttqGLB0czfndN8CSOesahL6NKItJ/gEfVM8O1oDYkkZ3y6LbBnkY4tgdRnh4W1SLEuAbzTrH1QMOSeXzWp18dvayBoujKsokxGL3Yi4PpoofigD/sPI5qoK0kAzbLp7lXqbAYJ0I9+RWW9tNJ31bRmDa9yDy9VJgTfdOehUNTDWzzOfA+ymOHpy1pgTGYVTlNM9jCazbZX9FtaQ9m8KRvPdp3RzT5aCBCEIMIQhACEIQAhCEAIQhAIO17JpsI/5R5j8LRsYI8Bb31XRO0tOcO7lB9Y+q59jHwHZiRETmsvJDhHiPx796J32S7Liv+pVndBsAdQTBPKFY2V2WNaXPO6A4S2DJGfshbk0Npt3WgAJePx/aWWXyJKFFlNoYwbrRkFkXyVW+PdZNfbqujbLTDFVUlxdaTc3jXQJjiXFLKlVpsRbWT78ljndtMYWVq0TmW/PoodzI9AeUAgevzVjHgFu9TIPDnF7cslUcLBzeGR4H/FcmXbedBrYy5fIKPF91hdHIeJUjYtGuvLMei8xLd+nd4EOkNOsE5JGypst7yWQFwPeSypCw98FJSpFzgNbfVEhVJRr5Hp7+aaYWmSZMFLxh4MWkZfIprs+kQM7ecdDmujCcs8lLthiNzDtblJnPh/K1DBYzeFk8/qc0ilRIykg9bELXMNi96mxu4wFsDeaILr68Ved5Tj0ZCiS4HgfumlCiZt5eH3VLDGR5pjhxlE5KYqrLWyOpkW+vVS0yWgDQm18jb34qFh0OUxHCdZ8x5KYUbRc94ZnQj7rSIbjslsUhzuriiwtLdY1vAAeilVmEIQgBCEIAQhCAEIQgBCEICrtOlvUag4tPnC57hsGar90gkTfkuluEiFqGw8NBc/ieHCyWt0rdGtNm42OUJXjsWb65WkK9ia8JNisVu/u0BPG/EpZ5FjGdHGTN8s8x5prSuwFalTr7mv7s78SNFtlE9wdEvHdnlNK9cTp6keoSrFs1jIeVo+qY4tyXVng2OY+n0WeasSnEYMw1wOXkG/ysWvkjn8/cK3RMuOUkcfRVq1GCsPVpt6KFxyJ9RKgcRJsD/8AnI2VttXuyq1BpJnjPlki46Pawz9oUlDS95k9M1WrPIblZYf3EHr7+aIRlRcJziD9fymeDBByvySbDaA6j1TvA5XzC2wRkx7WYcVMISRdpB9Y+RWhbjQ4Ecvqukbbob2Dqj/xnyIK5vRwroDiDHHmtPIjA2whkaDkLDIhNcG4aibWExxg+aX4ZrQBnva8I0V6m0T4R5QVEVUwuSDk6CORj8Jt2fZNYBwmJ9MiUmoXE9CetltPZyjdz/D6rWJPUIQqMIQhACEIQAhCEAIQhACEIQGL3wCeCRWaICpdqO1gpVBRGf18MoSHZnbBtZ76QI+IwS4kdwSYEnem6n2+FYe4mtkI6rXtqVSLTnOQMACOOqvvxlrt3XfO+Y4hJsZWcQYJk+Eflc+dXiVVsbBG84kteBMyCCAfQQF0TCYkPY0jIhcdx1InfDSdyGyYtN8+a3rsNtXfpbk3ZbwV+K64LOHu0q0NJjzMLXa+IJ4Z5Xt4Zz5J7tIkiMvD7280grtAnvARxF76c/QcksuaMXmHfcEWn6KXalWHDmJUeHqts3e4RP8AA9LLDbjZewcj8/so6X2r1MZkBe59AreHcdwnhmeZlUGUQMrgW6k5rLEVN1sX4JbN5W2i4ndblZZUHQb58EswGK/VdyTWsGl5+G6WwLxF9RHVOzgoYYOpccsuvelPsLU3tIWu4YkHxt79U/wOa0wTkZbVrhmDqk/8YHU2HzXOqeJeWhjj3RkDHzWz9u9qNZh2U8y8zHIfytGoVwYgR6K/JedJwjY8K8GL8leacxrIPh/CR4RpORvxnqQn+Ej/AC0+8LPFVT4cC3NbrshkUmyAOi0zCU+/ykLfmiAAt8ekfXqEITMIQhACEIQAhCEAIQhACjr1d1rncAT5CVIoMcP0n/6u+RQHJNobYbVe5wIkDvyRvNnQxkqNWiw03tHd3yN7diTkQCdRp4pbiuzDR8fdcWmo4E2aRZxdAvIuTlEjol2FbVw9QB01aZ1EkN6jRY2fYcbzsbHPqNe2o0tDLMmZIgSQOAsodtUn0+6bmLEHMfQqns7EPc2fiWhu64Zx11tqoO02NeGtqT+me610iS4ZyM89VnP7K6a3iN+pWFOmCSSLQbHmF0ns/sxmGa0ZvOZ4LXtkCmIeI+IbucT70Tx2KkhzTOWWqrqi8nmLw5dyCRnAtcS0Ezc6ZdM1b2X22o199lRrqTqdjqHCSJBzGVwfNZv2hhy7ukCLhxIBk2t16q7hyiZaK8NsQMp75frkSDygRBlY7Qwp3RcGCMs+Y6ZeSuVH0nF13MjIl1MbzjoGb1s5kwp6/aDDMYBUeHFtjugcOUj1SvjOZEmErND5c3eAnuzGfMaqtjcTINunyCW19tMLnGmCGkmATfdOQtqJVartIH3wWelPaLYf3rSTPRPsM+17DIaWnMBa42tLweacUqwkSb+5+yKcPMHU85n36rYsCZIjIrT8LiwD0MLYtkY9nEJ4VOULO2n6mJZTiwFyRYZHPiQltHZjG/tb45hb1X7JuxJdU+N8OSNzcaCYETvF2cxlayr0uwuIaTGIZczIplvmN4grTLG27LG8NbZs4wC2QeGlvBXaLXRJmdeq2vD9lnRFSoHc2tgz5qzS7MMAjff5gfROYFsh7PU/iVmzpc9At3VbB7Pp0hDGgcTqepVlXAEIQmAhCEAIQhACEIQAhCEALwheoQHHe3ewK2Gqmo1pNCZa5t90nR3COJSDC4kuE/u1tY2X0A5siDcKi7YWHOdGn/6D7KLge3BKnaKk0hhIZJAib6Cw1Nkq2hsXF4hx+Bhq9VoJh4Y4BzTEWNhloTmvpOhsegwyyjTaeIY0HzhXE5jIT5qbSxeGp/8A9GGq0m5Evad0+IsPNXdmdoGUqYDHhm7lvE6nj4r6GewEQQCDoVRqdnsM791Ckf8Ao37JXGHtwrs1TLhVqF0tM7xmzQLySU4Y2KLnujuguad7/G2U8LrsWH2TRYIZSY0cA0KWpg6bhDmNI4FoKrUJ844naYNQmZXmGrvqlzaLTUe3NrBvHwAGfNfQbezWEBkYejP/ANbfsr1Gg1ghjQ0cAAB6KfU9vnvF9kMSzDNqGjiBULo+H8Fx7sE7280mPJLTsrFMG87D12jnTfx1lsQvppCfrC2+XsBtJm8WyJGk3B6J2XktG4QTeB662XfsRs6k/wDfTY7/AGaD8wq9Xs/hnCDQpx/qB6hTcNnK4Lia9Si0F994xunMiNI1GazO3XUaILg4GREdbiOYXZcT/T/A1HBzqILm5HedbTisMV/TvA1Q1tSkXNa4OA33gSMp3SJHI2Kj+Jfu0LYXbx7K4psLw2owlgcJAqsneaQbwREEc11LYG2mYvDU8RTkNqNmDm0gkOaeYcCPBQDslg+7+gzumW2uCRFjnkmGCwLKLAym0NYCSAOLiXHPmSVpjjpFu06EIVkEIQgBCEID/9k="/>
          <p:cNvSpPr>
            <a:spLocks noChangeAspect="1" noChangeArrowheads="1"/>
          </p:cNvSpPr>
          <p:nvPr/>
        </p:nvSpPr>
        <p:spPr bwMode="auto">
          <a:xfrm>
            <a:off x="155575" y="-1309688"/>
            <a:ext cx="3810000" cy="27432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45060" name="Picture 4" descr="http://www.officialpsds.com/images/thumbs/Polar-Bears-psd85382.png"/>
          <p:cNvPicPr>
            <a:picLocks noChangeAspect="1" noChangeArrowheads="1"/>
          </p:cNvPicPr>
          <p:nvPr/>
        </p:nvPicPr>
        <p:blipFill>
          <a:blip r:embed="rId4"/>
          <a:srcRect/>
          <a:stretch>
            <a:fillRect/>
          </a:stretch>
        </p:blipFill>
        <p:spPr bwMode="auto">
          <a:xfrm>
            <a:off x="4500562" y="2714620"/>
            <a:ext cx="4397742" cy="3429024"/>
          </a:xfrm>
          <a:prstGeom prst="rect">
            <a:avLst/>
          </a:prstGeom>
          <a:noFill/>
        </p:spPr>
      </p:pic>
    </p:spTree>
  </p:cSld>
  <p:clrMapOvr>
    <a:masterClrMapping/>
  </p:clrMapOvr>
  <p:transition spd="slow" advTm="3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45060"/>
                                        </p:tgtEl>
                                        <p:attrNameLst>
                                          <p:attrName>style.visibility</p:attrName>
                                        </p:attrNameLst>
                                      </p:cBhvr>
                                      <p:to>
                                        <p:strVal val="visible"/>
                                      </p:to>
                                    </p:set>
                                    <p:animEffect transition="in" filter="fade">
                                      <p:cBhvr>
                                        <p:cTn id="11" dur="2000"/>
                                        <p:tgtEl>
                                          <p:spTgt spid="45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2).jpg"/>
          <p:cNvPicPr>
            <a:picLocks noChangeAspect="1"/>
          </p:cNvPicPr>
          <p:nvPr/>
        </p:nvPicPr>
        <p:blipFill>
          <a:blip r:embed="rId2"/>
          <a:stretch>
            <a:fillRect/>
          </a:stretch>
        </p:blipFill>
        <p:spPr>
          <a:xfrm>
            <a:off x="0" y="0"/>
            <a:ext cx="9144000" cy="6858000"/>
          </a:xfrm>
          <a:prstGeom prst="rect">
            <a:avLst/>
          </a:prstGeom>
        </p:spPr>
      </p:pic>
      <p:pic>
        <p:nvPicPr>
          <p:cNvPr id="5" name="4 Imagen" descr="2048 (18).jpg"/>
          <p:cNvPicPr>
            <a:picLocks noChangeAspect="1"/>
          </p:cNvPicPr>
          <p:nvPr/>
        </p:nvPicPr>
        <p:blipFill>
          <a:blip r:embed="rId3"/>
          <a:stretch>
            <a:fillRect/>
          </a:stretch>
        </p:blipFill>
        <p:spPr>
          <a:xfrm>
            <a:off x="0" y="0"/>
            <a:ext cx="9161859"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20" presetClass="exit" presetSubtype="0" fill="hold" nodeType="withEffect">
                                  <p:stCondLst>
                                    <p:cond delay="2000"/>
                                  </p:stCondLst>
                                  <p:childTnLst>
                                    <p:animEffect transition="out" filter="wedg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3).jpg"/>
          <p:cNvPicPr>
            <a:picLocks noChangeAspect="1"/>
          </p:cNvPicPr>
          <p:nvPr/>
        </p:nvPicPr>
        <p:blipFill>
          <a:blip r:embed="rId2"/>
          <a:stretch>
            <a:fillRect/>
          </a:stretch>
        </p:blipFill>
        <p:spPr>
          <a:xfrm>
            <a:off x="0" y="0"/>
            <a:ext cx="9144000" cy="6858000"/>
          </a:xfrm>
          <a:prstGeom prst="rect">
            <a:avLst/>
          </a:prstGeom>
        </p:spPr>
      </p:pic>
      <p:pic>
        <p:nvPicPr>
          <p:cNvPr id="5" name="4 Imagen" descr="2048 (20).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nodeType="withEffect">
                                  <p:stCondLst>
                                    <p:cond delay="200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3" presetClass="entr" presetSubtype="5"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4).jpg"/>
          <p:cNvPicPr>
            <a:picLocks noChangeAspect="1"/>
          </p:cNvPicPr>
          <p:nvPr/>
        </p:nvPicPr>
        <p:blipFill>
          <a:blip r:embed="rId2"/>
          <a:stretch>
            <a:fillRect/>
          </a:stretch>
        </p:blipFill>
        <p:spPr>
          <a:xfrm>
            <a:off x="0" y="6684"/>
            <a:ext cx="9144000" cy="6844632"/>
          </a:xfrm>
          <a:prstGeom prst="rect">
            <a:avLst/>
          </a:prstGeom>
        </p:spPr>
      </p:pic>
      <p:pic>
        <p:nvPicPr>
          <p:cNvPr id="5" name="4 Imagen" descr="2048 (21).jpg"/>
          <p:cNvPicPr>
            <a:picLocks noChangeAspect="1"/>
          </p:cNvPicPr>
          <p:nvPr/>
        </p:nvPicPr>
        <p:blipFill>
          <a:blip r:embed="rId3"/>
          <a:stretch>
            <a:fillRect/>
          </a:stretch>
        </p:blipFill>
        <p:spPr>
          <a:xfrm>
            <a:off x="0" y="0"/>
            <a:ext cx="9144000" cy="6844632"/>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5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nodeType="withEffect">
                                  <p:stCondLst>
                                    <p:cond delay="250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2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25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33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Marco"/>
          <p:cNvSpPr/>
          <p:nvPr/>
        </p:nvSpPr>
        <p:spPr>
          <a:xfrm>
            <a:off x="0" y="0"/>
            <a:ext cx="9144000" cy="6858000"/>
          </a:xfrm>
          <a:prstGeom prst="frame">
            <a:avLst>
              <a:gd name="adj1" fmla="val 3056"/>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571472" y="714356"/>
            <a:ext cx="4143404" cy="5632311"/>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Por eso, cuando usted ve los osos polares en un zoológico en un lugar cálido, estos son mucho más delgados.</a:t>
            </a:r>
          </a:p>
          <a:p>
            <a:r>
              <a:rPr lang="es-ES" sz="2000" b="1" dirty="0" smtClean="0">
                <a:effectLst>
                  <a:outerShdw blurRad="38100" dist="38100" dir="2700000" algn="tl">
                    <a:srgbClr val="000000">
                      <a:alpha val="43137"/>
                    </a:srgbClr>
                  </a:outerShdw>
                </a:effectLst>
                <a:latin typeface="Agency FB" pitchFamily="34" charset="0"/>
              </a:rPr>
              <a:t>Ya no es necesario producir las capas de grasa para su protección. La cantidad de grasa presente dependerá del clima, ya que sus cuerpos son capaces de adaptarse con facilidad. Hay más características que explorar sobre el oso polar. Estudiarlos puede ayudar a entender mejor este tipo de animales tan  interesantes y aislados en el mundo. Quizás también impulse sus deseos de ayudar a que sigan estando en la Tierra, a través de los esfuerzos de conservación y los cambios que usted puede hacer por el medio ambiente.</a:t>
            </a:r>
          </a:p>
          <a:p>
            <a:r>
              <a:rPr lang="es-ES" sz="2000" b="1" dirty="0" smtClean="0">
                <a:effectLst>
                  <a:outerShdw blurRad="38100" dist="38100" dir="2700000" algn="tl">
                    <a:srgbClr val="000000">
                      <a:alpha val="43137"/>
                    </a:srgbClr>
                  </a:outerShdw>
                </a:effectLst>
                <a:latin typeface="Agency FB" pitchFamily="34" charset="0"/>
              </a:rPr>
              <a:t> </a:t>
            </a:r>
          </a:p>
          <a:p>
            <a:endParaRPr lang="es-ES" sz="2000" b="1" dirty="0">
              <a:effectLst>
                <a:outerShdw blurRad="38100" dist="38100" dir="2700000" algn="tl">
                  <a:srgbClr val="000000">
                    <a:alpha val="43137"/>
                  </a:srgbClr>
                </a:outerShdw>
              </a:effectLst>
              <a:latin typeface="Agency FB" pitchFamily="34" charset="0"/>
            </a:endParaRPr>
          </a:p>
        </p:txBody>
      </p:sp>
      <p:pic>
        <p:nvPicPr>
          <p:cNvPr id="2054" name="Picture 6" descr="http://ekladata.com/eFCUR_STj2v75QFTm8s_VXvD70k.png"/>
          <p:cNvPicPr>
            <a:picLocks noChangeAspect="1" noChangeArrowheads="1"/>
          </p:cNvPicPr>
          <p:nvPr/>
        </p:nvPicPr>
        <p:blipFill>
          <a:blip r:embed="rId4">
            <a:grayscl/>
            <a:lum contrast="40000"/>
          </a:blip>
          <a:srcRect/>
          <a:stretch>
            <a:fillRect/>
          </a:stretch>
        </p:blipFill>
        <p:spPr bwMode="auto">
          <a:xfrm>
            <a:off x="5214942" y="857232"/>
            <a:ext cx="3713579" cy="5476863"/>
          </a:xfrm>
          <a:prstGeom prst="rect">
            <a:avLst/>
          </a:prstGeom>
          <a:noFill/>
        </p:spPr>
      </p:pic>
    </p:spTree>
  </p:cSld>
  <p:clrMapOvr>
    <a:masterClrMapping/>
  </p:clrMapOvr>
  <p:transition spd="slow" advTm="4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2054"/>
                                        </p:tgtEl>
                                        <p:attrNameLst>
                                          <p:attrName>style.visibility</p:attrName>
                                        </p:attrNameLst>
                                      </p:cBhvr>
                                      <p:to>
                                        <p:strVal val="visible"/>
                                      </p:to>
                                    </p:set>
                                    <p:animEffect transition="in" filter="fade">
                                      <p:cBhvr>
                                        <p:cTn id="11" dur="20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6).jpg"/>
          <p:cNvPicPr>
            <a:picLocks noChangeAspect="1"/>
          </p:cNvPicPr>
          <p:nvPr/>
        </p:nvPicPr>
        <p:blipFill>
          <a:blip r:embed="rId2"/>
          <a:stretch>
            <a:fillRect/>
          </a:stretch>
        </p:blipFill>
        <p:spPr>
          <a:xfrm>
            <a:off x="0" y="6684"/>
            <a:ext cx="9144000" cy="6844632"/>
          </a:xfrm>
          <a:prstGeom prst="rect">
            <a:avLst/>
          </a:prstGeom>
        </p:spPr>
      </p:pic>
      <p:pic>
        <p:nvPicPr>
          <p:cNvPr id="5" name="4 Imagen" descr="2048 (22).jpg"/>
          <p:cNvPicPr>
            <a:picLocks noChangeAspect="1"/>
          </p:cNvPicPr>
          <p:nvPr/>
        </p:nvPicPr>
        <p:blipFill>
          <a:blip r:embed="rId3"/>
          <a:stretch>
            <a:fillRect/>
          </a:stretch>
        </p:blipFill>
        <p:spPr>
          <a:xfrm>
            <a:off x="1" y="0"/>
            <a:ext cx="9143999"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nodeType="withEffect">
                                  <p:stCondLst>
                                    <p:cond delay="200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10"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7).jpg"/>
          <p:cNvPicPr>
            <a:picLocks noChangeAspect="1"/>
          </p:cNvPicPr>
          <p:nvPr/>
        </p:nvPicPr>
        <p:blipFill>
          <a:blip r:embed="rId2"/>
          <a:stretch>
            <a:fillRect/>
          </a:stretch>
        </p:blipFill>
        <p:spPr>
          <a:xfrm>
            <a:off x="5945" y="0"/>
            <a:ext cx="9132109" cy="6858000"/>
          </a:xfrm>
          <a:prstGeom prst="rect">
            <a:avLst/>
          </a:prstGeom>
        </p:spPr>
      </p:pic>
      <p:pic>
        <p:nvPicPr>
          <p:cNvPr id="5" name="4 Imagen" descr="2048 (23).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nodeType="withEffect">
                                  <p:stCondLst>
                                    <p:cond delay="200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8"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9).jpg"/>
          <p:cNvPicPr>
            <a:picLocks noChangeAspect="1"/>
          </p:cNvPicPr>
          <p:nvPr/>
        </p:nvPicPr>
        <p:blipFill>
          <a:blip r:embed="rId2"/>
          <a:stretch>
            <a:fillRect/>
          </a:stretch>
        </p:blipFill>
        <p:spPr>
          <a:xfrm>
            <a:off x="0" y="6684"/>
            <a:ext cx="9144000" cy="6844632"/>
          </a:xfrm>
          <a:prstGeom prst="rect">
            <a:avLst/>
          </a:prstGeom>
        </p:spPr>
      </p:pic>
      <p:pic>
        <p:nvPicPr>
          <p:cNvPr id="5" name="4 Imagen" descr="2048 (25).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nodeType="withEffect">
                                  <p:stCondLst>
                                    <p:cond delay="200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8"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0).jpg"/>
          <p:cNvPicPr>
            <a:picLocks noChangeAspect="1"/>
          </p:cNvPicPr>
          <p:nvPr/>
        </p:nvPicPr>
        <p:blipFill>
          <a:blip r:embed="rId2"/>
          <a:stretch>
            <a:fillRect/>
          </a:stretch>
        </p:blipFill>
        <p:spPr>
          <a:xfrm>
            <a:off x="0" y="0"/>
            <a:ext cx="9144000" cy="6858000"/>
          </a:xfrm>
          <a:prstGeom prst="rect">
            <a:avLst/>
          </a:prstGeom>
        </p:spPr>
      </p:pic>
      <p:pic>
        <p:nvPicPr>
          <p:cNvPr id="5" name="4 Imagen" descr="2048 (26).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nodeType="withEffect">
                                  <p:stCondLst>
                                    <p:cond delay="200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10"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1).jpg"/>
          <p:cNvPicPr>
            <a:picLocks noChangeAspect="1"/>
          </p:cNvPicPr>
          <p:nvPr/>
        </p:nvPicPr>
        <p:blipFill>
          <a:blip r:embed="rId2"/>
          <a:stretch>
            <a:fillRect/>
          </a:stretch>
        </p:blipFill>
        <p:spPr>
          <a:xfrm>
            <a:off x="-1" y="0"/>
            <a:ext cx="9170789" cy="6858000"/>
          </a:xfrm>
          <a:prstGeom prst="rect">
            <a:avLst/>
          </a:prstGeom>
        </p:spPr>
      </p:pic>
      <p:pic>
        <p:nvPicPr>
          <p:cNvPr id="5" name="4 Imagen" descr="2048 (27).jpg"/>
          <p:cNvPicPr>
            <a:picLocks noChangeAspect="1"/>
          </p:cNvPicPr>
          <p:nvPr/>
        </p:nvPicPr>
        <p:blipFill>
          <a:blip r:embed="rId3"/>
          <a:stretch>
            <a:fillRect/>
          </a:stretch>
        </p:blipFill>
        <p:spPr>
          <a:xfrm>
            <a:off x="0" y="0"/>
            <a:ext cx="913507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nodeType="withEffect">
                                  <p:stCondLst>
                                    <p:cond delay="200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8" presetClass="entr" presetSubtype="1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strips(downLef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2).jpg"/>
          <p:cNvPicPr>
            <a:picLocks noChangeAspect="1"/>
          </p:cNvPicPr>
          <p:nvPr/>
        </p:nvPicPr>
        <p:blipFill>
          <a:blip r:embed="rId2"/>
          <a:stretch>
            <a:fillRect/>
          </a:stretch>
        </p:blipFill>
        <p:spPr>
          <a:xfrm>
            <a:off x="0" y="0"/>
            <a:ext cx="9144000" cy="6858000"/>
          </a:xfrm>
          <a:prstGeom prst="rect">
            <a:avLst/>
          </a:prstGeom>
        </p:spPr>
      </p:pic>
      <p:pic>
        <p:nvPicPr>
          <p:cNvPr id="5" name="4 Imagen" descr="2048 (28).jpg"/>
          <p:cNvPicPr>
            <a:picLocks noChangeAspect="1"/>
          </p:cNvPicPr>
          <p:nvPr/>
        </p:nvPicPr>
        <p:blipFill>
          <a:blip r:embed="rId3"/>
          <a:stretch>
            <a:fillRect/>
          </a:stretch>
        </p:blipFill>
        <p:spPr>
          <a:xfrm>
            <a:off x="0" y="0"/>
            <a:ext cx="9144000" cy="6837967"/>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42" fill="hold" nodeType="withEffect">
                                  <p:stCondLst>
                                    <p:cond delay="2000"/>
                                  </p:stCondLst>
                                  <p:childTnLst>
                                    <p:animEffect transition="out" filter="barn(out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3).jpg"/>
          <p:cNvPicPr>
            <a:picLocks noChangeAspect="1"/>
          </p:cNvPicPr>
          <p:nvPr/>
        </p:nvPicPr>
        <p:blipFill>
          <a:blip r:embed="rId2"/>
          <a:stretch>
            <a:fillRect/>
          </a:stretch>
        </p:blipFill>
        <p:spPr>
          <a:xfrm>
            <a:off x="0" y="0"/>
            <a:ext cx="9152930" cy="6858000"/>
          </a:xfrm>
          <a:prstGeom prst="rect">
            <a:avLst/>
          </a:prstGeom>
        </p:spPr>
      </p:pic>
      <p:pic>
        <p:nvPicPr>
          <p:cNvPr id="5" name="4 Imagen" descr="2048 (29).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16" fill="hold" nodeType="withEffect">
                                  <p:stCondLst>
                                    <p:cond delay="2000"/>
                                  </p:stCondLst>
                                  <p:childTnLst>
                                    <p:animEffect transition="out" filter="circle(i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8"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8"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4).jpg"/>
          <p:cNvPicPr>
            <a:picLocks noChangeAspect="1"/>
          </p:cNvPicPr>
          <p:nvPr/>
        </p:nvPicPr>
        <p:blipFill>
          <a:blip r:embed="rId2"/>
          <a:stretch>
            <a:fillRect/>
          </a:stretch>
        </p:blipFill>
        <p:spPr>
          <a:xfrm>
            <a:off x="-1" y="0"/>
            <a:ext cx="9179719" cy="6858000"/>
          </a:xfrm>
          <a:prstGeom prst="rect">
            <a:avLst/>
          </a:prstGeom>
        </p:spPr>
      </p:pic>
      <p:pic>
        <p:nvPicPr>
          <p:cNvPr id="5" name="4 Imagen" descr="2048 (30).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200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5).jpg"/>
          <p:cNvPicPr>
            <a:picLocks noChangeAspect="1"/>
          </p:cNvPicPr>
          <p:nvPr/>
        </p:nvPicPr>
        <p:blipFill>
          <a:blip r:embed="rId2"/>
          <a:stretch>
            <a:fillRect/>
          </a:stretch>
        </p:blipFill>
        <p:spPr>
          <a:xfrm>
            <a:off x="0" y="0"/>
            <a:ext cx="9144000" cy="6858000"/>
          </a:xfrm>
          <a:prstGeom prst="rect">
            <a:avLst/>
          </a:prstGeom>
        </p:spPr>
      </p:pic>
      <p:pic>
        <p:nvPicPr>
          <p:cNvPr id="5" name="4 Imagen" descr="2048 (31).jpg"/>
          <p:cNvPicPr>
            <a:picLocks noChangeAspect="1"/>
          </p:cNvPicPr>
          <p:nvPr/>
        </p:nvPicPr>
        <p:blipFill>
          <a:blip r:embed="rId3"/>
          <a:stretch>
            <a:fillRect/>
          </a:stretch>
        </p:blipFill>
        <p:spPr>
          <a:xfrm>
            <a:off x="0" y="0"/>
            <a:ext cx="9144000" cy="6844632"/>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nodeType="withEffect">
                                  <p:stCondLst>
                                    <p:cond delay="200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6).jpg"/>
          <p:cNvPicPr>
            <a:picLocks noChangeAspect="1"/>
          </p:cNvPicPr>
          <p:nvPr/>
        </p:nvPicPr>
        <p:blipFill>
          <a:blip r:embed="rId2"/>
          <a:stretch>
            <a:fillRect/>
          </a:stretch>
        </p:blipFill>
        <p:spPr>
          <a:xfrm>
            <a:off x="-1" y="0"/>
            <a:ext cx="9161859" cy="6858000"/>
          </a:xfrm>
          <a:prstGeom prst="rect">
            <a:avLst/>
          </a:prstGeom>
        </p:spPr>
      </p:pic>
      <p:pic>
        <p:nvPicPr>
          <p:cNvPr id="6" name="5 Imagen" descr="2048 (32).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20" presetClass="exit" presetSubtype="0" fill="hold" nodeType="withEffect">
                                  <p:stCondLst>
                                    <p:cond delay="2000"/>
                                  </p:stCondLst>
                                  <p:childTnLst>
                                    <p:animEffect transition="out" filter="wedge">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8"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20" presetClass="entr" presetSubtype="0"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wedge">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32).jpg"/>
          <p:cNvPicPr>
            <a:picLocks noChangeAspect="1"/>
          </p:cNvPicPr>
          <p:nvPr/>
        </p:nvPicPr>
        <p:blipFill>
          <a:blip r:embed="rId2"/>
          <a:stretch>
            <a:fillRect/>
          </a:stretch>
        </p:blipFill>
        <p:spPr>
          <a:xfrm>
            <a:off x="0" y="3345"/>
            <a:ext cx="9144000" cy="6851309"/>
          </a:xfrm>
          <a:prstGeom prst="rect">
            <a:avLst/>
          </a:prstGeom>
        </p:spPr>
      </p:pic>
      <p:pic>
        <p:nvPicPr>
          <p:cNvPr id="5" name="4 Imagen" descr="2048 (38).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nodeType="withEffect">
                                  <p:stCondLst>
                                    <p:cond delay="200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7).jpg"/>
          <p:cNvPicPr>
            <a:picLocks noChangeAspect="1"/>
          </p:cNvPicPr>
          <p:nvPr/>
        </p:nvPicPr>
        <p:blipFill>
          <a:blip r:embed="rId2"/>
          <a:stretch>
            <a:fillRect/>
          </a:stretch>
        </p:blipFill>
        <p:spPr>
          <a:xfrm>
            <a:off x="-1" y="0"/>
            <a:ext cx="9179719" cy="6858000"/>
          </a:xfrm>
          <a:prstGeom prst="rect">
            <a:avLst/>
          </a:prstGeom>
        </p:spPr>
      </p:pic>
      <p:pic>
        <p:nvPicPr>
          <p:cNvPr id="5" name="4 Imagen" descr="2048 (33).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1"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31).jpg"/>
          <p:cNvPicPr>
            <a:picLocks noChangeAspect="1"/>
          </p:cNvPicPr>
          <p:nvPr/>
        </p:nvPicPr>
        <p:blipFill>
          <a:blip r:embed="rId2"/>
          <a:stretch>
            <a:fillRect/>
          </a:stretch>
        </p:blipFill>
        <p:spPr>
          <a:xfrm>
            <a:off x="-1" y="0"/>
            <a:ext cx="9161859" cy="6858000"/>
          </a:xfrm>
          <a:prstGeom prst="rect">
            <a:avLst/>
          </a:prstGeom>
        </p:spPr>
      </p:pic>
      <p:pic>
        <p:nvPicPr>
          <p:cNvPr id="5" name="4 Imagen" descr="2048 (37).jpg"/>
          <p:cNvPicPr>
            <a:picLocks noChangeAspect="1"/>
          </p:cNvPicPr>
          <p:nvPr/>
        </p:nvPicPr>
        <p:blipFill>
          <a:blip r:embed="rId3"/>
          <a:stretch>
            <a:fillRect/>
          </a:stretch>
        </p:blipFill>
        <p:spPr>
          <a:xfrm>
            <a:off x="-1" y="0"/>
            <a:ext cx="9152929"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200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6" presetClass="exit" presetSubtype="16" fill="hold" nodeType="withEffect">
                                  <p:stCondLst>
                                    <p:cond delay="2000"/>
                                  </p:stCondLst>
                                  <p:childTnLst>
                                    <p:animEffect transition="out" filter="circle(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8" presetClass="entr" presetSubtype="16"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8).jpg"/>
          <p:cNvPicPr>
            <a:picLocks noChangeAspect="1"/>
          </p:cNvPicPr>
          <p:nvPr/>
        </p:nvPicPr>
        <p:blipFill>
          <a:blip r:embed="rId2"/>
          <a:stretch>
            <a:fillRect/>
          </a:stretch>
        </p:blipFill>
        <p:spPr>
          <a:xfrm>
            <a:off x="0" y="0"/>
            <a:ext cx="9144000" cy="6858000"/>
          </a:xfrm>
          <a:prstGeom prst="rect">
            <a:avLst/>
          </a:prstGeom>
        </p:spPr>
      </p:pic>
      <p:pic>
        <p:nvPicPr>
          <p:cNvPr id="6" name="5 Imagen" descr="2048 (34).jpg"/>
          <p:cNvPicPr>
            <a:picLocks noChangeAspect="1"/>
          </p:cNvPicPr>
          <p:nvPr/>
        </p:nvPicPr>
        <p:blipFill>
          <a:blip r:embed="rId3"/>
          <a:stretch>
            <a:fillRect/>
          </a:stretch>
        </p:blipFill>
        <p:spPr>
          <a:xfrm>
            <a:off x="1"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6"/>
                                        </p:tgtEl>
                                        <p:attrNameLst>
                                          <p:attrName>ppt_x</p:attrName>
                                        </p:attrNameLst>
                                      </p:cBhvr>
                                      <p:tavLst>
                                        <p:tav tm="0">
                                          <p:val>
                                            <p:strVal val="ppt_x"/>
                                          </p:val>
                                        </p:tav>
                                        <p:tav tm="100000">
                                          <p:val>
                                            <p:strVal val="ppt_x"/>
                                          </p:val>
                                        </p:tav>
                                      </p:tavLst>
                                    </p:anim>
                                    <p:anim calcmode="lin" valueType="num">
                                      <p:cBhvr>
                                        <p:cTn id="7" dur="3000"/>
                                        <p:tgtEl>
                                          <p:spTgt spid="6"/>
                                        </p:tgtEl>
                                        <p:attrNameLst>
                                          <p:attrName>ppt_y</p:attrName>
                                        </p:attrNameLst>
                                      </p:cBhvr>
                                      <p:tavLst>
                                        <p:tav tm="0">
                                          <p:val>
                                            <p:strVal val="ppt_y"/>
                                          </p:val>
                                        </p:tav>
                                        <p:tav tm="100000">
                                          <p:val>
                                            <p:strVal val="ppt_y+ppt_h/2"/>
                                          </p:val>
                                        </p:tav>
                                      </p:tavLst>
                                    </p:anim>
                                    <p:anim calcmode="lin" valueType="num">
                                      <p:cBhvr>
                                        <p:cTn id="8" dur="3000"/>
                                        <p:tgtEl>
                                          <p:spTgt spid="6"/>
                                        </p:tgtEl>
                                        <p:attrNameLst>
                                          <p:attrName>ppt_w</p:attrName>
                                        </p:attrNameLst>
                                      </p:cBhvr>
                                      <p:tavLst>
                                        <p:tav tm="0">
                                          <p:val>
                                            <p:strVal val="ppt_w"/>
                                          </p:val>
                                        </p:tav>
                                        <p:tav tm="100000">
                                          <p:val>
                                            <p:strVal val="ppt_w"/>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5" presetClass="exit" presetSubtype="10" fill="hold" nodeType="withEffect">
                                  <p:stCondLst>
                                    <p:cond delay="2000"/>
                                  </p:stCondLst>
                                  <p:childTnLst>
                                    <p:animEffect transition="out" filter="checkerboard(across)">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4"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9).jpg"/>
          <p:cNvPicPr>
            <a:picLocks noChangeAspect="1"/>
          </p:cNvPicPr>
          <p:nvPr/>
        </p:nvPicPr>
        <p:blipFill>
          <a:blip r:embed="rId2"/>
          <a:stretch>
            <a:fillRect/>
          </a:stretch>
        </p:blipFill>
        <p:spPr>
          <a:xfrm>
            <a:off x="0" y="6684"/>
            <a:ext cx="9144000" cy="6844632"/>
          </a:xfrm>
          <a:prstGeom prst="rect">
            <a:avLst/>
          </a:prstGeom>
        </p:spPr>
      </p:pic>
      <p:pic>
        <p:nvPicPr>
          <p:cNvPr id="5" name="4 Imagen" descr="2048 (35).jpg"/>
          <p:cNvPicPr>
            <a:picLocks noChangeAspect="1"/>
          </p:cNvPicPr>
          <p:nvPr/>
        </p:nvPicPr>
        <p:blipFill>
          <a:blip r:embed="rId3"/>
          <a:stretch>
            <a:fillRect/>
          </a:stretch>
        </p:blipFill>
        <p:spPr>
          <a:xfrm>
            <a:off x="1"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nodeType="withEffect">
                                  <p:stCondLst>
                                    <p:cond delay="200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8"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30).jpg"/>
          <p:cNvPicPr>
            <a:picLocks noChangeAspect="1"/>
          </p:cNvPicPr>
          <p:nvPr/>
        </p:nvPicPr>
        <p:blipFill>
          <a:blip r:embed="rId2"/>
          <a:stretch>
            <a:fillRect/>
          </a:stretch>
        </p:blipFill>
        <p:spPr>
          <a:xfrm>
            <a:off x="0" y="4465"/>
            <a:ext cx="9144000" cy="6849070"/>
          </a:xfrm>
          <a:prstGeom prst="rect">
            <a:avLst/>
          </a:prstGeom>
        </p:spPr>
      </p:pic>
      <p:pic>
        <p:nvPicPr>
          <p:cNvPr id="5" name="4 Imagen" descr="2048 (36).jpg"/>
          <p:cNvPicPr>
            <a:picLocks noChangeAspect="1"/>
          </p:cNvPicPr>
          <p:nvPr/>
        </p:nvPicPr>
        <p:blipFill>
          <a:blip r:embed="rId3"/>
          <a:stretch>
            <a:fillRect/>
          </a:stretch>
        </p:blipFill>
        <p:spPr>
          <a:xfrm>
            <a:off x="-1"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200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33).jpg"/>
          <p:cNvPicPr>
            <a:picLocks noChangeAspect="1"/>
          </p:cNvPicPr>
          <p:nvPr/>
        </p:nvPicPr>
        <p:blipFill>
          <a:blip r:embed="rId2"/>
          <a:stretch>
            <a:fillRect/>
          </a:stretch>
        </p:blipFill>
        <p:spPr>
          <a:xfrm>
            <a:off x="0" y="0"/>
            <a:ext cx="9152930" cy="6858000"/>
          </a:xfrm>
          <a:prstGeom prst="rect">
            <a:avLst/>
          </a:prstGeom>
        </p:spPr>
      </p:pic>
      <p:pic>
        <p:nvPicPr>
          <p:cNvPr id="5" name="4 Imagen" descr="2048 (39).jpg"/>
          <p:cNvPicPr>
            <a:picLocks noChangeAspect="1"/>
          </p:cNvPicPr>
          <p:nvPr/>
        </p:nvPicPr>
        <p:blipFill>
          <a:blip r:embed="rId3"/>
          <a:stretch>
            <a:fillRect/>
          </a:stretch>
        </p:blipFill>
        <p:spPr>
          <a:xfrm>
            <a:off x="-2" y="0"/>
            <a:ext cx="9179719"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nodeType="withEffect">
                                  <p:stCondLst>
                                    <p:cond delay="200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8" presetClass="entr" presetSubtype="1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strips(downLef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34).jpg"/>
          <p:cNvPicPr>
            <a:picLocks noChangeAspect="1"/>
          </p:cNvPicPr>
          <p:nvPr/>
        </p:nvPicPr>
        <p:blipFill>
          <a:blip r:embed="rId2"/>
          <a:stretch>
            <a:fillRect/>
          </a:stretch>
        </p:blipFill>
        <p:spPr>
          <a:xfrm>
            <a:off x="0" y="6684"/>
            <a:ext cx="9144000" cy="6844632"/>
          </a:xfrm>
          <a:prstGeom prst="rect">
            <a:avLst/>
          </a:prstGeom>
        </p:spPr>
      </p:pic>
      <p:pic>
        <p:nvPicPr>
          <p:cNvPr id="5" name="4 Imagen" descr="2048 (40).jpg"/>
          <p:cNvPicPr>
            <a:picLocks noChangeAspect="1"/>
          </p:cNvPicPr>
          <p:nvPr/>
        </p:nvPicPr>
        <p:blipFill>
          <a:blip r:embed="rId3"/>
          <a:stretch>
            <a:fillRect/>
          </a:stretch>
        </p:blipFill>
        <p:spPr>
          <a:xfrm>
            <a:off x="-1" y="0"/>
            <a:ext cx="915293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200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4).jpg"/>
          <p:cNvPicPr>
            <a:picLocks noChangeAspect="1"/>
          </p:cNvPicPr>
          <p:nvPr/>
        </p:nvPicPr>
        <p:blipFill>
          <a:blip r:embed="rId2"/>
          <a:stretch>
            <a:fillRect/>
          </a:stretch>
        </p:blipFill>
        <p:spPr>
          <a:xfrm>
            <a:off x="0" y="6684"/>
            <a:ext cx="9144000" cy="6844632"/>
          </a:xfrm>
          <a:prstGeom prst="rect">
            <a:avLst/>
          </a:prstGeom>
        </p:spPr>
      </p:pic>
      <p:pic>
        <p:nvPicPr>
          <p:cNvPr id="5" name="4 Imagen" descr="2048 (59).jpg"/>
          <p:cNvPicPr>
            <a:picLocks noChangeAspect="1"/>
          </p:cNvPicPr>
          <p:nvPr/>
        </p:nvPicPr>
        <p:blipFill>
          <a:blip r:embed="rId3"/>
          <a:stretch>
            <a:fillRect/>
          </a:stretch>
        </p:blipFill>
        <p:spPr>
          <a:xfrm>
            <a:off x="-1" y="0"/>
            <a:ext cx="9161859"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5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250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5" presetClass="entr" presetSubtype="10" fill="hold" nodeType="withEffect">
                                  <p:stCondLst>
                                    <p:cond delay="250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35).jpg"/>
          <p:cNvPicPr>
            <a:picLocks noChangeAspect="1"/>
          </p:cNvPicPr>
          <p:nvPr/>
        </p:nvPicPr>
        <p:blipFill>
          <a:blip r:embed="rId2"/>
          <a:stretch>
            <a:fillRect/>
          </a:stretch>
        </p:blipFill>
        <p:spPr>
          <a:xfrm>
            <a:off x="0" y="0"/>
            <a:ext cx="9144000" cy="6858000"/>
          </a:xfrm>
          <a:prstGeom prst="rect">
            <a:avLst/>
          </a:prstGeom>
        </p:spPr>
      </p:pic>
      <p:pic>
        <p:nvPicPr>
          <p:cNvPr id="5" name="4 Imagen" descr="2048 (41).jpg"/>
          <p:cNvPicPr>
            <a:picLocks noChangeAspect="1"/>
          </p:cNvPicPr>
          <p:nvPr/>
        </p:nvPicPr>
        <p:blipFill>
          <a:blip r:embed="rId3"/>
          <a:stretch>
            <a:fillRect/>
          </a:stretch>
        </p:blipFill>
        <p:spPr>
          <a:xfrm>
            <a:off x="-2" y="0"/>
            <a:ext cx="9179719"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42" fill="hold" nodeType="withEffect">
                                  <p:stCondLst>
                                    <p:cond delay="2000"/>
                                  </p:stCondLst>
                                  <p:childTnLst>
                                    <p:animEffect transition="out" filter="barn(out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36).jpg"/>
          <p:cNvPicPr>
            <a:picLocks noChangeAspect="1"/>
          </p:cNvPicPr>
          <p:nvPr/>
        </p:nvPicPr>
        <p:blipFill>
          <a:blip r:embed="rId2"/>
          <a:stretch>
            <a:fillRect/>
          </a:stretch>
        </p:blipFill>
        <p:spPr>
          <a:xfrm>
            <a:off x="0" y="3345"/>
            <a:ext cx="9144000" cy="6851309"/>
          </a:xfrm>
          <a:prstGeom prst="rect">
            <a:avLst/>
          </a:prstGeom>
        </p:spPr>
      </p:pic>
      <p:pic>
        <p:nvPicPr>
          <p:cNvPr id="5" name="4 Imagen" descr="2048 (42).jpg"/>
          <p:cNvPicPr>
            <a:picLocks noChangeAspect="1"/>
          </p:cNvPicPr>
          <p:nvPr/>
        </p:nvPicPr>
        <p:blipFill>
          <a:blip r:embed="rId3"/>
          <a:stretch>
            <a:fillRect/>
          </a:stretch>
        </p:blipFill>
        <p:spPr>
          <a:xfrm>
            <a:off x="-1" y="0"/>
            <a:ext cx="9152931"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nodeType="withEffect">
                                  <p:stCondLst>
                                    <p:cond delay="200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37).jpg"/>
          <p:cNvPicPr>
            <a:picLocks noChangeAspect="1"/>
          </p:cNvPicPr>
          <p:nvPr/>
        </p:nvPicPr>
        <p:blipFill>
          <a:blip r:embed="rId2"/>
          <a:stretch>
            <a:fillRect/>
          </a:stretch>
        </p:blipFill>
        <p:spPr>
          <a:xfrm>
            <a:off x="0" y="0"/>
            <a:ext cx="9144000" cy="6858000"/>
          </a:xfrm>
          <a:prstGeom prst="rect">
            <a:avLst/>
          </a:prstGeom>
        </p:spPr>
      </p:pic>
      <p:pic>
        <p:nvPicPr>
          <p:cNvPr id="5" name="4 Imagen" descr="2048 (43).jpg"/>
          <p:cNvPicPr>
            <a:picLocks noChangeAspect="1"/>
          </p:cNvPicPr>
          <p:nvPr/>
        </p:nvPicPr>
        <p:blipFill>
          <a:blip r:embed="rId3"/>
          <a:stretch>
            <a:fillRect/>
          </a:stretch>
        </p:blipFill>
        <p:spPr>
          <a:xfrm>
            <a:off x="0" y="0"/>
            <a:ext cx="915293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37" fill="hold" nodeType="withEffect">
                                  <p:stCondLst>
                                    <p:cond delay="300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39).jpg"/>
          <p:cNvPicPr>
            <a:picLocks noChangeAspect="1"/>
          </p:cNvPicPr>
          <p:nvPr/>
        </p:nvPicPr>
        <p:blipFill>
          <a:blip r:embed="rId2"/>
          <a:stretch>
            <a:fillRect/>
          </a:stretch>
        </p:blipFill>
        <p:spPr>
          <a:xfrm>
            <a:off x="-1" y="0"/>
            <a:ext cx="9170789" cy="6858000"/>
          </a:xfrm>
          <a:prstGeom prst="rect">
            <a:avLst/>
          </a:prstGeom>
        </p:spPr>
      </p:pic>
      <p:pic>
        <p:nvPicPr>
          <p:cNvPr id="5" name="4 Imagen" descr="2048 (45).jpg"/>
          <p:cNvPicPr>
            <a:picLocks noChangeAspect="1"/>
          </p:cNvPicPr>
          <p:nvPr/>
        </p:nvPicPr>
        <p:blipFill>
          <a:blip r:embed="rId3"/>
          <a:stretch>
            <a:fillRect/>
          </a:stretch>
        </p:blipFill>
        <p:spPr>
          <a:xfrm>
            <a:off x="-1" y="0"/>
            <a:ext cx="9152929"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300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16" fill="hold" nodeType="withEffect">
                                  <p:stCondLst>
                                    <p:cond delay="3000"/>
                                  </p:stCondLst>
                                  <p:childTnLst>
                                    <p:animEffect transition="out" filter="box(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300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38).jpg"/>
          <p:cNvPicPr>
            <a:picLocks noChangeAspect="1"/>
          </p:cNvPicPr>
          <p:nvPr/>
        </p:nvPicPr>
        <p:blipFill>
          <a:blip r:embed="rId2"/>
          <a:stretch>
            <a:fillRect/>
          </a:stretch>
        </p:blipFill>
        <p:spPr>
          <a:xfrm>
            <a:off x="0" y="0"/>
            <a:ext cx="9152930" cy="6858000"/>
          </a:xfrm>
          <a:prstGeom prst="rect">
            <a:avLst/>
          </a:prstGeom>
        </p:spPr>
      </p:pic>
      <p:pic>
        <p:nvPicPr>
          <p:cNvPr id="5" name="4 Imagen" descr="2048 (44).jpg"/>
          <p:cNvPicPr>
            <a:picLocks noChangeAspect="1"/>
          </p:cNvPicPr>
          <p:nvPr/>
        </p:nvPicPr>
        <p:blipFill>
          <a:blip r:embed="rId3"/>
          <a:stretch>
            <a:fillRect/>
          </a:stretch>
        </p:blipFill>
        <p:spPr>
          <a:xfrm>
            <a:off x="-1" y="0"/>
            <a:ext cx="9132109"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nodeType="withEffect">
                                  <p:stCondLst>
                                    <p:cond delay="300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8" presetClass="entr" presetSubtype="1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strips(downLef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44).jpg"/>
          <p:cNvPicPr>
            <a:picLocks noChangeAspect="1"/>
          </p:cNvPicPr>
          <p:nvPr/>
        </p:nvPicPr>
        <p:blipFill>
          <a:blip r:embed="rId2"/>
          <a:stretch>
            <a:fillRect/>
          </a:stretch>
        </p:blipFill>
        <p:spPr>
          <a:xfrm>
            <a:off x="0" y="6684"/>
            <a:ext cx="9144000" cy="6844632"/>
          </a:xfrm>
          <a:prstGeom prst="rect">
            <a:avLst/>
          </a:prstGeom>
        </p:spPr>
      </p:pic>
      <p:pic>
        <p:nvPicPr>
          <p:cNvPr id="5" name="4 Imagen" descr="2048 (51).jpg"/>
          <p:cNvPicPr>
            <a:picLocks noChangeAspect="1"/>
          </p:cNvPicPr>
          <p:nvPr/>
        </p:nvPicPr>
        <p:blipFill>
          <a:blip r:embed="rId3"/>
          <a:stretch>
            <a:fillRect/>
          </a:stretch>
        </p:blipFill>
        <p:spPr>
          <a:xfrm>
            <a:off x="-1" y="0"/>
            <a:ext cx="916186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250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6" presetClass="exit" presetSubtype="16" fill="hold" nodeType="withEffect">
                                  <p:stCondLst>
                                    <p:cond delay="2500"/>
                                  </p:stCondLst>
                                  <p:childTnLst>
                                    <p:animEffect transition="out" filter="circle(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40).jpg"/>
          <p:cNvPicPr>
            <a:picLocks noChangeAspect="1"/>
          </p:cNvPicPr>
          <p:nvPr/>
        </p:nvPicPr>
        <p:blipFill>
          <a:blip r:embed="rId2"/>
          <a:stretch>
            <a:fillRect/>
          </a:stretch>
        </p:blipFill>
        <p:spPr>
          <a:xfrm>
            <a:off x="-1" y="0"/>
            <a:ext cx="9161859" cy="6858000"/>
          </a:xfrm>
          <a:prstGeom prst="rect">
            <a:avLst/>
          </a:prstGeom>
        </p:spPr>
      </p:pic>
      <p:pic>
        <p:nvPicPr>
          <p:cNvPr id="5" name="4 Imagen" descr="2048 (46).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5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250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2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8" presetClass="entr" presetSubtype="32" fill="hold" nodeType="withEffect">
                                  <p:stCondLst>
                                    <p:cond delay="25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41).jpg"/>
          <p:cNvPicPr>
            <a:picLocks noChangeAspect="1"/>
          </p:cNvPicPr>
          <p:nvPr/>
        </p:nvPicPr>
        <p:blipFill>
          <a:blip r:embed="rId2"/>
          <a:stretch>
            <a:fillRect/>
          </a:stretch>
        </p:blipFill>
        <p:spPr>
          <a:xfrm>
            <a:off x="0" y="0"/>
            <a:ext cx="9152930" cy="6858000"/>
          </a:xfrm>
          <a:prstGeom prst="rect">
            <a:avLst/>
          </a:prstGeom>
        </p:spPr>
      </p:pic>
      <p:pic>
        <p:nvPicPr>
          <p:cNvPr id="5" name="4 Imagen" descr="2048 (47).jpg"/>
          <p:cNvPicPr>
            <a:picLocks noChangeAspect="1"/>
          </p:cNvPicPr>
          <p:nvPr/>
        </p:nvPicPr>
        <p:blipFill>
          <a:blip r:embed="rId3"/>
          <a:stretch>
            <a:fillRect/>
          </a:stretch>
        </p:blipFill>
        <p:spPr>
          <a:xfrm>
            <a:off x="-214347" y="0"/>
            <a:ext cx="9358347"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5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nodeType="withEffect">
                                  <p:stCondLst>
                                    <p:cond delay="250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2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250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42).jpg"/>
          <p:cNvPicPr>
            <a:picLocks noChangeAspect="1"/>
          </p:cNvPicPr>
          <p:nvPr/>
        </p:nvPicPr>
        <p:blipFill>
          <a:blip r:embed="rId2"/>
          <a:stretch>
            <a:fillRect/>
          </a:stretch>
        </p:blipFill>
        <p:spPr>
          <a:xfrm>
            <a:off x="0" y="0"/>
            <a:ext cx="9144000" cy="6858000"/>
          </a:xfrm>
          <a:prstGeom prst="rect">
            <a:avLst/>
          </a:prstGeom>
        </p:spPr>
      </p:pic>
      <p:pic>
        <p:nvPicPr>
          <p:cNvPr id="5" name="4 Imagen" descr="2048 (48).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nodeType="withEffect">
                                  <p:stCondLst>
                                    <p:cond delay="300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8" presetClass="entr" presetSubtype="3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43).jpg"/>
          <p:cNvPicPr>
            <a:picLocks noChangeAspect="1"/>
          </p:cNvPicPr>
          <p:nvPr/>
        </p:nvPicPr>
        <p:blipFill>
          <a:blip r:embed="rId2"/>
          <a:stretch>
            <a:fillRect/>
          </a:stretch>
        </p:blipFill>
        <p:spPr>
          <a:xfrm>
            <a:off x="0" y="3345"/>
            <a:ext cx="9144000" cy="6851309"/>
          </a:xfrm>
          <a:prstGeom prst="rect">
            <a:avLst/>
          </a:prstGeom>
        </p:spPr>
      </p:pic>
      <p:pic>
        <p:nvPicPr>
          <p:cNvPr id="5" name="4 Imagen" descr="2048 (49).jpg"/>
          <p:cNvPicPr>
            <a:picLocks noChangeAspect="1"/>
          </p:cNvPicPr>
          <p:nvPr/>
        </p:nvPicPr>
        <p:blipFill>
          <a:blip r:embed="rId3"/>
          <a:stretch>
            <a:fillRect/>
          </a:stretch>
        </p:blipFill>
        <p:spPr>
          <a:xfrm>
            <a:off x="-1" y="0"/>
            <a:ext cx="9152929"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300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300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6" presetClass="entr" presetSubtype="16" fill="hold" nodeType="withEffect">
                                  <p:stCondLst>
                                    <p:cond delay="3000"/>
                                  </p:stCondLst>
                                  <p:childTnLst>
                                    <p:set>
                                      <p:cBhvr>
                                        <p:cTn id="17" dur="1" fill="hold">
                                          <p:stCondLst>
                                            <p:cond delay="0"/>
                                          </p:stCondLst>
                                        </p:cTn>
                                        <p:tgtEl>
                                          <p:spTgt spid="4"/>
                                        </p:tgtEl>
                                        <p:attrNameLst>
                                          <p:attrName>style.visibility</p:attrName>
                                        </p:attrNameLst>
                                      </p:cBhvr>
                                      <p:to>
                                        <p:strVal val="visible"/>
                                      </p:to>
                                    </p:set>
                                    <p:animEffect transition="in" filter="circle(i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47).jpg"/>
          <p:cNvPicPr>
            <a:picLocks noChangeAspect="1"/>
          </p:cNvPicPr>
          <p:nvPr/>
        </p:nvPicPr>
        <p:blipFill>
          <a:blip r:embed="rId2"/>
          <a:stretch>
            <a:fillRect/>
          </a:stretch>
        </p:blipFill>
        <p:spPr>
          <a:xfrm>
            <a:off x="-1" y="0"/>
            <a:ext cx="9161859" cy="6858000"/>
          </a:xfrm>
          <a:prstGeom prst="rect">
            <a:avLst/>
          </a:prstGeom>
        </p:spPr>
      </p:pic>
      <p:pic>
        <p:nvPicPr>
          <p:cNvPr id="5" name="4 Imagen" descr="2048 (54).jpg"/>
          <p:cNvPicPr>
            <a:picLocks noChangeAspect="1"/>
          </p:cNvPicPr>
          <p:nvPr/>
        </p:nvPicPr>
        <p:blipFill>
          <a:blip r:embed="rId3"/>
          <a:stretch>
            <a:fillRect/>
          </a:stretch>
        </p:blipFill>
        <p:spPr>
          <a:xfrm>
            <a:off x="0" y="0"/>
            <a:ext cx="912025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250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6" presetClass="exit" presetSubtype="16" fill="hold" nodeType="withEffect">
                                  <p:stCondLst>
                                    <p:cond delay="2500"/>
                                  </p:stCondLst>
                                  <p:childTnLst>
                                    <p:animEffect transition="out" filter="circle(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16" presetClass="entr" presetSubtype="26"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barn(in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5 (45).jpg"/>
          <p:cNvPicPr>
            <a:picLocks noChangeAspect="1"/>
          </p:cNvPicPr>
          <p:nvPr/>
        </p:nvPicPr>
        <p:blipFill>
          <a:blip r:embed="rId2"/>
          <a:stretch>
            <a:fillRect/>
          </a:stretch>
        </p:blipFill>
        <p:spPr>
          <a:xfrm>
            <a:off x="-1" y="0"/>
            <a:ext cx="9132109" cy="6858000"/>
          </a:xfrm>
          <a:prstGeom prst="rect">
            <a:avLst/>
          </a:prstGeom>
        </p:spPr>
      </p:pic>
      <p:pic>
        <p:nvPicPr>
          <p:cNvPr id="6" name="5 Imagen" descr="2048 (52).jpg"/>
          <p:cNvPicPr>
            <a:picLocks noChangeAspect="1"/>
          </p:cNvPicPr>
          <p:nvPr/>
        </p:nvPicPr>
        <p:blipFill>
          <a:blip r:embed="rId3"/>
          <a:stretch>
            <a:fillRect/>
          </a:stretch>
        </p:blipFill>
        <p:spPr>
          <a:xfrm>
            <a:off x="0" y="0"/>
            <a:ext cx="916186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6"/>
                                        </p:tgtEl>
                                        <p:attrNameLst>
                                          <p:attrName>ppt_x</p:attrName>
                                        </p:attrNameLst>
                                      </p:cBhvr>
                                      <p:tavLst>
                                        <p:tav tm="0">
                                          <p:val>
                                            <p:strVal val="ppt_x"/>
                                          </p:val>
                                        </p:tav>
                                        <p:tav tm="100000">
                                          <p:val>
                                            <p:strVal val="ppt_x"/>
                                          </p:val>
                                        </p:tav>
                                      </p:tavLst>
                                    </p:anim>
                                    <p:anim calcmode="lin" valueType="num">
                                      <p:cBhvr>
                                        <p:cTn id="7" dur="3000"/>
                                        <p:tgtEl>
                                          <p:spTgt spid="6"/>
                                        </p:tgtEl>
                                        <p:attrNameLst>
                                          <p:attrName>ppt_y</p:attrName>
                                        </p:attrNameLst>
                                      </p:cBhvr>
                                      <p:tavLst>
                                        <p:tav tm="0">
                                          <p:val>
                                            <p:strVal val="ppt_y"/>
                                          </p:val>
                                        </p:tav>
                                        <p:tav tm="100000">
                                          <p:val>
                                            <p:strVal val="ppt_y+ppt_h/2"/>
                                          </p:val>
                                        </p:tav>
                                      </p:tavLst>
                                    </p:anim>
                                    <p:anim calcmode="lin" valueType="num">
                                      <p:cBhvr>
                                        <p:cTn id="8" dur="3000"/>
                                        <p:tgtEl>
                                          <p:spTgt spid="6"/>
                                        </p:tgtEl>
                                        <p:attrNameLst>
                                          <p:attrName>ppt_w</p:attrName>
                                        </p:attrNameLst>
                                      </p:cBhvr>
                                      <p:tavLst>
                                        <p:tav tm="0">
                                          <p:val>
                                            <p:strVal val="ppt_w"/>
                                          </p:val>
                                        </p:tav>
                                        <p:tav tm="100000">
                                          <p:val>
                                            <p:strVal val="ppt_w"/>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nodeType="withEffect">
                                  <p:stCondLst>
                                    <p:cond delay="200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ppt_h/2"/>
                                          </p:val>
                                        </p:tav>
                                        <p:tav tm="100000">
                                          <p:val>
                                            <p:strVal val="#ppt_y"/>
                                          </p:val>
                                        </p:tav>
                                      </p:tavLst>
                                    </p:anim>
                                    <p:anim calcmode="lin" valueType="num">
                                      <p:cBhvr>
                                        <p:cTn id="18" dur="3000" fill="hold"/>
                                        <p:tgtEl>
                                          <p:spTgt spid="5"/>
                                        </p:tgtEl>
                                        <p:attrNameLst>
                                          <p:attrName>ppt_w</p:attrName>
                                        </p:attrNameLst>
                                      </p:cBhvr>
                                      <p:tavLst>
                                        <p:tav tm="0">
                                          <p:val>
                                            <p:strVal val="#ppt_w"/>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3" presetClass="entr" presetSubtype="10" fill="hold" nodeType="withEffect">
                                  <p:stCondLst>
                                    <p:cond delay="200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46).jpg"/>
          <p:cNvPicPr>
            <a:picLocks noChangeAspect="1"/>
          </p:cNvPicPr>
          <p:nvPr/>
        </p:nvPicPr>
        <p:blipFill>
          <a:blip r:embed="rId2"/>
          <a:stretch>
            <a:fillRect/>
          </a:stretch>
        </p:blipFill>
        <p:spPr>
          <a:xfrm>
            <a:off x="0" y="13342"/>
            <a:ext cx="9144000" cy="6831315"/>
          </a:xfrm>
          <a:prstGeom prst="rect">
            <a:avLst/>
          </a:prstGeom>
        </p:spPr>
      </p:pic>
      <p:pic>
        <p:nvPicPr>
          <p:cNvPr id="5" name="4 Imagen" descr="2048 (53).jpg"/>
          <p:cNvPicPr>
            <a:picLocks noChangeAspect="1"/>
          </p:cNvPicPr>
          <p:nvPr/>
        </p:nvPicPr>
        <p:blipFill>
          <a:blip r:embed="rId3"/>
          <a:stretch>
            <a:fillRect/>
          </a:stretch>
        </p:blipFill>
        <p:spPr>
          <a:xfrm>
            <a:off x="-1" y="0"/>
            <a:ext cx="916186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5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20" presetClass="exit" presetSubtype="0" fill="hold" nodeType="withEffect">
                                  <p:stCondLst>
                                    <p:cond delay="2500"/>
                                  </p:stCondLst>
                                  <p:childTnLst>
                                    <p:animEffect transition="out" filter="wedg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2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20" presetClass="entr" presetSubtype="0" fill="hold" nodeType="withEffect">
                                  <p:stCondLst>
                                    <p:cond delay="2500"/>
                                  </p:stCondLst>
                                  <p:childTnLst>
                                    <p:set>
                                      <p:cBhvr>
                                        <p:cTn id="21" dur="1" fill="hold">
                                          <p:stCondLst>
                                            <p:cond delay="0"/>
                                          </p:stCondLst>
                                        </p:cTn>
                                        <p:tgtEl>
                                          <p:spTgt spid="4"/>
                                        </p:tgtEl>
                                        <p:attrNameLst>
                                          <p:attrName>style.visibility</p:attrName>
                                        </p:attrNameLst>
                                      </p:cBhvr>
                                      <p:to>
                                        <p:strVal val="visible"/>
                                      </p:to>
                                    </p:set>
                                    <p:animEffect transition="in" filter="wedge">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jpg"/>
          <p:cNvPicPr>
            <a:picLocks noChangeAspect="1"/>
          </p:cNvPicPr>
          <p:nvPr/>
        </p:nvPicPr>
        <p:blipFill>
          <a:blip r:embed="rId2"/>
          <a:stretch>
            <a:fillRect/>
          </a:stretch>
        </p:blipFill>
        <p:spPr>
          <a:xfrm>
            <a:off x="-1" y="0"/>
            <a:ext cx="9161859" cy="6858000"/>
          </a:xfrm>
          <a:prstGeom prst="rect">
            <a:avLst/>
          </a:prstGeom>
        </p:spPr>
      </p:pic>
      <p:pic>
        <p:nvPicPr>
          <p:cNvPr id="5" name="4 Imagen" descr="2048 (56).jpg"/>
          <p:cNvPicPr>
            <a:picLocks noChangeAspect="1"/>
          </p:cNvPicPr>
          <p:nvPr/>
        </p:nvPicPr>
        <p:blipFill>
          <a:blip r:embed="rId3"/>
          <a:stretch>
            <a:fillRect/>
          </a:stretch>
        </p:blipFill>
        <p:spPr>
          <a:xfrm>
            <a:off x="-1" y="0"/>
            <a:ext cx="9152929"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5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nodeType="withEffect">
                                  <p:stCondLst>
                                    <p:cond delay="250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2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8" presetClass="entr" presetSubtype="9" fill="hold" nodeType="withEffect">
                                  <p:stCondLst>
                                    <p:cond delay="2500"/>
                                  </p:stCondLst>
                                  <p:childTnLst>
                                    <p:set>
                                      <p:cBhvr>
                                        <p:cTn id="21" dur="1" fill="hold">
                                          <p:stCondLst>
                                            <p:cond delay="0"/>
                                          </p:stCondLst>
                                        </p:cTn>
                                        <p:tgtEl>
                                          <p:spTgt spid="4"/>
                                        </p:tgtEl>
                                        <p:attrNameLst>
                                          <p:attrName>style.visibility</p:attrName>
                                        </p:attrNameLst>
                                      </p:cBhvr>
                                      <p:to>
                                        <p:strVal val="visible"/>
                                      </p:to>
                                    </p:set>
                                    <p:animEffect transition="in" filter="strips(upLef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3).jpg"/>
          <p:cNvPicPr>
            <a:picLocks noChangeAspect="1"/>
          </p:cNvPicPr>
          <p:nvPr/>
        </p:nvPicPr>
        <p:blipFill>
          <a:blip r:embed="rId2"/>
          <a:stretch>
            <a:fillRect/>
          </a:stretch>
        </p:blipFill>
        <p:spPr>
          <a:xfrm>
            <a:off x="0" y="0"/>
            <a:ext cx="9144000" cy="6858000"/>
          </a:xfrm>
          <a:prstGeom prst="rect">
            <a:avLst/>
          </a:prstGeom>
        </p:spPr>
      </p:pic>
      <p:pic>
        <p:nvPicPr>
          <p:cNvPr id="5" name="4 Imagen" descr="2048 (58).jpg"/>
          <p:cNvPicPr>
            <a:picLocks noChangeAspect="1"/>
          </p:cNvPicPr>
          <p:nvPr/>
        </p:nvPicPr>
        <p:blipFill>
          <a:blip r:embed="rId3"/>
          <a:stretch>
            <a:fillRect/>
          </a:stretch>
        </p:blipFill>
        <p:spPr>
          <a:xfrm>
            <a:off x="0" y="0"/>
            <a:ext cx="916186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5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37" fill="hold" nodeType="withEffect">
                                  <p:stCondLst>
                                    <p:cond delay="250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250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5).jpg"/>
          <p:cNvPicPr>
            <a:picLocks noChangeAspect="1"/>
          </p:cNvPicPr>
          <p:nvPr/>
        </p:nvPicPr>
        <p:blipFill>
          <a:blip r:embed="rId2"/>
          <a:stretch>
            <a:fillRect/>
          </a:stretch>
        </p:blipFill>
        <p:spPr>
          <a:xfrm>
            <a:off x="0" y="6684"/>
            <a:ext cx="9144000" cy="6844632"/>
          </a:xfrm>
          <a:prstGeom prst="rect">
            <a:avLst/>
          </a:prstGeom>
        </p:spPr>
      </p:pic>
      <p:pic>
        <p:nvPicPr>
          <p:cNvPr id="6" name="5 Imagen" descr="2048 (60).jpg"/>
          <p:cNvPicPr>
            <a:picLocks noChangeAspect="1"/>
          </p:cNvPicPr>
          <p:nvPr/>
        </p:nvPicPr>
        <p:blipFill>
          <a:blip r:embed="rId3"/>
          <a:stretch>
            <a:fillRect/>
          </a:stretch>
        </p:blipFill>
        <p:spPr>
          <a:xfrm>
            <a:off x="0" y="0"/>
            <a:ext cx="916186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50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5" presetClass="exit" presetSubtype="10" fill="hold" nodeType="withEffect">
                                  <p:stCondLst>
                                    <p:cond delay="2500"/>
                                  </p:stCondLst>
                                  <p:childTnLst>
                                    <p:animEffect transition="out" filter="checkerboard(across)">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2" fill="hold" nodeType="withEffect">
                                  <p:stCondLst>
                                    <p:cond delay="2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25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6).jpg"/>
          <p:cNvPicPr>
            <a:picLocks noChangeAspect="1"/>
          </p:cNvPicPr>
          <p:nvPr/>
        </p:nvPicPr>
        <p:blipFill>
          <a:blip r:embed="rId2"/>
          <a:stretch>
            <a:fillRect/>
          </a:stretch>
        </p:blipFill>
        <p:spPr>
          <a:xfrm>
            <a:off x="0" y="0"/>
            <a:ext cx="9144000" cy="6844632"/>
          </a:xfrm>
          <a:prstGeom prst="rect">
            <a:avLst/>
          </a:prstGeom>
        </p:spPr>
      </p:pic>
      <p:pic>
        <p:nvPicPr>
          <p:cNvPr id="5" name="4 Imagen" descr="2048 (62).jpg"/>
          <p:cNvPicPr>
            <a:picLocks noChangeAspect="1"/>
          </p:cNvPicPr>
          <p:nvPr/>
        </p:nvPicPr>
        <p:blipFill>
          <a:blip r:embed="rId3"/>
          <a:stretch>
            <a:fillRect/>
          </a:stretch>
        </p:blipFill>
        <p:spPr>
          <a:xfrm>
            <a:off x="0" y="0"/>
            <a:ext cx="9144000" cy="6858000"/>
          </a:xfrm>
          <a:prstGeom prst="rect">
            <a:avLst/>
          </a:prstGeom>
        </p:spPr>
      </p:pic>
      <p:pic>
        <p:nvPicPr>
          <p:cNvPr id="2050" name="Picture 2" descr="Rendered Image"/>
          <p:cNvPicPr>
            <a:picLocks noChangeAspect="1" noChangeArrowheads="1"/>
          </p:cNvPicPr>
          <p:nvPr/>
        </p:nvPicPr>
        <p:blipFill>
          <a:blip r:embed="rId4">
            <a:duotone>
              <a:schemeClr val="accent6">
                <a:shade val="45000"/>
                <a:satMod val="135000"/>
              </a:schemeClr>
              <a:prstClr val="white"/>
            </a:duotone>
            <a:lum contrast="40000"/>
          </a:blip>
          <a:srcRect/>
          <a:stretch>
            <a:fillRect/>
          </a:stretch>
        </p:blipFill>
        <p:spPr bwMode="auto">
          <a:xfrm rot="20039609">
            <a:off x="6514337" y="4257646"/>
            <a:ext cx="1909263" cy="1224971"/>
          </a:xfrm>
          <a:prstGeom prst="rect">
            <a:avLst/>
          </a:prstGeom>
          <a:noFill/>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300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16" fill="hold" nodeType="withEffect">
                                  <p:stCondLst>
                                    <p:cond delay="3000"/>
                                  </p:stCondLst>
                                  <p:childTnLst>
                                    <p:animEffect transition="out" filter="diamond(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300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par>
                          <p:cTn id="19" fill="hold">
                            <p:stCondLst>
                              <p:cond delay="6000"/>
                            </p:stCondLst>
                            <p:childTnLst>
                              <p:par>
                                <p:cTn id="20" presetID="25" presetClass="entr" presetSubtype="0" fill="hold" nodeType="afterEffect">
                                  <p:stCondLst>
                                    <p:cond delay="0"/>
                                  </p:stCondLst>
                                  <p:childTnLst>
                                    <p:set>
                                      <p:cBhvr>
                                        <p:cTn id="21" dur="1" fill="hold">
                                          <p:stCondLst>
                                            <p:cond delay="0"/>
                                          </p:stCondLst>
                                        </p:cTn>
                                        <p:tgtEl>
                                          <p:spTgt spid="2050"/>
                                        </p:tgtEl>
                                        <p:attrNameLst>
                                          <p:attrName>style.visibility</p:attrName>
                                        </p:attrNameLst>
                                      </p:cBhvr>
                                      <p:to>
                                        <p:strVal val="visible"/>
                                      </p:to>
                                    </p:set>
                                    <p:anim calcmode="lin" valueType="num">
                                      <p:cBhvr>
                                        <p:cTn id="22" dur="1000" decel="50000" fill="hold">
                                          <p:stCondLst>
                                            <p:cond delay="0"/>
                                          </p:stCondLst>
                                        </p:cTn>
                                        <p:tgtEl>
                                          <p:spTgt spid="2050"/>
                                        </p:tgtEl>
                                        <p:attrNameLst>
                                          <p:attrName>style.rotation</p:attrName>
                                        </p:attrNameLst>
                                      </p:cBhvr>
                                      <p:tavLst>
                                        <p:tav tm="0">
                                          <p:val>
                                            <p:fltVal val="-90"/>
                                          </p:val>
                                        </p:tav>
                                        <p:tav tm="100000">
                                          <p:val>
                                            <p:fltVal val="0"/>
                                          </p:val>
                                        </p:tav>
                                      </p:tavLst>
                                    </p:anim>
                                    <p:anim calcmode="lin" valueType="num">
                                      <p:cBhvr>
                                        <p:cTn id="23" dur="1000" decel="50000" fill="hold">
                                          <p:stCondLst>
                                            <p:cond delay="0"/>
                                          </p:stCondLst>
                                        </p:cTn>
                                        <p:tgtEl>
                                          <p:spTgt spid="2050"/>
                                        </p:tgtEl>
                                        <p:attrNameLst>
                                          <p:attrName>ppt_w</p:attrName>
                                        </p:attrNameLst>
                                      </p:cBhvr>
                                      <p:tavLst>
                                        <p:tav tm="0">
                                          <p:val>
                                            <p:strVal val="#ppt_w"/>
                                          </p:val>
                                        </p:tav>
                                        <p:tav tm="100000">
                                          <p:val>
                                            <p:strVal val="#ppt_w*.05"/>
                                          </p:val>
                                        </p:tav>
                                      </p:tavLst>
                                    </p:anim>
                                    <p:anim calcmode="lin" valueType="num">
                                      <p:cBhvr>
                                        <p:cTn id="24" dur="1000" accel="50000" fill="hold">
                                          <p:stCondLst>
                                            <p:cond delay="1000"/>
                                          </p:stCondLst>
                                        </p:cTn>
                                        <p:tgtEl>
                                          <p:spTgt spid="2050"/>
                                        </p:tgtEl>
                                        <p:attrNameLst>
                                          <p:attrName>ppt_w</p:attrName>
                                        </p:attrNameLst>
                                      </p:cBhvr>
                                      <p:tavLst>
                                        <p:tav tm="0">
                                          <p:val>
                                            <p:strVal val="#ppt_w*.05"/>
                                          </p:val>
                                        </p:tav>
                                        <p:tav tm="100000">
                                          <p:val>
                                            <p:strVal val="#ppt_w"/>
                                          </p:val>
                                        </p:tav>
                                      </p:tavLst>
                                    </p:anim>
                                    <p:anim calcmode="lin" valueType="num">
                                      <p:cBhvr>
                                        <p:cTn id="25" dur="2000" fill="hold"/>
                                        <p:tgtEl>
                                          <p:spTgt spid="2050"/>
                                        </p:tgtEl>
                                        <p:attrNameLst>
                                          <p:attrName>ppt_h</p:attrName>
                                        </p:attrNameLst>
                                      </p:cBhvr>
                                      <p:tavLst>
                                        <p:tav tm="0">
                                          <p:val>
                                            <p:strVal val="#ppt_h"/>
                                          </p:val>
                                        </p:tav>
                                        <p:tav tm="100000">
                                          <p:val>
                                            <p:strVal val="#ppt_h"/>
                                          </p:val>
                                        </p:tav>
                                      </p:tavLst>
                                    </p:anim>
                                    <p:anim calcmode="lin" valueType="num">
                                      <p:cBhvr>
                                        <p:cTn id="26" dur="1000" decel="50000" fill="hold">
                                          <p:stCondLst>
                                            <p:cond delay="0"/>
                                          </p:stCondLst>
                                        </p:cTn>
                                        <p:tgtEl>
                                          <p:spTgt spid="2050"/>
                                        </p:tgtEl>
                                        <p:attrNameLst>
                                          <p:attrName>ppt_x</p:attrName>
                                        </p:attrNameLst>
                                      </p:cBhvr>
                                      <p:tavLst>
                                        <p:tav tm="0">
                                          <p:val>
                                            <p:strVal val="#ppt_x+.4"/>
                                          </p:val>
                                        </p:tav>
                                        <p:tav tm="100000">
                                          <p:val>
                                            <p:strVal val="#ppt_x"/>
                                          </p:val>
                                        </p:tav>
                                      </p:tavLst>
                                    </p:anim>
                                    <p:anim calcmode="lin" valueType="num">
                                      <p:cBhvr>
                                        <p:cTn id="27" dur="1000" decel="50000" fill="hold">
                                          <p:stCondLst>
                                            <p:cond delay="0"/>
                                          </p:stCondLst>
                                        </p:cTn>
                                        <p:tgtEl>
                                          <p:spTgt spid="2050"/>
                                        </p:tgtEl>
                                        <p:attrNameLst>
                                          <p:attrName>ppt_y</p:attrName>
                                        </p:attrNameLst>
                                      </p:cBhvr>
                                      <p:tavLst>
                                        <p:tav tm="0">
                                          <p:val>
                                            <p:strVal val="#ppt_y-.2"/>
                                          </p:val>
                                        </p:tav>
                                        <p:tav tm="100000">
                                          <p:val>
                                            <p:strVal val="#ppt_y+.1"/>
                                          </p:val>
                                        </p:tav>
                                      </p:tavLst>
                                    </p:anim>
                                    <p:anim calcmode="lin" valueType="num">
                                      <p:cBhvr>
                                        <p:cTn id="28" dur="1000" accel="50000" fill="hold">
                                          <p:stCondLst>
                                            <p:cond delay="1000"/>
                                          </p:stCondLst>
                                        </p:cTn>
                                        <p:tgtEl>
                                          <p:spTgt spid="2050"/>
                                        </p:tgtEl>
                                        <p:attrNameLst>
                                          <p:attrName>ppt_y</p:attrName>
                                        </p:attrNameLst>
                                      </p:cBhvr>
                                      <p:tavLst>
                                        <p:tav tm="0">
                                          <p:val>
                                            <p:strVal val="#ppt_y+.1"/>
                                          </p:val>
                                        </p:tav>
                                        <p:tav tm="100000">
                                          <p:val>
                                            <p:strVal val="#ppt_y"/>
                                          </p:val>
                                        </p:tav>
                                      </p:tavLst>
                                    </p:anim>
                                    <p:animEffect transition="in" filter="fade">
                                      <p:cBhvr>
                                        <p:cTn id="29" dur="2000" decel="50000">
                                          <p:stCondLst>
                                            <p:cond delay="0"/>
                                          </p:stCondLst>
                                        </p:cTn>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OSO POLAR REY DEL ARTIC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--OSO POLAR REY DEL ARTICO--</Template>
  <TotalTime>0</TotalTime>
  <Words>815</Words>
  <Application>Microsoft Office PowerPoint</Application>
  <PresentationFormat>Presentación en pantalla (4:3)</PresentationFormat>
  <Paragraphs>53</Paragraphs>
  <Slides>61</Slides>
  <Notes>8</Notes>
  <HiddenSlides>0</HiddenSlides>
  <MMClips>1</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--OSO POLAR REY DEL ARTICO--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2014-08-16T21:13:43Z</dcterms:created>
  <dcterms:modified xsi:type="dcterms:W3CDTF">2014-08-16T21:15:41Z</dcterms:modified>
</cp:coreProperties>
</file>