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315" r:id="rId4"/>
    <p:sldId id="316" r:id="rId5"/>
    <p:sldId id="283" r:id="rId6"/>
    <p:sldId id="274" r:id="rId7"/>
    <p:sldId id="312" r:id="rId8"/>
    <p:sldId id="273" r:id="rId9"/>
    <p:sldId id="275" r:id="rId10"/>
    <p:sldId id="299" r:id="rId11"/>
    <p:sldId id="262" r:id="rId12"/>
    <p:sldId id="267" r:id="rId13"/>
    <p:sldId id="310" r:id="rId14"/>
    <p:sldId id="264" r:id="rId15"/>
    <p:sldId id="307" r:id="rId16"/>
    <p:sldId id="288" r:id="rId17"/>
    <p:sldId id="285" r:id="rId18"/>
    <p:sldId id="304" r:id="rId19"/>
    <p:sldId id="271" r:id="rId20"/>
    <p:sldId id="270" r:id="rId21"/>
    <p:sldId id="272" r:id="rId22"/>
    <p:sldId id="290" r:id="rId23"/>
    <p:sldId id="276" r:id="rId24"/>
    <p:sldId id="278" r:id="rId25"/>
    <p:sldId id="287" r:id="rId26"/>
    <p:sldId id="303" r:id="rId27"/>
    <p:sldId id="269" r:id="rId28"/>
    <p:sldId id="309" r:id="rId29"/>
    <p:sldId id="284" r:id="rId30"/>
    <p:sldId id="280" r:id="rId31"/>
    <p:sldId id="293" r:id="rId32"/>
    <p:sldId id="279" r:id="rId33"/>
    <p:sldId id="268" r:id="rId34"/>
    <p:sldId id="296" r:id="rId35"/>
    <p:sldId id="281" r:id="rId36"/>
    <p:sldId id="317" r:id="rId37"/>
    <p:sldId id="277" r:id="rId38"/>
    <p:sldId id="297" r:id="rId39"/>
    <p:sldId id="256" r:id="rId40"/>
    <p:sldId id="265" r:id="rId41"/>
    <p:sldId id="300" r:id="rId42"/>
    <p:sldId id="301" r:id="rId43"/>
    <p:sldId id="313" r:id="rId44"/>
    <p:sldId id="292" r:id="rId45"/>
    <p:sldId id="314" r:id="rId46"/>
    <p:sldId id="320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NMENhWviydkeenLQe1b/g" hashData="hZ+rzlg84IK+2NmD98RoPM9Ly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ECB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75" autoAdjust="0"/>
    <p:restoredTop sz="94494" autoAdjust="0"/>
  </p:normalViewPr>
  <p:slideViewPr>
    <p:cSldViewPr>
      <p:cViewPr>
        <p:scale>
          <a:sx n="70" d="100"/>
          <a:sy n="70" d="100"/>
        </p:scale>
        <p:origin x="-1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AE0FC-D749-4750-84A2-2D3C4E40C9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13E56-58EE-466F-9B49-295FCC44D098}" type="datetimeFigureOut">
              <a:rPr lang="es-ES" smtClean="0"/>
              <a:pPr/>
              <a:t>07/04/2013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9109A-5F59-40B5-9FA8-6F15A075B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8DB772-D81E-4D89-B463-33F0A55CC9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strips dir="l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mbc3b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f0327e5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394398">
            <a:off x="3996496" y="3235613"/>
            <a:ext cx="4335257" cy="392340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be9f3a9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flipH="1">
            <a:off x="857224" y="2786058"/>
            <a:ext cx="3524759" cy="426774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8380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214678" y="500042"/>
            <a:ext cx="2524125" cy="1038225"/>
          </a:xfrm>
          <a:prstGeom prst="rect">
            <a:avLst/>
          </a:prstGeom>
          <a:noFill/>
        </p:spPr>
      </p:pic>
      <p:pic>
        <p:nvPicPr>
          <p:cNvPr id="58382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857488" y="1643050"/>
            <a:ext cx="3657600" cy="1019176"/>
          </a:xfrm>
          <a:prstGeom prst="rect">
            <a:avLst/>
          </a:prstGeom>
          <a:noFill/>
        </p:spPr>
      </p:pic>
      <p:pic>
        <p:nvPicPr>
          <p:cNvPr id="58384" name="Picture 16" descr="Rendered Image"/>
          <p:cNvPicPr>
            <a:picLocks noChangeAspect="1" noChangeArrowheads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072198" y="6429396"/>
            <a:ext cx="2786082" cy="2418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zoom/>
    <p:sndAc>
      <p:stSnd loop="1">
        <p:snd r:embed="rId2" name="Beautiful Chinese Music11Tradit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tederend-reuzenpanda-likt-jong-schoon-id1292393-1000x800-n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1142984"/>
            <a:ext cx="250645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Nacimiento</a:t>
            </a:r>
            <a:endParaRPr lang="es-ES" sz="2800" b="1" spc="50" dirty="0">
              <a:ln w="1143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14282" y="1785926"/>
            <a:ext cx="28575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Las osas panda sólo paren una vez al año una o dos crías</a:t>
            </a:r>
            <a:r>
              <a:rPr lang="es-ES" dirty="0" smtClean="0">
                <a:solidFill>
                  <a:srgbClr val="FFFF00"/>
                </a:solidFill>
              </a:rPr>
              <a:t>, aunque el nacimiento de gemelos es cada vez más frecuente en los centros de cría debido a las técnicas de inseminación artificial.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5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tederend-reuzenpanda-likt-jong-schoon-id1292387-1000x800-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500042"/>
            <a:ext cx="3071834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2006 nacieron 34 pandas gracias a esta técnica y 30 lograron sobrevivir, en lo que supuso un récord desde que nació el primer panda cautivo en el zoo de Pekín en 1963.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10231_452239_1064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_tierba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10231_452244_313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10231_452236_7701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a-oso-panda-con-c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4826675"/>
            <a:ext cx="37861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osos pandas son una especie reconocida a nivel mundial, posiblemente debido a que están en peligro de extinción (es solo una de las mil especies animales que ya se encuentran en peligro de extinción.</a:t>
            </a:r>
            <a:b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lg.4.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panda_i_maly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00430" y="4214818"/>
            <a:ext cx="35004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Exteriormente, el panda se asemeja a un oso. El panda de Sichuan presenta el reconocido pelaje negro y blanco, mientras la subespecie de   </a:t>
            </a:r>
            <a:r>
              <a:rPr lang="es-ES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Qingling</a:t>
            </a:r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  tiene un pelaje de dos tonos contrastantes de marrón.</a:t>
            </a:r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-bear-winter-snow_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21b01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7944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928670"/>
            <a:ext cx="32861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ASPECTO</a:t>
            </a:r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orejas, nariz, los pelos alrededor de los ojos, los hombros y los miembros son oscuros. La cara, vientre y el lomo son blancos. Las orejas son ovales y erectas. La pata del panda, con cinco dedos, presenta un "sexto dedo" a manera de un pulgar.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patas delanteras son fuertes y aptas para escalar, y más largas y musculosas que las traseras. Sus ojos son pequeños, y mientras las pupilas de los demás osos son redondas, las del panda son como las de los gatos.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8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-mother-hold-baby-wallpaper,1366x768,66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285728"/>
            <a:ext cx="30003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DIETA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panda es un animal mayormente herbívoro, alimentándose casi exclusivamente de cerca de 30 especies de caña de bambú (el 99% de su dieta consiste en bambú). Se sabe que el panda también consume insectos y huevos como fuente de proteínas. Es posible que incluya, además roedores y crías de ciervo.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ant-panda-wallpape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o_un_panda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pleseed_wallpapers_2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928926" y="214290"/>
            <a:ext cx="435771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sistema digestivo no está plenamente adaptado para asimilar las moléculas de celulosa, contenidas en el bambú, por eso necesitan consumir hasta 40 kg de bambú por día.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fuertes dientes y mandíbulas están adaptados para triturar los troncos del bambú y llegar a su pulpa.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ux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286388"/>
            <a:ext cx="81439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consumen mucha cantidad de agua (el 40% del peso del bambú corresponde a agua).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cautiverio su dieta consiste en bambú, caña de azúcar, papilla de arroz, galletas especiales con alto contenido de fibras, zanahoria, manzana  y  batata (camote)</a:t>
            </a:r>
          </a:p>
          <a:p>
            <a:pPr algn="ctr"/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8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os-panda-21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300000291746124581064816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5350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7554" y="428604"/>
            <a:ext cx="457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Quedan mil seiscientos ejemplares de oso Panda en libertad y quedan al rededor de 150 ejemplares en cautividad.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-100510-AT-21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ogromnaya_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357290" y="500042"/>
            <a:ext cx="628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osos panda tienen un olfato muy desarrollado para que los machos no se encuentren con los machos y así evitar peleas.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Llegan a vivir entre 10 y 15 años, un panda bien alimentado puede llegar a vivir unos 30 años en cautividad.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-disfrutando-de-la-com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DC_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6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14943" y="4643446"/>
            <a:ext cx="36433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NOMBRE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Panda en chino significa gran oso-gato. Este nombre se debe a que, a diferencia de las demás especies de oso, el panda posee pupilas verticales, que recuerdan a la de los gatos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o-panda-41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37"/>
            <a:ext cx="9144000" cy="6813525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4431-1024x768-pand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m-image-75837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5478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5929330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palabra panda (como se lo llama en occidente) es de origen incierto, aunque se cree que proviene de una lengua del Himalaya, (posiblemente nepalí )</a:t>
            </a:r>
            <a:endParaRPr lang="es-ES" dirty="0"/>
          </a:p>
        </p:txBody>
      </p:sp>
    </p:spTree>
  </p:cSld>
  <p:clrMapOvr>
    <a:masterClrMapping/>
  </p:clrMapOvr>
  <p:transition spd="slow" advTm="1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o panda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2438-1024x768-37275-11-baby-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w4s240228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1490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86314" y="2214554"/>
            <a:ext cx="407193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nombre fue heredado del panda rojo,  </a:t>
            </a:r>
            <a:r>
              <a:rPr lang="es-E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Ailurus</a:t>
            </a:r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fulgens</a:t>
            </a:r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, con el que se le emparentó durante mucho tiempo, por tener zarpas similares. Cuando esta relación fue descartada se le dio su nombre científico </a:t>
            </a:r>
            <a:r>
              <a:rPr lang="es-ES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Ailuropoda</a:t>
            </a:r>
            <a:r>
              <a:rPr lang="es-ES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melanoleuca</a:t>
            </a:r>
            <a:r>
              <a:rPr lang="es-ES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que significa pie como el 'panda rojo' - negro y blanco.</a:t>
            </a:r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18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7283351_0eb2f10e2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O 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7" y="928670"/>
            <a:ext cx="57150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HABITOS</a:t>
            </a:r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pandas son animales normalmente solitarios. Su mayor actividad se desarrolla durante la salida y la puesta del sol pasando la mayor parte del tiempo restante durmiendo en bosques de bambú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ngdu-pandas-d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a-e-hijo-osos-pandas-arriba-de-un-arbol-dandose-cariño-en-su-habitat-natu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tierno-oso-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214950"/>
            <a:ext cx="83582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Marcan su territorio con una combinación de olores que producen con su glándula anal, orina y marcas con las garras. De este modo, evitan conflicto al no usar áreas compartidas del territorio.</a:t>
            </a:r>
            <a:b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ser un animal subtropical, el panda ha perdido el hábito de la hibernación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da_comiend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o-panda-caminando-en-la-nie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__green__bamb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d1e25e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4386"/>
            <a:ext cx="9144000" cy="5893614"/>
          </a:xfrm>
          <a:prstGeom prst="rect">
            <a:avLst/>
          </a:prstGeom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1214414" y="6100498"/>
            <a:ext cx="3490910" cy="2765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OSO PAND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--OSO PANDA--</Template>
  <TotalTime>0</TotalTime>
  <Words>317</Words>
  <Application>Microsoft Office PowerPoint</Application>
  <PresentationFormat>Presentación en pantalla (4:3)</PresentationFormat>
  <Paragraphs>31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--OSO PANDA--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</cp:revision>
  <dcterms:created xsi:type="dcterms:W3CDTF">2013-04-07T15:31:44Z</dcterms:created>
  <dcterms:modified xsi:type="dcterms:W3CDTF">2013-04-07T16:25:20Z</dcterms:modified>
</cp:coreProperties>
</file>