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7"/>
  </p:notesMasterIdLst>
  <p:sldIdLst>
    <p:sldId id="300" r:id="rId3"/>
    <p:sldId id="297" r:id="rId4"/>
    <p:sldId id="301" r:id="rId5"/>
    <p:sldId id="282" r:id="rId6"/>
    <p:sldId id="259" r:id="rId7"/>
    <p:sldId id="303" r:id="rId8"/>
    <p:sldId id="281" r:id="rId9"/>
    <p:sldId id="276" r:id="rId10"/>
    <p:sldId id="302" r:id="rId11"/>
    <p:sldId id="260" r:id="rId12"/>
    <p:sldId id="274" r:id="rId13"/>
    <p:sldId id="304" r:id="rId14"/>
    <p:sldId id="271" r:id="rId15"/>
    <p:sldId id="262" r:id="rId16"/>
    <p:sldId id="305" r:id="rId17"/>
    <p:sldId id="263" r:id="rId18"/>
    <p:sldId id="290" r:id="rId19"/>
    <p:sldId id="306" r:id="rId20"/>
    <p:sldId id="298" r:id="rId21"/>
    <p:sldId id="267" r:id="rId22"/>
    <p:sldId id="307" r:id="rId23"/>
    <p:sldId id="284" r:id="rId24"/>
    <p:sldId id="272" r:id="rId25"/>
    <p:sldId id="308" r:id="rId26"/>
    <p:sldId id="279" r:id="rId27"/>
    <p:sldId id="266" r:id="rId28"/>
    <p:sldId id="309" r:id="rId29"/>
    <p:sldId id="295" r:id="rId30"/>
    <p:sldId id="294" r:id="rId31"/>
    <p:sldId id="310" r:id="rId32"/>
    <p:sldId id="289" r:id="rId33"/>
    <p:sldId id="292" r:id="rId34"/>
    <p:sldId id="311" r:id="rId35"/>
    <p:sldId id="312" r:id="rId3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okiaZDTtJAHAIK6OQCOlQ" hashData="UgK11Vo0JVRmB6Bx4hQe9Wcd9n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20F"/>
    <a:srgbClr val="00642D"/>
    <a:srgbClr val="005828"/>
    <a:srgbClr val="00602B"/>
    <a:srgbClr val="0000FF"/>
    <a:srgbClr val="001800"/>
    <a:srgbClr val="003217"/>
    <a:srgbClr val="005000"/>
    <a:srgbClr val="1B6B1B"/>
    <a:srgbClr val="0011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A7FD10-E3AC-41F4-94CF-0D3A2BE7EECF}" type="datetimeFigureOut">
              <a:rPr lang="es-PE" smtClean="0"/>
              <a:t>17/05/2023</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30B225-CB35-44DC-854D-4A67DED8D924}" type="slidenum">
              <a:rPr lang="es-PE" smtClean="0"/>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76C281-1784-4576-BE51-B079161B0C84}" type="datetimeFigureOut">
              <a:rPr lang="es-PE" smtClean="0"/>
              <a:pPr/>
              <a:t>17/05/2023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81561C-8194-45AA-B770-6390EF5CB07C}"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76C281-1784-4576-BE51-B079161B0C84}" type="datetimeFigureOut">
              <a:rPr lang="es-PE" smtClean="0"/>
              <a:pPr/>
              <a:t>17/05/2023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381561C-8194-45AA-B770-6390EF5CB07C}"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gif"/></Relationships>
</file>

<file path=ppt/slides/_rels/slide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9.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gif"/></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gif"/></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gif"/></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gif"/></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2.gif"/></Relationships>
</file>

<file path=ppt/slides/_rels/slide1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gif"/></Relationships>
</file>

<file path=ppt/slides/_rels/slide2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gif"/></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gif"/></Relationships>
</file>

<file path=ppt/slides/_rels/slide2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gif"/></Relationships>
</file>

<file path=ppt/slides/_rels/slide2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3.gif"/></Relationships>
</file>

<file path=ppt/slides/_rels/slide2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47.gif"/></Relationships>
</file>

<file path=ppt/slides/_rels/slide3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3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3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7" name="6 Imagen" descr="wallpapertip_peacock-3d-wallpaper_370753.jpg"/>
          <p:cNvPicPr>
            <a:picLocks noChangeAspect="1"/>
          </p:cNvPicPr>
          <p:nvPr/>
        </p:nvPicPr>
        <p:blipFill>
          <a:blip r:embed="rId3"/>
          <a:stretch>
            <a:fillRect/>
          </a:stretch>
        </p:blipFill>
        <p:spPr>
          <a:xfrm>
            <a:off x="0" y="0"/>
            <a:ext cx="9141768" cy="5143500"/>
          </a:xfrm>
          <a:prstGeom prst="rect">
            <a:avLst/>
          </a:prstGeom>
          <a:effectLst>
            <a:reflection blurRad="6350" stA="52000" endA="300" endPos="35000" dir="5400000" sy="-100000" algn="bl" rotWithShape="0"/>
          </a:effectLst>
        </p:spPr>
      </p:pic>
      <p:pic>
        <p:nvPicPr>
          <p:cNvPr id="8" name="7 Imagen" descr="Peacock-Feather-Transparent-Free-PNG.png"/>
          <p:cNvPicPr>
            <a:picLocks noChangeAspect="1"/>
          </p:cNvPicPr>
          <p:nvPr/>
        </p:nvPicPr>
        <p:blipFill>
          <a:blip r:embed="rId4"/>
          <a:stretch>
            <a:fillRect/>
          </a:stretch>
        </p:blipFill>
        <p:spPr>
          <a:xfrm rot="3184367">
            <a:off x="4109246" y="538704"/>
            <a:ext cx="2453117" cy="1139649"/>
          </a:xfrm>
          <a:prstGeom prst="rect">
            <a:avLst/>
          </a:prstGeom>
          <a:effectLst>
            <a:reflection blurRad="6350" stA="50000" endA="300" endPos="90000" dir="5400000" sy="-100000" algn="bl" rotWithShape="0"/>
          </a:effectLst>
        </p:spPr>
      </p:pic>
      <p:pic>
        <p:nvPicPr>
          <p:cNvPr id="9" name="8 Imagen" descr="Peacock-Feather-Transparent-Free-PNG.png"/>
          <p:cNvPicPr>
            <a:picLocks noChangeAspect="1"/>
          </p:cNvPicPr>
          <p:nvPr/>
        </p:nvPicPr>
        <p:blipFill>
          <a:blip r:embed="rId4"/>
          <a:stretch>
            <a:fillRect/>
          </a:stretch>
        </p:blipFill>
        <p:spPr>
          <a:xfrm rot="7337272" flipV="1">
            <a:off x="2386622" y="423594"/>
            <a:ext cx="2573604" cy="1318206"/>
          </a:xfrm>
          <a:prstGeom prst="rect">
            <a:avLst/>
          </a:prstGeom>
          <a:effectLst>
            <a:reflection blurRad="6350" stA="50000" endA="300" endPos="90000" dir="5400000" sy="-100000" algn="bl" rotWithShape="0"/>
          </a:effectLst>
        </p:spPr>
      </p:pic>
      <p:pic>
        <p:nvPicPr>
          <p:cNvPr id="10" name="9 Imagen" descr="Peacock-Feather-Transparent-Free-PNG.png"/>
          <p:cNvPicPr>
            <a:picLocks noChangeAspect="1"/>
          </p:cNvPicPr>
          <p:nvPr/>
        </p:nvPicPr>
        <p:blipFill>
          <a:blip r:embed="rId4"/>
          <a:stretch>
            <a:fillRect/>
          </a:stretch>
        </p:blipFill>
        <p:spPr>
          <a:xfrm rot="3184367">
            <a:off x="4252123" y="1753149"/>
            <a:ext cx="2453117" cy="1139649"/>
          </a:xfrm>
          <a:prstGeom prst="rect">
            <a:avLst/>
          </a:prstGeom>
          <a:effectLst>
            <a:reflection blurRad="6350" stA="50000" endA="300" endPos="90000" dir="5400000" sy="-100000" algn="bl" rotWithShape="0"/>
          </a:effectLst>
        </p:spPr>
      </p:pic>
      <p:pic>
        <p:nvPicPr>
          <p:cNvPr id="11" name="10 Imagen" descr="Peacock-Feather-Transparent-Free-PNG.png"/>
          <p:cNvPicPr>
            <a:picLocks noChangeAspect="1"/>
          </p:cNvPicPr>
          <p:nvPr/>
        </p:nvPicPr>
        <p:blipFill>
          <a:blip r:embed="rId4"/>
          <a:stretch>
            <a:fillRect/>
          </a:stretch>
        </p:blipFill>
        <p:spPr>
          <a:xfrm rot="7337272" flipV="1">
            <a:off x="2458061" y="1638041"/>
            <a:ext cx="2573604" cy="1318206"/>
          </a:xfrm>
          <a:prstGeom prst="rect">
            <a:avLst/>
          </a:prstGeom>
          <a:effectLst>
            <a:reflection blurRad="6350" stA="50000" endA="300" endPos="90000" dir="5400000" sy="-100000" algn="bl" rotWithShape="0"/>
          </a:effectLst>
        </p:spPr>
      </p:pic>
      <p:pic>
        <p:nvPicPr>
          <p:cNvPr id="12" name="11 Imagen" descr="Peacock-Feather-Transparent-Free-PNG.png"/>
          <p:cNvPicPr>
            <a:picLocks noChangeAspect="1"/>
          </p:cNvPicPr>
          <p:nvPr/>
        </p:nvPicPr>
        <p:blipFill>
          <a:blip r:embed="rId4"/>
          <a:stretch>
            <a:fillRect/>
          </a:stretch>
        </p:blipFill>
        <p:spPr>
          <a:xfrm rot="3184367">
            <a:off x="4323561" y="2824720"/>
            <a:ext cx="2453117" cy="1139649"/>
          </a:xfrm>
          <a:prstGeom prst="rect">
            <a:avLst/>
          </a:prstGeom>
          <a:effectLst>
            <a:reflection blurRad="6350" stA="50000" endA="300" endPos="90000" dir="5400000" sy="-100000" algn="bl" rotWithShape="0"/>
          </a:effectLst>
        </p:spPr>
      </p:pic>
      <p:pic>
        <p:nvPicPr>
          <p:cNvPr id="13" name="12 Imagen" descr="Peacock-Feather-Transparent-Free-PNG.png"/>
          <p:cNvPicPr>
            <a:picLocks noChangeAspect="1"/>
          </p:cNvPicPr>
          <p:nvPr/>
        </p:nvPicPr>
        <p:blipFill>
          <a:blip r:embed="rId4"/>
          <a:stretch>
            <a:fillRect/>
          </a:stretch>
        </p:blipFill>
        <p:spPr>
          <a:xfrm rot="7337272" flipV="1">
            <a:off x="2529499" y="2709610"/>
            <a:ext cx="2573604" cy="1318206"/>
          </a:xfrm>
          <a:prstGeom prst="rect">
            <a:avLst/>
          </a:prstGeom>
          <a:effectLst>
            <a:reflection blurRad="6350" stA="50000" endA="300" endPos="90000" dir="5400000" sy="-100000" algn="bl" rotWithShape="0"/>
          </a:effectLst>
        </p:spPr>
      </p:pic>
      <p:pic>
        <p:nvPicPr>
          <p:cNvPr id="14" name="13 Imagen" descr="Peacock-Feather-Transparent-Free-PNG.png"/>
          <p:cNvPicPr>
            <a:picLocks noChangeAspect="1"/>
          </p:cNvPicPr>
          <p:nvPr/>
        </p:nvPicPr>
        <p:blipFill>
          <a:blip r:embed="rId4"/>
          <a:stretch>
            <a:fillRect/>
          </a:stretch>
        </p:blipFill>
        <p:spPr>
          <a:xfrm rot="3184367">
            <a:off x="4395000" y="3896290"/>
            <a:ext cx="2453117" cy="1139649"/>
          </a:xfrm>
          <a:prstGeom prst="rect">
            <a:avLst/>
          </a:prstGeom>
          <a:effectLst>
            <a:reflection blurRad="6350" stA="50000" endA="300" endPos="90000" dir="5400000" sy="-100000" algn="bl" rotWithShape="0"/>
          </a:effectLst>
        </p:spPr>
      </p:pic>
      <p:pic>
        <p:nvPicPr>
          <p:cNvPr id="15" name="14 Imagen" descr="Peacock-Feather-Transparent-Free-PNG.png"/>
          <p:cNvPicPr>
            <a:picLocks noChangeAspect="1"/>
          </p:cNvPicPr>
          <p:nvPr/>
        </p:nvPicPr>
        <p:blipFill>
          <a:blip r:embed="rId4"/>
          <a:stretch>
            <a:fillRect/>
          </a:stretch>
        </p:blipFill>
        <p:spPr>
          <a:xfrm rot="7337272" flipV="1">
            <a:off x="2458061" y="3781181"/>
            <a:ext cx="2573604" cy="1318206"/>
          </a:xfrm>
          <a:prstGeom prst="rect">
            <a:avLst/>
          </a:prstGeom>
          <a:effectLst>
            <a:reflection blurRad="6350" stA="50000" endA="300" endPos="90000" dir="5400000" sy="-100000" algn="bl" rotWithShape="0"/>
          </a:effectLst>
        </p:spPr>
      </p:pic>
      <p:pic>
        <p:nvPicPr>
          <p:cNvPr id="16" name="15 Imagen" descr="coollogo_com-171962005.png"/>
          <p:cNvPicPr>
            <a:picLocks noChangeAspect="1"/>
          </p:cNvPicPr>
          <p:nvPr/>
        </p:nvPicPr>
        <p:blipFill>
          <a:blip r:embed="rId5">
            <a:duotone>
              <a:schemeClr val="accent3">
                <a:shade val="45000"/>
                <a:satMod val="135000"/>
              </a:schemeClr>
              <a:prstClr val="white"/>
            </a:duotone>
            <a:lum contrast="30000"/>
          </a:blip>
          <a:stretch>
            <a:fillRect/>
          </a:stretch>
        </p:blipFill>
        <p:spPr>
          <a:xfrm>
            <a:off x="642910" y="4357700"/>
            <a:ext cx="2143140" cy="358689"/>
          </a:xfrm>
          <a:prstGeom prst="rect">
            <a:avLst/>
          </a:prstGeom>
        </p:spPr>
      </p:pic>
      <p:pic>
        <p:nvPicPr>
          <p:cNvPr id="23" name="22 Imagen" descr="coollogo_com-172003507.png"/>
          <p:cNvPicPr>
            <a:picLocks noChangeAspect="1"/>
          </p:cNvPicPr>
          <p:nvPr/>
        </p:nvPicPr>
        <p:blipFill>
          <a:blip r:embed="rId6">
            <a:duotone>
              <a:prstClr val="black"/>
              <a:schemeClr val="accent3">
                <a:tint val="45000"/>
                <a:satMod val="400000"/>
              </a:schemeClr>
            </a:duotone>
            <a:lum bright="-30000" contrast="40000"/>
          </a:blip>
          <a:stretch>
            <a:fillRect/>
          </a:stretch>
        </p:blipFill>
        <p:spPr>
          <a:xfrm>
            <a:off x="214282" y="428610"/>
            <a:ext cx="1571563" cy="1153806"/>
          </a:xfrm>
          <a:prstGeom prst="rect">
            <a:avLst/>
          </a:prstGeom>
        </p:spPr>
      </p:pic>
      <p:pic>
        <p:nvPicPr>
          <p:cNvPr id="24" name="23 Imagen" descr="coollogo_com-29732418.png"/>
          <p:cNvPicPr>
            <a:picLocks noChangeAspect="1"/>
          </p:cNvPicPr>
          <p:nvPr/>
        </p:nvPicPr>
        <p:blipFill>
          <a:blip r:embed="rId7">
            <a:duotone>
              <a:prstClr val="black"/>
              <a:schemeClr val="accent3">
                <a:tint val="45000"/>
                <a:satMod val="400000"/>
              </a:schemeClr>
            </a:duotone>
            <a:lum bright="-30000" contrast="40000"/>
          </a:blip>
          <a:stretch>
            <a:fillRect/>
          </a:stretch>
        </p:blipFill>
        <p:spPr>
          <a:xfrm>
            <a:off x="1714481" y="360727"/>
            <a:ext cx="2286016" cy="1199900"/>
          </a:xfrm>
          <a:prstGeom prst="rect">
            <a:avLst/>
          </a:prstGeom>
        </p:spPr>
      </p:pic>
      <p:pic>
        <p:nvPicPr>
          <p:cNvPr id="25" name="24 Imagen" descr="coollogo_com-172003573.png"/>
          <p:cNvPicPr>
            <a:picLocks noChangeAspect="1"/>
          </p:cNvPicPr>
          <p:nvPr/>
        </p:nvPicPr>
        <p:blipFill>
          <a:blip r:embed="rId8">
            <a:duotone>
              <a:prstClr val="black"/>
              <a:schemeClr val="accent3">
                <a:tint val="45000"/>
                <a:satMod val="400000"/>
              </a:schemeClr>
            </a:duotone>
            <a:lum bright="-30000" contrast="40000"/>
          </a:blip>
          <a:stretch>
            <a:fillRect/>
          </a:stretch>
        </p:blipFill>
        <p:spPr>
          <a:xfrm>
            <a:off x="785786" y="1571618"/>
            <a:ext cx="1084914" cy="1187264"/>
          </a:xfrm>
          <a:prstGeom prst="rect">
            <a:avLst/>
          </a:prstGeom>
        </p:spPr>
      </p:pic>
      <p:pic>
        <p:nvPicPr>
          <p:cNvPr id="26" name="25 Imagen" descr="coollogo_com-53763333.png"/>
          <p:cNvPicPr>
            <a:picLocks noChangeAspect="1"/>
          </p:cNvPicPr>
          <p:nvPr/>
        </p:nvPicPr>
        <p:blipFill>
          <a:blip r:embed="rId9">
            <a:duotone>
              <a:prstClr val="black"/>
              <a:schemeClr val="accent3">
                <a:tint val="45000"/>
                <a:satMod val="400000"/>
              </a:schemeClr>
            </a:duotone>
            <a:lum bright="-30000" contrast="40000"/>
          </a:blip>
          <a:stretch>
            <a:fillRect/>
          </a:stretch>
        </p:blipFill>
        <p:spPr>
          <a:xfrm>
            <a:off x="1857356" y="1571618"/>
            <a:ext cx="1095939" cy="1187264"/>
          </a:xfrm>
          <a:prstGeom prst="rect">
            <a:avLst/>
          </a:prstGeom>
        </p:spPr>
      </p:pic>
      <p:pic>
        <p:nvPicPr>
          <p:cNvPr id="27" name="26 Imagen" descr="coollogo_com-28331006.png"/>
          <p:cNvPicPr>
            <a:picLocks noChangeAspect="1"/>
          </p:cNvPicPr>
          <p:nvPr/>
        </p:nvPicPr>
        <p:blipFill>
          <a:blip r:embed="rId10">
            <a:duotone>
              <a:prstClr val="black"/>
              <a:schemeClr val="accent3">
                <a:tint val="45000"/>
                <a:satMod val="400000"/>
              </a:schemeClr>
            </a:duotone>
            <a:lum bright="-30000" contrast="40000"/>
          </a:blip>
          <a:stretch>
            <a:fillRect/>
          </a:stretch>
        </p:blipFill>
        <p:spPr>
          <a:xfrm>
            <a:off x="285720" y="2571750"/>
            <a:ext cx="3149163" cy="1246768"/>
          </a:xfrm>
          <a:prstGeom prst="rect">
            <a:avLst/>
          </a:prstGeom>
        </p:spPr>
      </p:pic>
      <p:pic>
        <p:nvPicPr>
          <p:cNvPr id="28" name="27 Imagen" descr="wallpapertip_peacock-3d-wallpaper_370753.jpg"/>
          <p:cNvPicPr>
            <a:picLocks noChangeAspect="1"/>
          </p:cNvPicPr>
          <p:nvPr/>
        </p:nvPicPr>
        <p:blipFill>
          <a:blip r:embed="rId3"/>
          <a:stretch>
            <a:fillRect/>
          </a:stretch>
        </p:blipFill>
        <p:spPr>
          <a:xfrm>
            <a:off x="2232" y="0"/>
            <a:ext cx="9141768" cy="5143500"/>
          </a:xfrm>
          <a:prstGeom prst="rect">
            <a:avLst/>
          </a:prstGeom>
          <a:effectLst>
            <a:reflection blurRad="6350" stA="52000" endA="300" endPos="35000" dir="5400000" sy="-100000" algn="bl" rotWithShape="0"/>
          </a:effectLst>
        </p:spPr>
      </p:pic>
    </p:spTree>
  </p:cSld>
  <p:clrMapOvr>
    <a:masterClrMapping/>
  </p:clrMapOvr>
  <p:transition advTm="28000">
    <p:sndAc>
      <p:stSnd loop="1">
        <p:snd r:embed="rId2" name="Pavo Re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additive="base">
                                        <p:cTn id="9" dur="3000" fill="hold"/>
                                        <p:tgtEl>
                                          <p:spTgt spid="9"/>
                                        </p:tgtEl>
                                        <p:attrNameLst>
                                          <p:attrName>ppt_x</p:attrName>
                                        </p:attrNameLst>
                                      </p:cBhvr>
                                      <p:tavLst>
                                        <p:tav tm="0">
                                          <p:val>
                                            <p:strVal val="1+#ppt_w/2"/>
                                          </p:val>
                                        </p:tav>
                                        <p:tav tm="100000">
                                          <p:val>
                                            <p:strVal val="#ppt_x"/>
                                          </p:val>
                                        </p:tav>
                                      </p:tavLst>
                                    </p:anim>
                                    <p:anim calcmode="lin" valueType="num">
                                      <p:cBhvr additive="base">
                                        <p:cTn id="10" dur="3000" fill="hold"/>
                                        <p:tgtEl>
                                          <p:spTgt spid="9"/>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3000" fill="hold"/>
                                        <p:tgtEl>
                                          <p:spTgt spid="11"/>
                                        </p:tgtEl>
                                        <p:attrNameLst>
                                          <p:attrName>ppt_x</p:attrName>
                                        </p:attrNameLst>
                                      </p:cBhvr>
                                      <p:tavLst>
                                        <p:tav tm="0">
                                          <p:val>
                                            <p:strVal val="1+#ppt_w/2"/>
                                          </p:val>
                                        </p:tav>
                                        <p:tav tm="100000">
                                          <p:val>
                                            <p:strVal val="#ppt_x"/>
                                          </p:val>
                                        </p:tav>
                                      </p:tavLst>
                                    </p:anim>
                                    <p:anim calcmode="lin" valueType="num">
                                      <p:cBhvr additive="base">
                                        <p:cTn id="14" dur="30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0-#ppt_w/2"/>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 presetClass="exit" presetSubtype="6" fill="hold" nodeType="after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1+ppt_h/2"/>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6" fill="hold" nodeType="withEffect">
                                  <p:stCondLst>
                                    <p:cond delay="0"/>
                                  </p:stCondLst>
                                  <p:childTnLst>
                                    <p:anim calcmode="lin" valueType="num">
                                      <p:cBhvr additive="base">
                                        <p:cTn id="45" dur="3000"/>
                                        <p:tgtEl>
                                          <p:spTgt spid="11"/>
                                        </p:tgtEl>
                                        <p:attrNameLst>
                                          <p:attrName>ppt_x</p:attrName>
                                        </p:attrNameLst>
                                      </p:cBhvr>
                                      <p:tavLst>
                                        <p:tav tm="0">
                                          <p:val>
                                            <p:strVal val="ppt_x"/>
                                          </p:val>
                                        </p:tav>
                                        <p:tav tm="100000">
                                          <p:val>
                                            <p:strVal val="1+ppt_w/2"/>
                                          </p:val>
                                        </p:tav>
                                      </p:tavLst>
                                    </p:anim>
                                    <p:anim calcmode="lin" valueType="num">
                                      <p:cBhvr additive="base">
                                        <p:cTn id="46" dur="3000"/>
                                        <p:tgtEl>
                                          <p:spTgt spid="11"/>
                                        </p:tgtEl>
                                        <p:attrNameLst>
                                          <p:attrName>ppt_y</p:attrName>
                                        </p:attrNameLst>
                                      </p:cBhvr>
                                      <p:tavLst>
                                        <p:tav tm="0">
                                          <p:val>
                                            <p:strVal val="ppt_y"/>
                                          </p:val>
                                        </p:tav>
                                        <p:tav tm="100000">
                                          <p:val>
                                            <p:strVal val="1+ppt_h/2"/>
                                          </p:val>
                                        </p:tav>
                                      </p:tavLst>
                                    </p:anim>
                                    <p:set>
                                      <p:cBhvr>
                                        <p:cTn id="47" dur="1" fill="hold">
                                          <p:stCondLst>
                                            <p:cond delay="2999"/>
                                          </p:stCondLst>
                                        </p:cTn>
                                        <p:tgtEl>
                                          <p:spTgt spid="11"/>
                                        </p:tgtEl>
                                        <p:attrNameLst>
                                          <p:attrName>style.visibility</p:attrName>
                                        </p:attrNameLst>
                                      </p:cBhvr>
                                      <p:to>
                                        <p:strVal val="hidden"/>
                                      </p:to>
                                    </p:set>
                                  </p:childTnLst>
                                </p:cTn>
                              </p:par>
                              <p:par>
                                <p:cTn id="48" presetID="2" presetClass="exit" presetSubtype="6" fill="hold" nodeType="withEffect">
                                  <p:stCondLst>
                                    <p:cond delay="0"/>
                                  </p:stCondLst>
                                  <p:childTnLst>
                                    <p:anim calcmode="lin" valueType="num">
                                      <p:cBhvr additive="base">
                                        <p:cTn id="49" dur="3000"/>
                                        <p:tgtEl>
                                          <p:spTgt spid="13"/>
                                        </p:tgtEl>
                                        <p:attrNameLst>
                                          <p:attrName>ppt_x</p:attrName>
                                        </p:attrNameLst>
                                      </p:cBhvr>
                                      <p:tavLst>
                                        <p:tav tm="0">
                                          <p:val>
                                            <p:strVal val="ppt_x"/>
                                          </p:val>
                                        </p:tav>
                                        <p:tav tm="100000">
                                          <p:val>
                                            <p:strVal val="1+ppt_w/2"/>
                                          </p:val>
                                        </p:tav>
                                      </p:tavLst>
                                    </p:anim>
                                    <p:anim calcmode="lin" valueType="num">
                                      <p:cBhvr additive="base">
                                        <p:cTn id="50" dur="3000"/>
                                        <p:tgtEl>
                                          <p:spTgt spid="13"/>
                                        </p:tgtEl>
                                        <p:attrNameLst>
                                          <p:attrName>ppt_y</p:attrName>
                                        </p:attrNameLst>
                                      </p:cBhvr>
                                      <p:tavLst>
                                        <p:tav tm="0">
                                          <p:val>
                                            <p:strVal val="ppt_y"/>
                                          </p:val>
                                        </p:tav>
                                        <p:tav tm="100000">
                                          <p:val>
                                            <p:strVal val="1+ppt_h/2"/>
                                          </p:val>
                                        </p:tav>
                                      </p:tavLst>
                                    </p:anim>
                                    <p:set>
                                      <p:cBhvr>
                                        <p:cTn id="51" dur="1" fill="hold">
                                          <p:stCondLst>
                                            <p:cond delay="2999"/>
                                          </p:stCondLst>
                                        </p:cTn>
                                        <p:tgtEl>
                                          <p:spTgt spid="13"/>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15"/>
                                        </p:tgtEl>
                                        <p:attrNameLst>
                                          <p:attrName>ppt_x</p:attrName>
                                        </p:attrNameLst>
                                      </p:cBhvr>
                                      <p:tavLst>
                                        <p:tav tm="0">
                                          <p:val>
                                            <p:strVal val="ppt_x"/>
                                          </p:val>
                                        </p:tav>
                                        <p:tav tm="100000">
                                          <p:val>
                                            <p:strVal val="1+ppt_w/2"/>
                                          </p:val>
                                        </p:tav>
                                      </p:tavLst>
                                    </p:anim>
                                    <p:anim calcmode="lin" valueType="num">
                                      <p:cBhvr additive="base">
                                        <p:cTn id="54" dur="3000"/>
                                        <p:tgtEl>
                                          <p:spTgt spid="15"/>
                                        </p:tgtEl>
                                        <p:attrNameLst>
                                          <p:attrName>ppt_y</p:attrName>
                                        </p:attrNameLst>
                                      </p:cBhvr>
                                      <p:tavLst>
                                        <p:tav tm="0">
                                          <p:val>
                                            <p:strVal val="ppt_y"/>
                                          </p:val>
                                        </p:tav>
                                        <p:tav tm="100000">
                                          <p:val>
                                            <p:strVal val="1+ppt_h/2"/>
                                          </p:val>
                                        </p:tav>
                                      </p:tavLst>
                                    </p:anim>
                                    <p:set>
                                      <p:cBhvr>
                                        <p:cTn id="55" dur="1" fill="hold">
                                          <p:stCondLst>
                                            <p:cond delay="2999"/>
                                          </p:stCondLst>
                                        </p:cTn>
                                        <p:tgtEl>
                                          <p:spTgt spid="15"/>
                                        </p:tgtEl>
                                        <p:attrNameLst>
                                          <p:attrName>style.visibility</p:attrName>
                                        </p:attrNameLst>
                                      </p:cBhvr>
                                      <p:to>
                                        <p:strVal val="hidden"/>
                                      </p:to>
                                    </p:set>
                                  </p:childTnLst>
                                </p:cTn>
                              </p:par>
                              <p:par>
                                <p:cTn id="56" presetID="2" presetClass="exit" presetSubtype="12" fill="hold" nodeType="with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0-ppt_w/2"/>
                                          </p:val>
                                        </p:tav>
                                      </p:tavLst>
                                    </p:anim>
                                    <p:anim calcmode="lin" valueType="num">
                                      <p:cBhvr additive="base">
                                        <p:cTn id="58" dur="3000"/>
                                        <p:tgtEl>
                                          <p:spTgt spid="8"/>
                                        </p:tgtEl>
                                        <p:attrNameLst>
                                          <p:attrName>ppt_y</p:attrName>
                                        </p:attrNameLst>
                                      </p:cBhvr>
                                      <p:tavLst>
                                        <p:tav tm="0">
                                          <p:val>
                                            <p:strVal val="ppt_y"/>
                                          </p:val>
                                        </p:tav>
                                        <p:tav tm="100000">
                                          <p:val>
                                            <p:strVal val="1+ppt_h/2"/>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12"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0-ppt_w/2"/>
                                          </p:val>
                                        </p:tav>
                                      </p:tavLst>
                                    </p:anim>
                                    <p:anim calcmode="lin" valueType="num">
                                      <p:cBhvr additive="base">
                                        <p:cTn id="62" dur="3000"/>
                                        <p:tgtEl>
                                          <p:spTgt spid="10"/>
                                        </p:tgtEl>
                                        <p:attrNameLst>
                                          <p:attrName>ppt_y</p:attrName>
                                        </p:attrNameLst>
                                      </p:cBhvr>
                                      <p:tavLst>
                                        <p:tav tm="0">
                                          <p:val>
                                            <p:strVal val="ppt_y"/>
                                          </p:val>
                                        </p:tav>
                                        <p:tav tm="100000">
                                          <p:val>
                                            <p:strVal val="1+ppt_h/2"/>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0-ppt_w/2"/>
                                          </p:val>
                                        </p:tav>
                                      </p:tavLst>
                                    </p:anim>
                                    <p:anim calcmode="lin" valueType="num">
                                      <p:cBhvr additive="base">
                                        <p:cTn id="66" dur="3000"/>
                                        <p:tgtEl>
                                          <p:spTgt spid="12"/>
                                        </p:tgtEl>
                                        <p:attrNameLst>
                                          <p:attrName>ppt_y</p:attrName>
                                        </p:attrNameLst>
                                      </p:cBhvr>
                                      <p:tavLst>
                                        <p:tav tm="0">
                                          <p:val>
                                            <p:strVal val="ppt_y"/>
                                          </p:val>
                                        </p:tav>
                                        <p:tav tm="100000">
                                          <p:val>
                                            <p:strVal val="1+ppt_h/2"/>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12" fill="hold"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0-ppt_w/2"/>
                                          </p:val>
                                        </p:tav>
                                      </p:tavLst>
                                    </p:anim>
                                    <p:anim calcmode="lin" valueType="num">
                                      <p:cBhvr additive="base">
                                        <p:cTn id="70" dur="3000"/>
                                        <p:tgtEl>
                                          <p:spTgt spid="14"/>
                                        </p:tgtEl>
                                        <p:attrNameLst>
                                          <p:attrName>ppt_y</p:attrName>
                                        </p:attrNameLst>
                                      </p:cBhvr>
                                      <p:tavLst>
                                        <p:tav tm="0">
                                          <p:val>
                                            <p:strVal val="ppt_y"/>
                                          </p:val>
                                        </p:tav>
                                        <p:tav tm="100000">
                                          <p:val>
                                            <p:strVal val="1+ppt_h/2"/>
                                          </p:val>
                                        </p:tav>
                                      </p:tavLst>
                                    </p:anim>
                                    <p:set>
                                      <p:cBhvr>
                                        <p:cTn id="71" dur="1" fill="hold">
                                          <p:stCondLst>
                                            <p:cond delay="2999"/>
                                          </p:stCondLst>
                                        </p:cTn>
                                        <p:tgtEl>
                                          <p:spTgt spid="14"/>
                                        </p:tgtEl>
                                        <p:attrNameLst>
                                          <p:attrName>style.visibility</p:attrName>
                                        </p:attrNameLst>
                                      </p:cBhvr>
                                      <p:to>
                                        <p:strVal val="hidden"/>
                                      </p:to>
                                    </p:set>
                                  </p:childTnLst>
                                </p:cTn>
                              </p:par>
                              <p:par>
                                <p:cTn id="72" presetID="17" presetClass="entr" presetSubtype="1" fill="hold"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
                                          </p:val>
                                        </p:tav>
                                        <p:tav tm="100000">
                                          <p:val>
                                            <p:strVal val="#ppt_x"/>
                                          </p:val>
                                        </p:tav>
                                      </p:tavLst>
                                    </p:anim>
                                    <p:anim calcmode="lin" valueType="num">
                                      <p:cBhvr>
                                        <p:cTn id="75" dur="3000" fill="hold"/>
                                        <p:tgtEl>
                                          <p:spTgt spid="7"/>
                                        </p:tgtEl>
                                        <p:attrNameLst>
                                          <p:attrName>ppt_y</p:attrName>
                                        </p:attrNameLst>
                                      </p:cBhvr>
                                      <p:tavLst>
                                        <p:tav tm="0">
                                          <p:val>
                                            <p:strVal val="#ppt_y-#ppt_h/2"/>
                                          </p:val>
                                        </p:tav>
                                        <p:tav tm="100000">
                                          <p:val>
                                            <p:strVal val="#ppt_y"/>
                                          </p:val>
                                        </p:tav>
                                      </p:tavLst>
                                    </p:anim>
                                    <p:anim calcmode="lin" valueType="num">
                                      <p:cBhvr>
                                        <p:cTn id="76" dur="3000" fill="hold"/>
                                        <p:tgtEl>
                                          <p:spTgt spid="7"/>
                                        </p:tgtEl>
                                        <p:attrNameLst>
                                          <p:attrName>ppt_w</p:attrName>
                                        </p:attrNameLst>
                                      </p:cBhvr>
                                      <p:tavLst>
                                        <p:tav tm="0">
                                          <p:val>
                                            <p:strVal val="#ppt_w"/>
                                          </p:val>
                                        </p:tav>
                                        <p:tav tm="100000">
                                          <p:val>
                                            <p:strVal val="#ppt_w"/>
                                          </p:val>
                                        </p:tav>
                                      </p:tavLst>
                                    </p:anim>
                                    <p:anim calcmode="lin" valueType="num">
                                      <p:cBhvr>
                                        <p:cTn id="77" dur="3000" fill="hold"/>
                                        <p:tgtEl>
                                          <p:spTgt spid="7"/>
                                        </p:tgtEl>
                                        <p:attrNameLst>
                                          <p:attrName>ppt_h</p:attrName>
                                        </p:attrNameLst>
                                      </p:cBhvr>
                                      <p:tavLst>
                                        <p:tav tm="0">
                                          <p:val>
                                            <p:fltVal val="0"/>
                                          </p:val>
                                        </p:tav>
                                        <p:tav tm="100000">
                                          <p:val>
                                            <p:strVal val="#ppt_h"/>
                                          </p:val>
                                        </p:tav>
                                      </p:tavLst>
                                    </p:anim>
                                  </p:childTnLst>
                                </p:cTn>
                              </p:par>
                            </p:childTnLst>
                          </p:cTn>
                        </p:par>
                        <p:par>
                          <p:cTn id="78" fill="hold">
                            <p:stCondLst>
                              <p:cond delay="6000"/>
                            </p:stCondLst>
                            <p:childTnLst>
                              <p:par>
                                <p:cTn id="79" presetID="52" presetClass="entr" presetSubtype="0" fill="hold" nodeType="afterEffect">
                                  <p:stCondLst>
                                    <p:cond delay="0"/>
                                  </p:stCondLst>
                                  <p:childTnLst>
                                    <p:set>
                                      <p:cBhvr>
                                        <p:cTn id="80" dur="1" fill="hold">
                                          <p:stCondLst>
                                            <p:cond delay="0"/>
                                          </p:stCondLst>
                                        </p:cTn>
                                        <p:tgtEl>
                                          <p:spTgt spid="23"/>
                                        </p:tgtEl>
                                        <p:attrNameLst>
                                          <p:attrName>style.visibility</p:attrName>
                                        </p:attrNameLst>
                                      </p:cBhvr>
                                      <p:to>
                                        <p:strVal val="visible"/>
                                      </p:to>
                                    </p:set>
                                    <p:animScale>
                                      <p:cBhvr>
                                        <p:cTn id="81"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2000" decel="50000" fill="hold">
                                          <p:stCondLst>
                                            <p:cond delay="0"/>
                                          </p:stCondLst>
                                        </p:cTn>
                                        <p:tgtEl>
                                          <p:spTgt spid="23"/>
                                        </p:tgtEl>
                                        <p:attrNameLst>
                                          <p:attrName>ppt_x</p:attrName>
                                          <p:attrName>ppt_y</p:attrName>
                                        </p:attrNameLst>
                                      </p:cBhvr>
                                    </p:animMotion>
                                    <p:animEffect transition="in" filter="fade">
                                      <p:cBhvr>
                                        <p:cTn id="83" dur="2000"/>
                                        <p:tgtEl>
                                          <p:spTgt spid="23"/>
                                        </p:tgtEl>
                                      </p:cBhvr>
                                    </p:animEffect>
                                  </p:childTnLst>
                                </p:cTn>
                              </p:par>
                            </p:childTnLst>
                          </p:cTn>
                        </p:par>
                        <p:par>
                          <p:cTn id="84" fill="hold">
                            <p:stCondLst>
                              <p:cond delay="8000"/>
                            </p:stCondLst>
                            <p:childTnLst>
                              <p:par>
                                <p:cTn id="85" presetID="52" presetClass="entr" presetSubtype="0" fill="hold" nodeType="afterEffect">
                                  <p:stCondLst>
                                    <p:cond delay="0"/>
                                  </p:stCondLst>
                                  <p:childTnLst>
                                    <p:set>
                                      <p:cBhvr>
                                        <p:cTn id="86" dur="1" fill="hold">
                                          <p:stCondLst>
                                            <p:cond delay="0"/>
                                          </p:stCondLst>
                                        </p:cTn>
                                        <p:tgtEl>
                                          <p:spTgt spid="24"/>
                                        </p:tgtEl>
                                        <p:attrNameLst>
                                          <p:attrName>style.visibility</p:attrName>
                                        </p:attrNameLst>
                                      </p:cBhvr>
                                      <p:to>
                                        <p:strVal val="visible"/>
                                      </p:to>
                                    </p:set>
                                    <p:animScale>
                                      <p:cBhvr>
                                        <p:cTn id="87"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8" dur="2000" decel="50000" fill="hold">
                                          <p:stCondLst>
                                            <p:cond delay="0"/>
                                          </p:stCondLst>
                                        </p:cTn>
                                        <p:tgtEl>
                                          <p:spTgt spid="24"/>
                                        </p:tgtEl>
                                        <p:attrNameLst>
                                          <p:attrName>ppt_x</p:attrName>
                                          <p:attrName>ppt_y</p:attrName>
                                        </p:attrNameLst>
                                      </p:cBhvr>
                                    </p:animMotion>
                                    <p:animEffect transition="in" filter="fade">
                                      <p:cBhvr>
                                        <p:cTn id="89" dur="2000"/>
                                        <p:tgtEl>
                                          <p:spTgt spid="24"/>
                                        </p:tgtEl>
                                      </p:cBhvr>
                                    </p:animEffect>
                                  </p:childTnLst>
                                </p:cTn>
                              </p:par>
                            </p:childTnLst>
                          </p:cTn>
                        </p:par>
                        <p:par>
                          <p:cTn id="90" fill="hold">
                            <p:stCondLst>
                              <p:cond delay="10000"/>
                            </p:stCondLst>
                            <p:childTnLst>
                              <p:par>
                                <p:cTn id="91" presetID="52" presetClass="entr" presetSubtype="0" fill="hold" nodeType="afterEffect">
                                  <p:stCondLst>
                                    <p:cond delay="0"/>
                                  </p:stCondLst>
                                  <p:childTnLst>
                                    <p:set>
                                      <p:cBhvr>
                                        <p:cTn id="92" dur="1" fill="hold">
                                          <p:stCondLst>
                                            <p:cond delay="0"/>
                                          </p:stCondLst>
                                        </p:cTn>
                                        <p:tgtEl>
                                          <p:spTgt spid="25"/>
                                        </p:tgtEl>
                                        <p:attrNameLst>
                                          <p:attrName>style.visibility</p:attrName>
                                        </p:attrNameLst>
                                      </p:cBhvr>
                                      <p:to>
                                        <p:strVal val="visible"/>
                                      </p:to>
                                    </p:set>
                                    <p:animScale>
                                      <p:cBhvr>
                                        <p:cTn id="93" dur="2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4" dur="2000" decel="50000" fill="hold">
                                          <p:stCondLst>
                                            <p:cond delay="0"/>
                                          </p:stCondLst>
                                        </p:cTn>
                                        <p:tgtEl>
                                          <p:spTgt spid="25"/>
                                        </p:tgtEl>
                                        <p:attrNameLst>
                                          <p:attrName>ppt_x</p:attrName>
                                          <p:attrName>ppt_y</p:attrName>
                                        </p:attrNameLst>
                                      </p:cBhvr>
                                    </p:animMotion>
                                    <p:animEffect transition="in" filter="fade">
                                      <p:cBhvr>
                                        <p:cTn id="95" dur="2000"/>
                                        <p:tgtEl>
                                          <p:spTgt spid="25"/>
                                        </p:tgtEl>
                                      </p:cBhvr>
                                    </p:animEffect>
                                  </p:childTnLst>
                                </p:cTn>
                              </p:par>
                            </p:childTnLst>
                          </p:cTn>
                        </p:par>
                        <p:par>
                          <p:cTn id="96" fill="hold">
                            <p:stCondLst>
                              <p:cond delay="12000"/>
                            </p:stCondLst>
                            <p:childTnLst>
                              <p:par>
                                <p:cTn id="97" presetID="52" presetClass="entr" presetSubtype="0" fill="hold" nodeType="afterEffect">
                                  <p:stCondLst>
                                    <p:cond delay="0"/>
                                  </p:stCondLst>
                                  <p:childTnLst>
                                    <p:set>
                                      <p:cBhvr>
                                        <p:cTn id="98" dur="1" fill="hold">
                                          <p:stCondLst>
                                            <p:cond delay="0"/>
                                          </p:stCondLst>
                                        </p:cTn>
                                        <p:tgtEl>
                                          <p:spTgt spid="26"/>
                                        </p:tgtEl>
                                        <p:attrNameLst>
                                          <p:attrName>style.visibility</p:attrName>
                                        </p:attrNameLst>
                                      </p:cBhvr>
                                      <p:to>
                                        <p:strVal val="visible"/>
                                      </p:to>
                                    </p:set>
                                    <p:animScale>
                                      <p:cBhvr>
                                        <p:cTn id="99" dur="2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0" dur="2000" decel="50000" fill="hold">
                                          <p:stCondLst>
                                            <p:cond delay="0"/>
                                          </p:stCondLst>
                                        </p:cTn>
                                        <p:tgtEl>
                                          <p:spTgt spid="26"/>
                                        </p:tgtEl>
                                        <p:attrNameLst>
                                          <p:attrName>ppt_x</p:attrName>
                                          <p:attrName>ppt_y</p:attrName>
                                        </p:attrNameLst>
                                      </p:cBhvr>
                                    </p:animMotion>
                                    <p:animEffect transition="in" filter="fade">
                                      <p:cBhvr>
                                        <p:cTn id="101" dur="2000"/>
                                        <p:tgtEl>
                                          <p:spTgt spid="26"/>
                                        </p:tgtEl>
                                      </p:cBhvr>
                                    </p:animEffect>
                                  </p:childTnLst>
                                </p:cTn>
                              </p:par>
                            </p:childTnLst>
                          </p:cTn>
                        </p:par>
                        <p:par>
                          <p:cTn id="102" fill="hold">
                            <p:stCondLst>
                              <p:cond delay="14000"/>
                            </p:stCondLst>
                            <p:childTnLst>
                              <p:par>
                                <p:cTn id="103" presetID="52" presetClass="entr" presetSubtype="0" fill="hold" nodeType="afterEffect">
                                  <p:stCondLst>
                                    <p:cond delay="0"/>
                                  </p:stCondLst>
                                  <p:childTnLst>
                                    <p:set>
                                      <p:cBhvr>
                                        <p:cTn id="104" dur="1" fill="hold">
                                          <p:stCondLst>
                                            <p:cond delay="0"/>
                                          </p:stCondLst>
                                        </p:cTn>
                                        <p:tgtEl>
                                          <p:spTgt spid="27"/>
                                        </p:tgtEl>
                                        <p:attrNameLst>
                                          <p:attrName>style.visibility</p:attrName>
                                        </p:attrNameLst>
                                      </p:cBhvr>
                                      <p:to>
                                        <p:strVal val="visible"/>
                                      </p:to>
                                    </p:set>
                                    <p:animScale>
                                      <p:cBhvr>
                                        <p:cTn id="105" dur="2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6" dur="2000" decel="50000" fill="hold">
                                          <p:stCondLst>
                                            <p:cond delay="0"/>
                                          </p:stCondLst>
                                        </p:cTn>
                                        <p:tgtEl>
                                          <p:spTgt spid="27"/>
                                        </p:tgtEl>
                                        <p:attrNameLst>
                                          <p:attrName>ppt_x</p:attrName>
                                          <p:attrName>ppt_y</p:attrName>
                                        </p:attrNameLst>
                                      </p:cBhvr>
                                    </p:animMotion>
                                    <p:animEffect transition="in" filter="fade">
                                      <p:cBhvr>
                                        <p:cTn id="107" dur="2000"/>
                                        <p:tgtEl>
                                          <p:spTgt spid="27"/>
                                        </p:tgtEl>
                                      </p:cBhvr>
                                    </p:animEffect>
                                  </p:childTnLst>
                                </p:cTn>
                              </p:par>
                            </p:childTnLst>
                          </p:cTn>
                        </p:par>
                        <p:par>
                          <p:cTn id="108" fill="hold">
                            <p:stCondLst>
                              <p:cond delay="16000"/>
                            </p:stCondLst>
                            <p:childTnLst>
                              <p:par>
                                <p:cTn id="109" presetID="23" presetClass="entr" presetSubtype="16" fill="hold" nodeType="after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p:cTn id="111" dur="2000" fill="hold"/>
                                        <p:tgtEl>
                                          <p:spTgt spid="16"/>
                                        </p:tgtEl>
                                        <p:attrNameLst>
                                          <p:attrName>ppt_w</p:attrName>
                                        </p:attrNameLst>
                                      </p:cBhvr>
                                      <p:tavLst>
                                        <p:tav tm="0">
                                          <p:val>
                                            <p:fltVal val="0"/>
                                          </p:val>
                                        </p:tav>
                                        <p:tav tm="100000">
                                          <p:val>
                                            <p:strVal val="#ppt_w"/>
                                          </p:val>
                                        </p:tav>
                                      </p:tavLst>
                                    </p:anim>
                                    <p:anim calcmode="lin" valueType="num">
                                      <p:cBhvr>
                                        <p:cTn id="112" dur="2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4d659042f81e8462caef8ebf36c722b.jpg"/>
          <p:cNvPicPr>
            <a:picLocks noGrp="1" noChangeAspect="1"/>
          </p:cNvPicPr>
          <p:nvPr isPhoto="1"/>
        </p:nvPicPr>
        <p:blipFill>
          <a:blip r:embed="rId2">
            <a:lum/>
          </a:blip>
          <a:stretch>
            <a:fillRect/>
          </a:stretch>
        </p:blipFill>
        <p:spPr>
          <a:xfrm>
            <a:off x="1" y="0"/>
            <a:ext cx="3643306" cy="5143500"/>
          </a:xfrm>
          <a:prstGeom prst="rect">
            <a:avLst/>
          </a:prstGeom>
          <a:ln>
            <a:noFill/>
          </a:ln>
          <a:effectLst>
            <a:softEdge rad="112500"/>
          </a:effectLst>
        </p:spPr>
      </p:pic>
      <p:pic>
        <p:nvPicPr>
          <p:cNvPr id="3" name="2 Imagen" descr="aa7c2e01d775a7b2969411c46f38ee9a.jpg"/>
          <p:cNvPicPr>
            <a:picLocks noGrp="1" noChangeAspect="1"/>
          </p:cNvPicPr>
          <p:nvPr isPhoto="1"/>
        </p:nvPicPr>
        <p:blipFill>
          <a:blip r:embed="rId3">
            <a:lum/>
          </a:blip>
          <a:stretch>
            <a:fillRect/>
          </a:stretch>
        </p:blipFill>
        <p:spPr>
          <a:xfrm>
            <a:off x="5715008" y="0"/>
            <a:ext cx="3428993" cy="5143500"/>
          </a:xfrm>
          <a:prstGeom prst="rect">
            <a:avLst/>
          </a:prstGeom>
          <a:ln>
            <a:noFill/>
          </a:ln>
          <a:effectLst>
            <a:softEdge rad="112500"/>
          </a:effectLst>
        </p:spPr>
      </p:pic>
      <p:sp>
        <p:nvSpPr>
          <p:cNvPr id="4" name="3 Rectángulo"/>
          <p:cNvSpPr/>
          <p:nvPr/>
        </p:nvSpPr>
        <p:spPr>
          <a:xfrm>
            <a:off x="3571868" y="0"/>
            <a:ext cx="2143140" cy="5143500"/>
          </a:xfrm>
          <a:prstGeom prst="rect">
            <a:avLst/>
          </a:prstGeom>
          <a:blipFill dpi="0" rotWithShape="1">
            <a:blip r:embed="rId4">
              <a:duotone>
                <a:prstClr val="black"/>
                <a:srgbClr val="FF33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220F"/>
              </a:gs>
              <a:gs pos="50000">
                <a:srgbClr val="002060">
                  <a:tint val="44500"/>
                  <a:satMod val="160000"/>
                </a:srgbClr>
              </a:gs>
              <a:gs pos="100000">
                <a:srgbClr val="002060">
                  <a:tint val="23500"/>
                  <a:satMod val="160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61571_099e3.gif"/>
          <p:cNvPicPr>
            <a:picLocks noChangeAspect="1"/>
          </p:cNvPicPr>
          <p:nvPr/>
        </p:nvPicPr>
        <p:blipFill>
          <a:blip r:embed="rId3">
            <a:lum bright="-20000" contrast="20000"/>
          </a:blip>
          <a:stretch>
            <a:fillRect/>
          </a:stretch>
        </p:blipFill>
        <p:spPr>
          <a:xfrm>
            <a:off x="5000628" y="714362"/>
            <a:ext cx="3595686" cy="3786214"/>
          </a:xfrm>
          <a:prstGeom prst="rect">
            <a:avLst/>
          </a:prstGeom>
        </p:spPr>
      </p:pic>
      <p:sp>
        <p:nvSpPr>
          <p:cNvPr id="5" name="4 CuadroTexto"/>
          <p:cNvSpPr txBox="1"/>
          <p:nvPr/>
        </p:nvSpPr>
        <p:spPr>
          <a:xfrm>
            <a:off x="1428728" y="2000246"/>
            <a:ext cx="4429156" cy="1200329"/>
          </a:xfrm>
          <a:prstGeom prst="rect">
            <a:avLst/>
          </a:prstGeom>
          <a:noFill/>
        </p:spPr>
        <p:txBody>
          <a:bodyPr wrap="square" rtlCol="0">
            <a:spAutoFit/>
          </a:bodyPr>
          <a:lstStyle/>
          <a:p>
            <a:r>
              <a:rPr lang="es-PE" dirty="0" smtClean="0">
                <a:solidFill>
                  <a:srgbClr val="002060"/>
                </a:solidFill>
              </a:rPr>
              <a:t>El pavo real es un animal magnífico y majestuoso, conocido por sus hermosas plumas de colores vibrantes. </a:t>
            </a:r>
          </a:p>
          <a:p>
            <a:endParaRPr lang="es-PE" dirty="0">
              <a:solidFill>
                <a:srgbClr val="002060"/>
              </a:solidFill>
            </a:endParaRPr>
          </a:p>
        </p:txBody>
      </p:sp>
    </p:spTree>
  </p:cSld>
  <p:clrMapOvr>
    <a:masterClrMapping/>
  </p:clrMapOvr>
  <p:transition advTm="1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855fce88b896bbb71afc5293df0bd83.jpg"/>
          <p:cNvPicPr>
            <a:picLocks noGrp="1" noChangeAspect="1"/>
          </p:cNvPicPr>
          <p:nvPr isPhoto="1"/>
        </p:nvPicPr>
        <p:blipFill>
          <a:blip r:embed="rId2">
            <a:lum/>
          </a:blip>
          <a:stretch>
            <a:fillRect/>
          </a:stretch>
        </p:blipFill>
        <p:spPr>
          <a:xfrm>
            <a:off x="5715008" y="0"/>
            <a:ext cx="3428992" cy="5143500"/>
          </a:xfrm>
          <a:prstGeom prst="rect">
            <a:avLst/>
          </a:prstGeom>
          <a:ln>
            <a:noFill/>
          </a:ln>
          <a:effectLst>
            <a:softEdge rad="112500"/>
          </a:effectLst>
        </p:spPr>
      </p:pic>
      <p:pic>
        <p:nvPicPr>
          <p:cNvPr id="3" name="2 Imagen" descr="968d4b0095b1c47736062ff49c73a4e8.jpg"/>
          <p:cNvPicPr>
            <a:picLocks noGrp="1" noChangeAspect="1"/>
          </p:cNvPicPr>
          <p:nvPr isPhoto="1"/>
        </p:nvPicPr>
        <p:blipFill>
          <a:blip r:embed="rId3">
            <a:lum/>
          </a:blip>
          <a:stretch>
            <a:fillRect/>
          </a:stretch>
        </p:blipFill>
        <p:spPr>
          <a:xfrm>
            <a:off x="0" y="0"/>
            <a:ext cx="3214678" cy="5143500"/>
          </a:xfrm>
          <a:prstGeom prst="rect">
            <a:avLst/>
          </a:prstGeom>
          <a:ln>
            <a:noFill/>
          </a:ln>
          <a:effectLst>
            <a:softEdge rad="112500"/>
          </a:effectLst>
        </p:spPr>
      </p:pic>
      <p:sp>
        <p:nvSpPr>
          <p:cNvPr id="4" name="3 Rectángulo"/>
          <p:cNvSpPr/>
          <p:nvPr/>
        </p:nvSpPr>
        <p:spPr>
          <a:xfrm>
            <a:off x="3214678" y="0"/>
            <a:ext cx="250033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e7a8ef5-bdd1-4d79-afbf-e649cd7c8be4.jpeg"/>
          <p:cNvPicPr>
            <a:picLocks noGrp="1" noChangeAspect="1"/>
          </p:cNvPicPr>
          <p:nvPr isPhoto="1"/>
        </p:nvPicPr>
        <p:blipFill>
          <a:blip r:embed="rId2">
            <a:lum/>
          </a:blip>
          <a:stretch>
            <a:fillRect/>
          </a:stretch>
        </p:blipFill>
        <p:spPr>
          <a:xfrm>
            <a:off x="5500694" y="0"/>
            <a:ext cx="3643306" cy="5143500"/>
          </a:xfrm>
          <a:prstGeom prst="rect">
            <a:avLst/>
          </a:prstGeom>
          <a:ln>
            <a:noFill/>
          </a:ln>
          <a:effectLst>
            <a:softEdge rad="112500"/>
          </a:effectLst>
        </p:spPr>
      </p:pic>
      <p:pic>
        <p:nvPicPr>
          <p:cNvPr id="3" name="2 Imagen" descr="06955e467cbbfa4fe38a3c1b56da8a9f.jpg"/>
          <p:cNvPicPr>
            <a:picLocks noGrp="1" noChangeAspect="1"/>
          </p:cNvPicPr>
          <p:nvPr isPhoto="1"/>
        </p:nvPicPr>
        <p:blipFill>
          <a:blip r:embed="rId3">
            <a:lum/>
          </a:blip>
          <a:stretch>
            <a:fillRect/>
          </a:stretch>
        </p:blipFill>
        <p:spPr>
          <a:xfrm>
            <a:off x="0" y="0"/>
            <a:ext cx="3786182" cy="5143500"/>
          </a:xfrm>
          <a:prstGeom prst="rect">
            <a:avLst/>
          </a:prstGeom>
          <a:ln>
            <a:noFill/>
          </a:ln>
          <a:effectLst>
            <a:softEdge rad="112500"/>
          </a:effectLst>
        </p:spPr>
      </p:pic>
      <p:sp>
        <p:nvSpPr>
          <p:cNvPr id="5" name="4 Rectángulo"/>
          <p:cNvSpPr/>
          <p:nvPr/>
        </p:nvSpPr>
        <p:spPr>
          <a:xfrm>
            <a:off x="3786182" y="0"/>
            <a:ext cx="1714512" cy="5143500"/>
          </a:xfrm>
          <a:prstGeom prst="rect">
            <a:avLst/>
          </a:prstGeom>
          <a:blipFill>
            <a:blip r:embed="rId4">
              <a:duotone>
                <a:prstClr val="black"/>
                <a:schemeClr val="accent6">
                  <a:lumMod val="60000"/>
                  <a:lumOff val="40000"/>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00FF"/>
              </a:gs>
              <a:gs pos="50000">
                <a:srgbClr val="00B050">
                  <a:shade val="67500"/>
                  <a:satMod val="115000"/>
                </a:srgbClr>
              </a:gs>
              <a:gs pos="100000">
                <a:srgbClr val="00B050">
                  <a:shade val="100000"/>
                  <a:satMod val="115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75427_c4390.gif"/>
          <p:cNvPicPr>
            <a:picLocks noChangeAspect="1"/>
          </p:cNvPicPr>
          <p:nvPr/>
        </p:nvPicPr>
        <p:blipFill>
          <a:blip r:embed="rId3">
            <a:lum bright="-10000" contrast="20000"/>
          </a:blip>
          <a:stretch>
            <a:fillRect/>
          </a:stretch>
        </p:blipFill>
        <p:spPr>
          <a:xfrm>
            <a:off x="6072198" y="714362"/>
            <a:ext cx="2218610" cy="3667124"/>
          </a:xfrm>
          <a:prstGeom prst="rect">
            <a:avLst/>
          </a:prstGeom>
        </p:spPr>
      </p:pic>
      <p:sp>
        <p:nvSpPr>
          <p:cNvPr id="5" name="4 CuadroTexto"/>
          <p:cNvSpPr txBox="1"/>
          <p:nvPr/>
        </p:nvSpPr>
        <p:spPr>
          <a:xfrm>
            <a:off x="1500166" y="1714494"/>
            <a:ext cx="3929089" cy="1477328"/>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La belleza del pavo real  ha sido una fuente de inspiración para artistas durante siglos, que han tratado de capturar su esplendor en diferentes formas de arte.</a:t>
            </a:r>
          </a:p>
          <a:p>
            <a:endParaRPr lang="es-PE"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797c4b16437b6656f626974cb2ff22f.jpg"/>
          <p:cNvPicPr>
            <a:picLocks noGrp="1" noChangeAspect="1"/>
          </p:cNvPicPr>
          <p:nvPr isPhoto="1"/>
        </p:nvPicPr>
        <p:blipFill>
          <a:blip r:embed="rId2">
            <a:lum contrast="10000"/>
          </a:blip>
          <a:stretch>
            <a:fillRect/>
          </a:stretch>
        </p:blipFill>
        <p:spPr>
          <a:xfrm>
            <a:off x="6072198" y="0"/>
            <a:ext cx="3071802" cy="5143500"/>
          </a:xfrm>
          <a:prstGeom prst="rect">
            <a:avLst/>
          </a:prstGeom>
          <a:ln>
            <a:noFill/>
          </a:ln>
          <a:effectLst>
            <a:softEdge rad="112500"/>
          </a:effectLst>
        </p:spPr>
      </p:pic>
      <p:pic>
        <p:nvPicPr>
          <p:cNvPr id="3" name="2 Imagen" descr="0e7a762c99388b8671f0aaf836d9e8ba.jpg"/>
          <p:cNvPicPr>
            <a:picLocks noGrp="1" noChangeAspect="1"/>
          </p:cNvPicPr>
          <p:nvPr isPhoto="1"/>
        </p:nvPicPr>
        <p:blipFill>
          <a:blip r:embed="rId3">
            <a:lum contrast="10000"/>
          </a:blip>
          <a:stretch>
            <a:fillRect/>
          </a:stretch>
        </p:blipFill>
        <p:spPr>
          <a:xfrm>
            <a:off x="0" y="0"/>
            <a:ext cx="3143240" cy="5143500"/>
          </a:xfrm>
          <a:prstGeom prst="rect">
            <a:avLst/>
          </a:prstGeom>
          <a:ln>
            <a:noFill/>
          </a:ln>
          <a:effectLst>
            <a:softEdge rad="112500"/>
          </a:effectLst>
        </p:spPr>
      </p:pic>
      <p:sp>
        <p:nvSpPr>
          <p:cNvPr id="4" name="3 Rectángulo"/>
          <p:cNvSpPr/>
          <p:nvPr/>
        </p:nvSpPr>
        <p:spPr>
          <a:xfrm>
            <a:off x="3143240" y="0"/>
            <a:ext cx="3000396" cy="5143500"/>
          </a:xfrm>
          <a:prstGeom prst="rect">
            <a:avLst/>
          </a:prstGeom>
          <a:blipFill>
            <a:blip r:embed="rId4">
              <a:duotone>
                <a:prstClr val="black"/>
                <a:srgbClr val="FF33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58d1fc5b5f76a7b3cdc0628bd14199d.jpg"/>
          <p:cNvPicPr>
            <a:picLocks noGrp="1" noChangeAspect="1"/>
          </p:cNvPicPr>
          <p:nvPr isPhoto="1"/>
        </p:nvPicPr>
        <p:blipFill>
          <a:blip r:embed="rId2">
            <a:lum/>
          </a:blip>
          <a:stretch>
            <a:fillRect/>
          </a:stretch>
        </p:blipFill>
        <p:spPr>
          <a:xfrm>
            <a:off x="5786446" y="0"/>
            <a:ext cx="3357554" cy="5143500"/>
          </a:xfrm>
          <a:prstGeom prst="rect">
            <a:avLst/>
          </a:prstGeom>
          <a:ln>
            <a:noFill/>
          </a:ln>
          <a:effectLst>
            <a:softEdge rad="112500"/>
          </a:effectLst>
        </p:spPr>
      </p:pic>
      <p:pic>
        <p:nvPicPr>
          <p:cNvPr id="3" name="2 Imagen" descr="2a28991da07a07278d35cd81caded6a7.jpg"/>
          <p:cNvPicPr>
            <a:picLocks noGrp="1" noChangeAspect="1"/>
          </p:cNvPicPr>
          <p:nvPr isPhoto="1"/>
        </p:nvPicPr>
        <p:blipFill>
          <a:blip r:embed="rId3">
            <a:lum/>
          </a:blip>
          <a:stretch>
            <a:fillRect/>
          </a:stretch>
        </p:blipFill>
        <p:spPr>
          <a:xfrm>
            <a:off x="1" y="0"/>
            <a:ext cx="3571867" cy="5143500"/>
          </a:xfrm>
          <a:prstGeom prst="rect">
            <a:avLst/>
          </a:prstGeom>
          <a:ln>
            <a:noFill/>
          </a:ln>
          <a:effectLst>
            <a:softEdge rad="112500"/>
          </a:effectLst>
        </p:spPr>
      </p:pic>
      <p:sp>
        <p:nvSpPr>
          <p:cNvPr id="5" name="4 Rectángulo"/>
          <p:cNvSpPr/>
          <p:nvPr/>
        </p:nvSpPr>
        <p:spPr>
          <a:xfrm>
            <a:off x="3571868" y="0"/>
            <a:ext cx="2214578"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5000"/>
              </a:gs>
              <a:gs pos="50000">
                <a:srgbClr val="0066CC">
                  <a:shade val="67500"/>
                  <a:satMod val="115000"/>
                </a:srgbClr>
              </a:gs>
              <a:gs pos="100000">
                <a:srgbClr val="0066CC">
                  <a:shade val="100000"/>
                  <a:satMod val="115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 name="4 Imagen" descr="1595801_247cb.gif"/>
          <p:cNvPicPr>
            <a:picLocks noChangeAspect="1"/>
          </p:cNvPicPr>
          <p:nvPr/>
        </p:nvPicPr>
        <p:blipFill>
          <a:blip r:embed="rId3"/>
          <a:stretch>
            <a:fillRect/>
          </a:stretch>
        </p:blipFill>
        <p:spPr>
          <a:xfrm>
            <a:off x="714348" y="857238"/>
            <a:ext cx="3228975" cy="3657600"/>
          </a:xfrm>
          <a:prstGeom prst="rect">
            <a:avLst/>
          </a:prstGeom>
        </p:spPr>
      </p:pic>
      <p:sp>
        <p:nvSpPr>
          <p:cNvPr id="4" name="3 CuadroTexto"/>
          <p:cNvSpPr txBox="1"/>
          <p:nvPr/>
        </p:nvSpPr>
        <p:spPr>
          <a:xfrm>
            <a:off x="4071934" y="1643057"/>
            <a:ext cx="4000528" cy="2031325"/>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En la pintura, el pavo real ha sido representado en numerosas obras de arte. Algunos artistas han utilizado técnicas realistas para capturar la belleza y la textura de las plumas, mientras que otros han creado versiones más estilizadas del ave.</a:t>
            </a:r>
          </a:p>
          <a:p>
            <a:endParaRPr lang="es-PE" dirty="0">
              <a:effectLst>
                <a:outerShdw blurRad="38100" dist="38100" dir="2700000" algn="tl">
                  <a:srgbClr val="000000">
                    <a:alpha val="43137"/>
                  </a:srgbClr>
                </a:outerShdw>
              </a:effectLst>
            </a:endParaRPr>
          </a:p>
        </p:txBody>
      </p:sp>
    </p:spTree>
  </p:cSld>
  <p:clrMapOvr>
    <a:masterClrMapping/>
  </p:clrMapOvr>
  <p:transition advTm="23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c078f42220a97f564ffacde18fbfd7.jpg"/>
          <p:cNvPicPr>
            <a:picLocks noGrp="1" noChangeAspect="1"/>
          </p:cNvPicPr>
          <p:nvPr isPhoto="1"/>
        </p:nvPicPr>
        <p:blipFill>
          <a:blip r:embed="rId2">
            <a:lum/>
          </a:blip>
          <a:stretch>
            <a:fillRect/>
          </a:stretch>
        </p:blipFill>
        <p:spPr>
          <a:xfrm>
            <a:off x="5929322" y="0"/>
            <a:ext cx="3214678" cy="5143500"/>
          </a:xfrm>
          <a:prstGeom prst="rect">
            <a:avLst/>
          </a:prstGeom>
          <a:ln>
            <a:noFill/>
          </a:ln>
          <a:effectLst>
            <a:softEdge rad="112500"/>
          </a:effectLst>
        </p:spPr>
      </p:pic>
      <p:pic>
        <p:nvPicPr>
          <p:cNvPr id="3" name="2 Imagen" descr="3c6a7b5f4fb09370ca1b64e2bbb1c76d.jpg"/>
          <p:cNvPicPr>
            <a:picLocks noGrp="1" noChangeAspect="1"/>
          </p:cNvPicPr>
          <p:nvPr isPhoto="1"/>
        </p:nvPicPr>
        <p:blipFill>
          <a:blip r:embed="rId3">
            <a:lum/>
          </a:blip>
          <a:stretch>
            <a:fillRect/>
          </a:stretch>
        </p:blipFill>
        <p:spPr>
          <a:xfrm>
            <a:off x="1" y="0"/>
            <a:ext cx="3643305" cy="5143500"/>
          </a:xfrm>
          <a:prstGeom prst="rect">
            <a:avLst/>
          </a:prstGeom>
          <a:ln>
            <a:noFill/>
          </a:ln>
          <a:effectLst>
            <a:softEdge rad="112500"/>
          </a:effectLst>
        </p:spPr>
      </p:pic>
      <p:sp>
        <p:nvSpPr>
          <p:cNvPr id="5" name="4 Rectángulo"/>
          <p:cNvSpPr/>
          <p:nvPr/>
        </p:nvSpPr>
        <p:spPr>
          <a:xfrm>
            <a:off x="3643306" y="0"/>
            <a:ext cx="2286016"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b0af317169af1c70167e960443163f.jpg"/>
          <p:cNvPicPr>
            <a:picLocks noGrp="1" noChangeAspect="1"/>
          </p:cNvPicPr>
          <p:nvPr isPhoto="1"/>
        </p:nvPicPr>
        <p:blipFill>
          <a:blip r:embed="rId2">
            <a:lum/>
          </a:blip>
          <a:stretch>
            <a:fillRect/>
          </a:stretch>
        </p:blipFill>
        <p:spPr>
          <a:xfrm>
            <a:off x="6000760" y="0"/>
            <a:ext cx="3143240" cy="5143500"/>
          </a:xfrm>
          <a:prstGeom prst="rect">
            <a:avLst/>
          </a:prstGeom>
          <a:ln>
            <a:noFill/>
          </a:ln>
          <a:effectLst>
            <a:softEdge rad="112500"/>
          </a:effectLst>
        </p:spPr>
      </p:pic>
      <p:pic>
        <p:nvPicPr>
          <p:cNvPr id="4" name="3 Imagen" descr="7a247c1225ca10e08c93706c56f18c5e.jpg"/>
          <p:cNvPicPr>
            <a:picLocks noGrp="1" noChangeAspect="1"/>
          </p:cNvPicPr>
          <p:nvPr isPhoto="1"/>
        </p:nvPicPr>
        <p:blipFill>
          <a:blip r:embed="rId3">
            <a:lum contrast="20000"/>
          </a:blip>
          <a:stretch>
            <a:fillRect/>
          </a:stretch>
        </p:blipFill>
        <p:spPr>
          <a:xfrm>
            <a:off x="1" y="0"/>
            <a:ext cx="3214678" cy="5143500"/>
          </a:xfrm>
          <a:prstGeom prst="rect">
            <a:avLst/>
          </a:prstGeom>
          <a:ln>
            <a:noFill/>
          </a:ln>
          <a:effectLst>
            <a:softEdge rad="112500"/>
          </a:effectLst>
        </p:spPr>
      </p:pic>
      <p:sp>
        <p:nvSpPr>
          <p:cNvPr id="6" name="5 Rectángulo"/>
          <p:cNvSpPr/>
          <p:nvPr/>
        </p:nvSpPr>
        <p:spPr>
          <a:xfrm>
            <a:off x="3214678" y="0"/>
            <a:ext cx="2786082" cy="5143500"/>
          </a:xfrm>
          <a:prstGeom prst="rect">
            <a:avLst/>
          </a:prstGeom>
          <a:blipFill dpi="0" rotWithShape="1">
            <a:blip r:embed="rId4">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220F"/>
              </a:gs>
              <a:gs pos="50000">
                <a:srgbClr val="002060">
                  <a:tint val="44500"/>
                  <a:satMod val="160000"/>
                </a:srgbClr>
              </a:gs>
              <a:gs pos="100000">
                <a:srgbClr val="002060">
                  <a:tint val="23500"/>
                  <a:satMod val="160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61571_099e3.gif"/>
          <p:cNvPicPr>
            <a:picLocks noChangeAspect="1"/>
          </p:cNvPicPr>
          <p:nvPr/>
        </p:nvPicPr>
        <p:blipFill>
          <a:blip r:embed="rId3">
            <a:lum bright="-20000" contrast="20000"/>
          </a:blip>
          <a:stretch>
            <a:fillRect/>
          </a:stretch>
        </p:blipFill>
        <p:spPr>
          <a:xfrm>
            <a:off x="5000628" y="714362"/>
            <a:ext cx="3595686" cy="3786214"/>
          </a:xfrm>
          <a:prstGeom prst="rect">
            <a:avLst/>
          </a:prstGeom>
        </p:spPr>
      </p:pic>
      <p:sp>
        <p:nvSpPr>
          <p:cNvPr id="5" name="4 CuadroTexto"/>
          <p:cNvSpPr txBox="1"/>
          <p:nvPr/>
        </p:nvSpPr>
        <p:spPr>
          <a:xfrm>
            <a:off x="1428728" y="1643056"/>
            <a:ext cx="4857784" cy="1754326"/>
          </a:xfrm>
          <a:prstGeom prst="rect">
            <a:avLst/>
          </a:prstGeom>
          <a:noFill/>
        </p:spPr>
        <p:txBody>
          <a:bodyPr wrap="square" rtlCol="0">
            <a:spAutoFit/>
          </a:bodyPr>
          <a:lstStyle/>
          <a:p>
            <a:r>
              <a:rPr lang="es-PE" dirty="0" smtClean="0">
                <a:solidFill>
                  <a:sysClr val="windowText" lastClr="000000"/>
                </a:solidFill>
              </a:rPr>
              <a:t>El pavo real es una criatura que ha cautivado la imaginación humana desde hace mucho tiempo. Sus hermosas plumas, que parecen haber sido pintadas por un artista abstracto, han sido objeto de fascinación y admiración a lo largo de la historia.</a:t>
            </a:r>
          </a:p>
          <a:p>
            <a:endParaRPr lang="es-PE" dirty="0">
              <a:solidFill>
                <a:sysClr val="windowText" lastClr="000000"/>
              </a:solidFill>
            </a:endParaRPr>
          </a:p>
        </p:txBody>
      </p:sp>
    </p:spTree>
  </p:cSld>
  <p:clrMapOvr>
    <a:masterClrMapping/>
  </p:clrMapOvr>
  <p:transition advTm="23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0cd63510657e85f36c418db65273e11.jpg"/>
          <p:cNvPicPr>
            <a:picLocks noGrp="1" noChangeAspect="1"/>
          </p:cNvPicPr>
          <p:nvPr isPhoto="1"/>
        </p:nvPicPr>
        <p:blipFill>
          <a:blip r:embed="rId2">
            <a:lum/>
          </a:blip>
          <a:stretch>
            <a:fillRect/>
          </a:stretch>
        </p:blipFill>
        <p:spPr>
          <a:xfrm>
            <a:off x="0" y="0"/>
            <a:ext cx="3714744" cy="5143500"/>
          </a:xfrm>
          <a:prstGeom prst="rect">
            <a:avLst/>
          </a:prstGeom>
          <a:ln>
            <a:noFill/>
          </a:ln>
          <a:effectLst>
            <a:softEdge rad="112500"/>
          </a:effectLst>
        </p:spPr>
      </p:pic>
      <p:pic>
        <p:nvPicPr>
          <p:cNvPr id="3" name="2 Imagen" descr="89d28e5aea183d97efabb3cc800ce0e8.jpg"/>
          <p:cNvPicPr>
            <a:picLocks noGrp="1" noChangeAspect="1"/>
          </p:cNvPicPr>
          <p:nvPr isPhoto="1"/>
        </p:nvPicPr>
        <p:blipFill>
          <a:blip r:embed="rId3">
            <a:lum/>
          </a:blip>
          <a:stretch>
            <a:fillRect/>
          </a:stretch>
        </p:blipFill>
        <p:spPr>
          <a:xfrm>
            <a:off x="6072198" y="0"/>
            <a:ext cx="3071802" cy="5143500"/>
          </a:xfrm>
          <a:prstGeom prst="rect">
            <a:avLst/>
          </a:prstGeom>
          <a:ln>
            <a:noFill/>
          </a:ln>
          <a:effectLst>
            <a:softEdge rad="112500"/>
          </a:effectLst>
        </p:spPr>
      </p:pic>
      <p:sp>
        <p:nvSpPr>
          <p:cNvPr id="5" name="4 Rectángulo"/>
          <p:cNvSpPr/>
          <p:nvPr/>
        </p:nvSpPr>
        <p:spPr>
          <a:xfrm>
            <a:off x="3714744" y="0"/>
            <a:ext cx="2357454" cy="5143500"/>
          </a:xfrm>
          <a:prstGeom prst="rect">
            <a:avLst/>
          </a:prstGeom>
          <a:blipFill>
            <a:blip r:embed="rId4">
              <a:duotone>
                <a:prstClr val="black"/>
                <a:srgbClr val="FF33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ead666fa2c5ebbef6bdbae85c112d66.jpg"/>
          <p:cNvPicPr>
            <a:picLocks noGrp="1" noChangeAspect="1"/>
          </p:cNvPicPr>
          <p:nvPr isPhoto="1"/>
        </p:nvPicPr>
        <p:blipFill>
          <a:blip r:embed="rId2">
            <a:lum/>
          </a:blip>
          <a:stretch>
            <a:fillRect/>
          </a:stretch>
        </p:blipFill>
        <p:spPr>
          <a:xfrm>
            <a:off x="5572132" y="0"/>
            <a:ext cx="3571868" cy="5143500"/>
          </a:xfrm>
          <a:prstGeom prst="rect">
            <a:avLst/>
          </a:prstGeom>
          <a:ln>
            <a:noFill/>
          </a:ln>
          <a:effectLst>
            <a:softEdge rad="112500"/>
          </a:effectLst>
        </p:spPr>
      </p:pic>
      <p:pic>
        <p:nvPicPr>
          <p:cNvPr id="3" name="2 Imagen" descr="8bf38bc433c4db1be821faa33659f0a0.jpg"/>
          <p:cNvPicPr>
            <a:picLocks noGrp="1" noChangeAspect="1"/>
          </p:cNvPicPr>
          <p:nvPr isPhoto="1"/>
        </p:nvPicPr>
        <p:blipFill>
          <a:blip r:embed="rId3">
            <a:lum/>
          </a:blip>
          <a:stretch>
            <a:fillRect/>
          </a:stretch>
        </p:blipFill>
        <p:spPr>
          <a:xfrm>
            <a:off x="0" y="0"/>
            <a:ext cx="3571899" cy="5143500"/>
          </a:xfrm>
          <a:prstGeom prst="rect">
            <a:avLst/>
          </a:prstGeom>
          <a:ln>
            <a:noFill/>
          </a:ln>
          <a:effectLst>
            <a:softEdge rad="112500"/>
          </a:effectLst>
        </p:spPr>
      </p:pic>
      <p:sp>
        <p:nvSpPr>
          <p:cNvPr id="5" name="4 Rectángulo"/>
          <p:cNvSpPr/>
          <p:nvPr/>
        </p:nvSpPr>
        <p:spPr>
          <a:xfrm>
            <a:off x="3571868" y="0"/>
            <a:ext cx="2000264" cy="5143500"/>
          </a:xfrm>
          <a:prstGeom prst="rect">
            <a:avLst/>
          </a:prstGeom>
          <a:blipFill>
            <a:blip r:embed="rId4">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00FF"/>
              </a:gs>
              <a:gs pos="50000">
                <a:srgbClr val="00B050">
                  <a:shade val="67500"/>
                  <a:satMod val="115000"/>
                </a:srgbClr>
              </a:gs>
              <a:gs pos="100000">
                <a:srgbClr val="00B050">
                  <a:shade val="100000"/>
                  <a:satMod val="115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75427_c4390.gif"/>
          <p:cNvPicPr>
            <a:picLocks noChangeAspect="1"/>
          </p:cNvPicPr>
          <p:nvPr/>
        </p:nvPicPr>
        <p:blipFill>
          <a:blip r:embed="rId3">
            <a:lum bright="-10000" contrast="20000"/>
          </a:blip>
          <a:stretch>
            <a:fillRect/>
          </a:stretch>
        </p:blipFill>
        <p:spPr>
          <a:xfrm>
            <a:off x="6072198" y="714362"/>
            <a:ext cx="2218610" cy="3667124"/>
          </a:xfrm>
          <a:prstGeom prst="rect">
            <a:avLst/>
          </a:prstGeom>
        </p:spPr>
      </p:pic>
      <p:sp>
        <p:nvSpPr>
          <p:cNvPr id="5" name="4 CuadroTexto"/>
          <p:cNvSpPr txBox="1"/>
          <p:nvPr/>
        </p:nvSpPr>
        <p:spPr>
          <a:xfrm>
            <a:off x="1357290" y="1643056"/>
            <a:ext cx="4000528" cy="1477328"/>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Desde la literatura y la poesía hasta la pintura y la escultura, el pavo real ha sido una fuente inagotable de inspiración para los artistas de todo el mundo.</a:t>
            </a:r>
          </a:p>
          <a:p>
            <a:endParaRPr lang="es-PE"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e9d07af8d12861f3d148f54596ee234.jpg"/>
          <p:cNvPicPr>
            <a:picLocks noGrp="1" noChangeAspect="1"/>
          </p:cNvPicPr>
          <p:nvPr isPhoto="1"/>
        </p:nvPicPr>
        <p:blipFill>
          <a:blip r:embed="rId2">
            <a:lum/>
          </a:blip>
          <a:stretch>
            <a:fillRect/>
          </a:stretch>
        </p:blipFill>
        <p:spPr>
          <a:xfrm>
            <a:off x="5357818" y="0"/>
            <a:ext cx="3786182" cy="5143500"/>
          </a:xfrm>
          <a:prstGeom prst="rect">
            <a:avLst/>
          </a:prstGeom>
          <a:ln>
            <a:noFill/>
          </a:ln>
          <a:effectLst>
            <a:softEdge rad="112500"/>
          </a:effectLst>
        </p:spPr>
      </p:pic>
      <p:pic>
        <p:nvPicPr>
          <p:cNvPr id="3" name="2 Imagen" descr="27fafd6ab239c009d6a868eb5388e601.jpg"/>
          <p:cNvPicPr>
            <a:picLocks noGrp="1" noChangeAspect="1"/>
          </p:cNvPicPr>
          <p:nvPr isPhoto="1"/>
        </p:nvPicPr>
        <p:blipFill>
          <a:blip r:embed="rId3">
            <a:lum/>
          </a:blip>
          <a:stretch>
            <a:fillRect/>
          </a:stretch>
        </p:blipFill>
        <p:spPr>
          <a:xfrm>
            <a:off x="1" y="0"/>
            <a:ext cx="3428992" cy="5143500"/>
          </a:xfrm>
          <a:prstGeom prst="rect">
            <a:avLst/>
          </a:prstGeom>
          <a:ln>
            <a:noFill/>
          </a:ln>
          <a:effectLst>
            <a:softEdge rad="112500"/>
          </a:effectLst>
        </p:spPr>
      </p:pic>
      <p:sp>
        <p:nvSpPr>
          <p:cNvPr id="5" name="4 Rectángulo"/>
          <p:cNvSpPr/>
          <p:nvPr/>
        </p:nvSpPr>
        <p:spPr>
          <a:xfrm>
            <a:off x="3428992" y="0"/>
            <a:ext cx="1928826" cy="5143500"/>
          </a:xfrm>
          <a:prstGeom prst="rect">
            <a:avLst/>
          </a:prstGeom>
          <a:blipFill dpi="0" rotWithShape="1">
            <a:blip r:embed="rId4">
              <a:duotone>
                <a:prstClr val="black"/>
                <a:srgbClr val="FF33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54f48840c66371d562f0f652de240ae.jpg"/>
          <p:cNvPicPr>
            <a:picLocks noGrp="1" noChangeAspect="1"/>
          </p:cNvPicPr>
          <p:nvPr isPhoto="1"/>
        </p:nvPicPr>
        <p:blipFill>
          <a:blip r:embed="rId2">
            <a:lum/>
          </a:blip>
          <a:stretch>
            <a:fillRect/>
          </a:stretch>
        </p:blipFill>
        <p:spPr>
          <a:xfrm>
            <a:off x="0" y="0"/>
            <a:ext cx="3643306" cy="5143500"/>
          </a:xfrm>
          <a:prstGeom prst="rect">
            <a:avLst/>
          </a:prstGeom>
          <a:ln>
            <a:noFill/>
          </a:ln>
          <a:effectLst>
            <a:softEdge rad="112500"/>
          </a:effectLst>
        </p:spPr>
      </p:pic>
      <p:pic>
        <p:nvPicPr>
          <p:cNvPr id="3" name="2 Imagen" descr="b575425eaf2e06cbfda27278c707eb4d.jpg"/>
          <p:cNvPicPr>
            <a:picLocks noGrp="1" noChangeAspect="1"/>
          </p:cNvPicPr>
          <p:nvPr isPhoto="1"/>
        </p:nvPicPr>
        <p:blipFill>
          <a:blip r:embed="rId3">
            <a:lum/>
          </a:blip>
          <a:stretch>
            <a:fillRect/>
          </a:stretch>
        </p:blipFill>
        <p:spPr>
          <a:xfrm>
            <a:off x="5857884" y="0"/>
            <a:ext cx="3286116" cy="5143500"/>
          </a:xfrm>
          <a:prstGeom prst="rect">
            <a:avLst/>
          </a:prstGeom>
          <a:ln>
            <a:noFill/>
          </a:ln>
          <a:effectLst>
            <a:softEdge rad="112500"/>
          </a:effectLst>
        </p:spPr>
      </p:pic>
      <p:sp>
        <p:nvSpPr>
          <p:cNvPr id="4" name="3 Rectángulo"/>
          <p:cNvSpPr/>
          <p:nvPr/>
        </p:nvSpPr>
        <p:spPr>
          <a:xfrm>
            <a:off x="3643306" y="0"/>
            <a:ext cx="2214578"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5000"/>
              </a:gs>
              <a:gs pos="50000">
                <a:srgbClr val="0066CC">
                  <a:shade val="67500"/>
                  <a:satMod val="115000"/>
                </a:srgbClr>
              </a:gs>
              <a:gs pos="100000">
                <a:srgbClr val="0066CC">
                  <a:shade val="100000"/>
                  <a:satMod val="115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 name="4 Imagen" descr="1595801_247cb.gif"/>
          <p:cNvPicPr>
            <a:picLocks noChangeAspect="1"/>
          </p:cNvPicPr>
          <p:nvPr/>
        </p:nvPicPr>
        <p:blipFill>
          <a:blip r:embed="rId3"/>
          <a:stretch>
            <a:fillRect/>
          </a:stretch>
        </p:blipFill>
        <p:spPr>
          <a:xfrm>
            <a:off x="714348" y="857238"/>
            <a:ext cx="3228975" cy="3657600"/>
          </a:xfrm>
          <a:prstGeom prst="rect">
            <a:avLst/>
          </a:prstGeom>
        </p:spPr>
      </p:pic>
      <p:sp>
        <p:nvSpPr>
          <p:cNvPr id="4" name="3 CuadroTexto"/>
          <p:cNvSpPr txBox="1"/>
          <p:nvPr/>
        </p:nvSpPr>
        <p:spPr>
          <a:xfrm>
            <a:off x="4000496" y="1785932"/>
            <a:ext cx="4143404" cy="1754326"/>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El pavo real, con sus magníficas plumas en forma de abanico, es una verdadera obra maestra de la naturaleza. Cada pluma tiene un brillo iridiscente que cambia con cada movimiento, creando un espectáculo de color y luz.</a:t>
            </a:r>
          </a:p>
          <a:p>
            <a:endParaRPr lang="es-PE"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06f2873bedf1c0f70b7ae932a08644e (1).jpg"/>
          <p:cNvPicPr>
            <a:picLocks noGrp="1" noChangeAspect="1"/>
          </p:cNvPicPr>
          <p:nvPr isPhoto="1"/>
        </p:nvPicPr>
        <p:blipFill>
          <a:blip r:embed="rId2">
            <a:lum/>
          </a:blip>
          <a:stretch>
            <a:fillRect/>
          </a:stretch>
        </p:blipFill>
        <p:spPr>
          <a:xfrm>
            <a:off x="5572132" y="0"/>
            <a:ext cx="3571868" cy="5143500"/>
          </a:xfrm>
          <a:prstGeom prst="rect">
            <a:avLst/>
          </a:prstGeom>
          <a:ln>
            <a:noFill/>
          </a:ln>
          <a:effectLst>
            <a:softEdge rad="112500"/>
          </a:effectLst>
        </p:spPr>
      </p:pic>
      <p:pic>
        <p:nvPicPr>
          <p:cNvPr id="3" name="2 Imagen" descr="Fpm7wTQX0AEr_4r.jpg"/>
          <p:cNvPicPr>
            <a:picLocks noGrp="1" noChangeAspect="1"/>
          </p:cNvPicPr>
          <p:nvPr isPhoto="1"/>
        </p:nvPicPr>
        <p:blipFill>
          <a:blip r:embed="rId3">
            <a:lum/>
          </a:blip>
          <a:stretch>
            <a:fillRect/>
          </a:stretch>
        </p:blipFill>
        <p:spPr>
          <a:xfrm>
            <a:off x="0" y="0"/>
            <a:ext cx="3571868" cy="5143500"/>
          </a:xfrm>
          <a:prstGeom prst="rect">
            <a:avLst/>
          </a:prstGeom>
          <a:ln>
            <a:noFill/>
          </a:ln>
          <a:effectLst>
            <a:softEdge rad="112500"/>
          </a:effectLst>
        </p:spPr>
      </p:pic>
      <p:sp>
        <p:nvSpPr>
          <p:cNvPr id="4" name="3 Rectángulo"/>
          <p:cNvSpPr/>
          <p:nvPr/>
        </p:nvSpPr>
        <p:spPr>
          <a:xfrm>
            <a:off x="3571868" y="0"/>
            <a:ext cx="2000264" cy="5143500"/>
          </a:xfrm>
          <a:prstGeom prst="rect">
            <a:avLst/>
          </a:prstGeom>
          <a:blipFill dpi="0" rotWithShape="1">
            <a:blip r:embed="rId4">
              <a:duotone>
                <a:prstClr val="black"/>
                <a:srgbClr val="FF33CC">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c686f9b46e1e88145d912cd5c356b8.jpg"/>
          <p:cNvPicPr>
            <a:picLocks noGrp="1" noChangeAspect="1"/>
          </p:cNvPicPr>
          <p:nvPr isPhoto="1"/>
        </p:nvPicPr>
        <p:blipFill>
          <a:blip r:embed="rId2">
            <a:lum/>
          </a:blip>
          <a:stretch>
            <a:fillRect/>
          </a:stretch>
        </p:blipFill>
        <p:spPr>
          <a:xfrm>
            <a:off x="1" y="0"/>
            <a:ext cx="3571868" cy="5143500"/>
          </a:xfrm>
          <a:prstGeom prst="rect">
            <a:avLst/>
          </a:prstGeom>
          <a:ln>
            <a:noFill/>
          </a:ln>
          <a:effectLst>
            <a:softEdge rad="112500"/>
          </a:effectLst>
        </p:spPr>
      </p:pic>
      <p:pic>
        <p:nvPicPr>
          <p:cNvPr id="3" name="2 Imagen" descr="608ada775f4575141dc17e4e0676189c.jpg"/>
          <p:cNvPicPr>
            <a:picLocks noGrp="1" noChangeAspect="1"/>
          </p:cNvPicPr>
          <p:nvPr isPhoto="1"/>
        </p:nvPicPr>
        <p:blipFill>
          <a:blip r:embed="rId3">
            <a:lum/>
          </a:blip>
          <a:stretch>
            <a:fillRect/>
          </a:stretch>
        </p:blipFill>
        <p:spPr>
          <a:xfrm>
            <a:off x="5643570" y="0"/>
            <a:ext cx="3500430" cy="5143500"/>
          </a:xfrm>
          <a:prstGeom prst="rect">
            <a:avLst/>
          </a:prstGeom>
          <a:ln>
            <a:noFill/>
          </a:ln>
          <a:effectLst>
            <a:softEdge rad="112500"/>
          </a:effectLst>
        </p:spPr>
      </p:pic>
      <p:sp>
        <p:nvSpPr>
          <p:cNvPr id="4" name="3 Rectángulo"/>
          <p:cNvSpPr/>
          <p:nvPr/>
        </p:nvSpPr>
        <p:spPr>
          <a:xfrm>
            <a:off x="3571868" y="0"/>
            <a:ext cx="2071702" cy="5143500"/>
          </a:xfrm>
          <a:prstGeom prst="rect">
            <a:avLst/>
          </a:prstGeom>
          <a:blipFill>
            <a:blip r:embed="rId4">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220F"/>
              </a:gs>
              <a:gs pos="50000">
                <a:srgbClr val="002060">
                  <a:tint val="44500"/>
                  <a:satMod val="160000"/>
                </a:srgbClr>
              </a:gs>
              <a:gs pos="100000">
                <a:srgbClr val="002060">
                  <a:tint val="23500"/>
                  <a:satMod val="160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61571_099e3.gif"/>
          <p:cNvPicPr>
            <a:picLocks noChangeAspect="1"/>
          </p:cNvPicPr>
          <p:nvPr/>
        </p:nvPicPr>
        <p:blipFill>
          <a:blip r:embed="rId3">
            <a:lum bright="-20000" contrast="20000"/>
          </a:blip>
          <a:stretch>
            <a:fillRect/>
          </a:stretch>
        </p:blipFill>
        <p:spPr>
          <a:xfrm>
            <a:off x="5000628" y="714362"/>
            <a:ext cx="3595686" cy="3786214"/>
          </a:xfrm>
          <a:prstGeom prst="rect">
            <a:avLst/>
          </a:prstGeom>
        </p:spPr>
      </p:pic>
      <p:sp>
        <p:nvSpPr>
          <p:cNvPr id="5" name="4 CuadroTexto"/>
          <p:cNvSpPr txBox="1"/>
          <p:nvPr/>
        </p:nvSpPr>
        <p:spPr>
          <a:xfrm>
            <a:off x="1214414" y="1785932"/>
            <a:ext cx="5214974" cy="1754326"/>
          </a:xfrm>
          <a:prstGeom prst="rect">
            <a:avLst/>
          </a:prstGeom>
          <a:noFill/>
        </p:spPr>
        <p:txBody>
          <a:bodyPr wrap="square" rtlCol="0">
            <a:spAutoFit/>
          </a:bodyPr>
          <a:lstStyle/>
          <a:p>
            <a:r>
              <a:rPr lang="es-PE" dirty="0" smtClean="0">
                <a:solidFill>
                  <a:schemeClr val="bg1"/>
                </a:solidFill>
              </a:rPr>
              <a:t>Las plumas del pavo real son una sinfonía de tonos azules, verdes y dorados, que se fusionan y desvanecen en un patrón único en cada una de ellas. Las puntas de las plumas son adornadas con delicados ojos circulares, creando un efecto </a:t>
            </a:r>
            <a:r>
              <a:rPr lang="es-PE" dirty="0" err="1" smtClean="0">
                <a:solidFill>
                  <a:schemeClr val="bg1"/>
                </a:solidFill>
              </a:rPr>
              <a:t>hipnotizante</a:t>
            </a:r>
            <a:r>
              <a:rPr lang="es-PE" dirty="0" smtClean="0">
                <a:solidFill>
                  <a:schemeClr val="bg1"/>
                </a:solidFill>
              </a:rPr>
              <a:t>  y fascinante.</a:t>
            </a:r>
          </a:p>
          <a:p>
            <a:endParaRPr lang="es-PE" dirty="0">
              <a:solidFill>
                <a:schemeClr val="bg1"/>
              </a:solidFill>
            </a:endParaRPr>
          </a:p>
        </p:txBody>
      </p:sp>
    </p:spTree>
  </p:cSld>
  <p:clrMapOvr>
    <a:masterClrMapping/>
  </p:clrMapOvr>
  <p:transition advTm="2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31b91c9059a27e317942afc0b03f53.jpg"/>
          <p:cNvPicPr>
            <a:picLocks noGrp="1" noChangeAspect="1"/>
          </p:cNvPicPr>
          <p:nvPr isPhoto="1"/>
        </p:nvPicPr>
        <p:blipFill>
          <a:blip r:embed="rId2">
            <a:lum/>
          </a:blip>
          <a:stretch>
            <a:fillRect/>
          </a:stretch>
        </p:blipFill>
        <p:spPr>
          <a:xfrm>
            <a:off x="0" y="0"/>
            <a:ext cx="3428992" cy="5143500"/>
          </a:xfrm>
          <a:prstGeom prst="rect">
            <a:avLst/>
          </a:prstGeom>
          <a:ln>
            <a:noFill/>
          </a:ln>
          <a:effectLst>
            <a:softEdge rad="112500"/>
          </a:effectLst>
        </p:spPr>
      </p:pic>
      <p:pic>
        <p:nvPicPr>
          <p:cNvPr id="3" name="2 Imagen" descr="1520534ecc4d2c06e63c87a138754eb4.jpg"/>
          <p:cNvPicPr>
            <a:picLocks noGrp="1" noChangeAspect="1"/>
          </p:cNvPicPr>
          <p:nvPr isPhoto="1"/>
        </p:nvPicPr>
        <p:blipFill>
          <a:blip r:embed="rId3">
            <a:lum/>
          </a:blip>
          <a:stretch>
            <a:fillRect/>
          </a:stretch>
        </p:blipFill>
        <p:spPr>
          <a:xfrm>
            <a:off x="5770564" y="0"/>
            <a:ext cx="3373436" cy="5143500"/>
          </a:xfrm>
          <a:prstGeom prst="rect">
            <a:avLst/>
          </a:prstGeom>
          <a:ln>
            <a:noFill/>
          </a:ln>
          <a:effectLst>
            <a:softEdge rad="112500"/>
          </a:effectLst>
        </p:spPr>
      </p:pic>
      <p:sp>
        <p:nvSpPr>
          <p:cNvPr id="4" name="3 Rectángulo"/>
          <p:cNvSpPr/>
          <p:nvPr/>
        </p:nvSpPr>
        <p:spPr>
          <a:xfrm>
            <a:off x="3428992" y="0"/>
            <a:ext cx="2357454" cy="5143500"/>
          </a:xfrm>
          <a:prstGeom prst="rect">
            <a:avLst/>
          </a:prstGeom>
          <a:blipFill dpi="0" rotWithShape="1">
            <a:blip r:embed="rId4">
              <a:duotone>
                <a:prstClr val="black"/>
                <a:schemeClr val="accent2">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1fb342c01d54f0f24337c23939866a2.jpg"/>
          <p:cNvPicPr>
            <a:picLocks noGrp="1" noChangeAspect="1"/>
          </p:cNvPicPr>
          <p:nvPr isPhoto="1"/>
        </p:nvPicPr>
        <p:blipFill>
          <a:blip r:embed="rId2">
            <a:lum/>
          </a:blip>
          <a:stretch>
            <a:fillRect/>
          </a:stretch>
        </p:blipFill>
        <p:spPr>
          <a:xfrm>
            <a:off x="0" y="0"/>
            <a:ext cx="3500430" cy="5143500"/>
          </a:xfrm>
          <a:prstGeom prst="rect">
            <a:avLst/>
          </a:prstGeom>
          <a:ln>
            <a:noFill/>
          </a:ln>
          <a:effectLst>
            <a:softEdge rad="112500"/>
          </a:effectLst>
        </p:spPr>
      </p:pic>
      <p:pic>
        <p:nvPicPr>
          <p:cNvPr id="3" name="2 Imagen" descr="789a9384aa51769722d16347063a8e2a.jpg"/>
          <p:cNvPicPr>
            <a:picLocks noGrp="1" noChangeAspect="1"/>
          </p:cNvPicPr>
          <p:nvPr isPhoto="1"/>
        </p:nvPicPr>
        <p:blipFill>
          <a:blip r:embed="rId3">
            <a:lum/>
          </a:blip>
          <a:stretch>
            <a:fillRect/>
          </a:stretch>
        </p:blipFill>
        <p:spPr>
          <a:xfrm>
            <a:off x="5529266" y="0"/>
            <a:ext cx="3614734" cy="5143500"/>
          </a:xfrm>
          <a:prstGeom prst="rect">
            <a:avLst/>
          </a:prstGeom>
          <a:ln>
            <a:noFill/>
          </a:ln>
          <a:effectLst>
            <a:softEdge rad="112500"/>
          </a:effectLst>
        </p:spPr>
      </p:pic>
      <p:sp>
        <p:nvSpPr>
          <p:cNvPr id="4" name="3 Rectángulo"/>
          <p:cNvSpPr/>
          <p:nvPr/>
        </p:nvSpPr>
        <p:spPr>
          <a:xfrm>
            <a:off x="3500430" y="0"/>
            <a:ext cx="2071702" cy="5143500"/>
          </a:xfrm>
          <a:prstGeom prst="rect">
            <a:avLst/>
          </a:prstGeom>
          <a:blipFill dpi="0" rotWithShape="1">
            <a:blip r:embed="rId4">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00FF"/>
              </a:gs>
              <a:gs pos="50000">
                <a:srgbClr val="00B050">
                  <a:shade val="67500"/>
                  <a:satMod val="115000"/>
                </a:srgbClr>
              </a:gs>
              <a:gs pos="100000">
                <a:srgbClr val="00B050">
                  <a:shade val="100000"/>
                  <a:satMod val="115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75427_c4390.gif"/>
          <p:cNvPicPr>
            <a:picLocks noChangeAspect="1"/>
          </p:cNvPicPr>
          <p:nvPr/>
        </p:nvPicPr>
        <p:blipFill>
          <a:blip r:embed="rId3">
            <a:lum bright="-10000" contrast="20000"/>
          </a:blip>
          <a:stretch>
            <a:fillRect/>
          </a:stretch>
        </p:blipFill>
        <p:spPr>
          <a:xfrm>
            <a:off x="6072198" y="714362"/>
            <a:ext cx="2218610" cy="3667124"/>
          </a:xfrm>
          <a:prstGeom prst="rect">
            <a:avLst/>
          </a:prstGeom>
        </p:spPr>
      </p:pic>
      <p:sp>
        <p:nvSpPr>
          <p:cNvPr id="5" name="4 CuadroTexto"/>
          <p:cNvSpPr txBox="1"/>
          <p:nvPr/>
        </p:nvSpPr>
        <p:spPr>
          <a:xfrm>
            <a:off x="1428728" y="1785932"/>
            <a:ext cx="4643470" cy="1200329"/>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Cuando el pavo real se pavonea, sus plumas se abren en un abanico majestuoso, como si fuera una obra de arte en movimiento. </a:t>
            </a:r>
          </a:p>
          <a:p>
            <a:endParaRPr lang="es-PE"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50f5b4fa545be6cbe35baffd98eacc1.jpg"/>
          <p:cNvPicPr>
            <a:picLocks noGrp="1" noChangeAspect="1"/>
          </p:cNvPicPr>
          <p:nvPr isPhoto="1"/>
        </p:nvPicPr>
        <p:blipFill>
          <a:blip r:embed="rId2">
            <a:lum/>
          </a:blip>
          <a:stretch>
            <a:fillRect/>
          </a:stretch>
        </p:blipFill>
        <p:spPr>
          <a:xfrm>
            <a:off x="0" y="0"/>
            <a:ext cx="3786182" cy="5143500"/>
          </a:xfrm>
          <a:prstGeom prst="rect">
            <a:avLst/>
          </a:prstGeom>
          <a:ln>
            <a:noFill/>
          </a:ln>
          <a:effectLst>
            <a:softEdge rad="112500"/>
          </a:effectLst>
        </p:spPr>
      </p:pic>
      <p:pic>
        <p:nvPicPr>
          <p:cNvPr id="3" name="2 Imagen" descr="75983a8ce53204a2708598c96ea00899.jpg"/>
          <p:cNvPicPr>
            <a:picLocks noGrp="1" noChangeAspect="1"/>
          </p:cNvPicPr>
          <p:nvPr isPhoto="1"/>
        </p:nvPicPr>
        <p:blipFill>
          <a:blip r:embed="rId3">
            <a:lum/>
          </a:blip>
          <a:stretch>
            <a:fillRect/>
          </a:stretch>
        </p:blipFill>
        <p:spPr>
          <a:xfrm>
            <a:off x="5786446" y="0"/>
            <a:ext cx="3357554" cy="5143500"/>
          </a:xfrm>
          <a:prstGeom prst="rect">
            <a:avLst/>
          </a:prstGeom>
          <a:ln>
            <a:noFill/>
          </a:ln>
          <a:effectLst>
            <a:softEdge rad="112500"/>
          </a:effectLst>
        </p:spPr>
      </p:pic>
      <p:sp>
        <p:nvSpPr>
          <p:cNvPr id="4" name="3 Rectángulo"/>
          <p:cNvSpPr/>
          <p:nvPr/>
        </p:nvSpPr>
        <p:spPr>
          <a:xfrm>
            <a:off x="3786182" y="0"/>
            <a:ext cx="2000264" cy="5143500"/>
          </a:xfrm>
          <a:prstGeom prst="rect">
            <a:avLst/>
          </a:prstGeom>
          <a:blipFill dpi="0" rotWithShape="1">
            <a:blip r:embed="rId4">
              <a:duotone>
                <a:prstClr val="black"/>
                <a:srgbClr val="005FEA">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db1642a30ba4a3d970e3a0f993923b3.jpg"/>
          <p:cNvPicPr>
            <a:picLocks noGrp="1" noChangeAspect="1"/>
          </p:cNvPicPr>
          <p:nvPr isPhoto="1"/>
        </p:nvPicPr>
        <p:blipFill>
          <a:blip r:embed="rId2">
            <a:lum/>
          </a:blip>
          <a:stretch>
            <a:fillRect/>
          </a:stretch>
        </p:blipFill>
        <p:spPr>
          <a:xfrm>
            <a:off x="5429256" y="0"/>
            <a:ext cx="3714744" cy="5143500"/>
          </a:xfrm>
          <a:prstGeom prst="rect">
            <a:avLst/>
          </a:prstGeom>
          <a:ln>
            <a:noFill/>
          </a:ln>
          <a:effectLst>
            <a:softEdge rad="112500"/>
          </a:effectLst>
        </p:spPr>
      </p:pic>
      <p:pic>
        <p:nvPicPr>
          <p:cNvPr id="3" name="2 Imagen" descr="abd04b15f7d563d6135f9d22fc2c8321.jpg"/>
          <p:cNvPicPr>
            <a:picLocks noGrp="1" noChangeAspect="1"/>
          </p:cNvPicPr>
          <p:nvPr isPhoto="1"/>
        </p:nvPicPr>
        <p:blipFill>
          <a:blip r:embed="rId3">
            <a:lum/>
          </a:blip>
          <a:stretch>
            <a:fillRect/>
          </a:stretch>
        </p:blipFill>
        <p:spPr>
          <a:xfrm>
            <a:off x="1" y="0"/>
            <a:ext cx="3286116" cy="5143500"/>
          </a:xfrm>
          <a:prstGeom prst="rect">
            <a:avLst/>
          </a:prstGeom>
          <a:ln>
            <a:noFill/>
          </a:ln>
          <a:effectLst>
            <a:softEdge rad="112500"/>
          </a:effectLst>
        </p:spPr>
      </p:pic>
      <p:sp>
        <p:nvSpPr>
          <p:cNvPr id="4" name="3 Rectángulo"/>
          <p:cNvSpPr/>
          <p:nvPr/>
        </p:nvSpPr>
        <p:spPr>
          <a:xfrm>
            <a:off x="3286116" y="0"/>
            <a:ext cx="2143140" cy="5143500"/>
          </a:xfrm>
          <a:prstGeom prst="rect">
            <a:avLst/>
          </a:prstGeom>
          <a:blipFill>
            <a:blip r:embed="rId4">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5000"/>
              </a:gs>
              <a:gs pos="50000">
                <a:srgbClr val="0066CC">
                  <a:shade val="67500"/>
                  <a:satMod val="115000"/>
                </a:srgbClr>
              </a:gs>
              <a:gs pos="100000">
                <a:srgbClr val="0066CC">
                  <a:shade val="100000"/>
                  <a:satMod val="115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 name="4 Imagen" descr="1595801_247cb.gif"/>
          <p:cNvPicPr>
            <a:picLocks noChangeAspect="1"/>
          </p:cNvPicPr>
          <p:nvPr/>
        </p:nvPicPr>
        <p:blipFill>
          <a:blip r:embed="rId3"/>
          <a:stretch>
            <a:fillRect/>
          </a:stretch>
        </p:blipFill>
        <p:spPr>
          <a:xfrm>
            <a:off x="714348" y="857238"/>
            <a:ext cx="3228975" cy="3657600"/>
          </a:xfrm>
          <a:prstGeom prst="rect">
            <a:avLst/>
          </a:prstGeom>
        </p:spPr>
      </p:pic>
      <p:sp>
        <p:nvSpPr>
          <p:cNvPr id="4" name="3 CuadroTexto"/>
          <p:cNvSpPr txBox="1"/>
          <p:nvPr/>
        </p:nvSpPr>
        <p:spPr>
          <a:xfrm>
            <a:off x="4357686" y="1571618"/>
            <a:ext cx="3500462" cy="1754326"/>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El canto que emite el pavo real mientras despliega sus plumas, es una melodía que acompaña su deslumbrante baile, un baile que parece sacado de un sueño surrealista.</a:t>
            </a:r>
          </a:p>
          <a:p>
            <a:endParaRPr lang="es-PE" dirty="0">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e8d80f63e1de38ffb4348d2d04ca2ab2.jpg"/>
          <p:cNvPicPr>
            <a:picLocks noGrp="1" noChangeAspect="1"/>
          </p:cNvPicPr>
          <p:nvPr isPhoto="1"/>
        </p:nvPicPr>
        <p:blipFill>
          <a:blip r:embed="rId2">
            <a:lum/>
          </a:blip>
          <a:stretch>
            <a:fillRect/>
          </a:stretch>
        </p:blipFill>
        <p:spPr>
          <a:xfrm>
            <a:off x="0" y="0"/>
            <a:ext cx="3714744" cy="5143500"/>
          </a:xfrm>
          <a:prstGeom prst="rect">
            <a:avLst/>
          </a:prstGeom>
          <a:ln>
            <a:noFill/>
          </a:ln>
          <a:effectLst>
            <a:softEdge rad="112500"/>
          </a:effectLst>
        </p:spPr>
      </p:pic>
      <p:pic>
        <p:nvPicPr>
          <p:cNvPr id="4" name="3 Imagen" descr="818e5f6dabd0567de46f5e6ea16ea30f.jpg"/>
          <p:cNvPicPr>
            <a:picLocks noGrp="1" noChangeAspect="1"/>
          </p:cNvPicPr>
          <p:nvPr isPhoto="1"/>
        </p:nvPicPr>
        <p:blipFill>
          <a:blip r:embed="rId3">
            <a:lum/>
          </a:blip>
          <a:stretch>
            <a:fillRect/>
          </a:stretch>
        </p:blipFill>
        <p:spPr>
          <a:xfrm>
            <a:off x="5572132" y="0"/>
            <a:ext cx="3571868" cy="5143500"/>
          </a:xfrm>
          <a:prstGeom prst="rect">
            <a:avLst/>
          </a:prstGeom>
          <a:ln>
            <a:noFill/>
          </a:ln>
          <a:effectLst>
            <a:softEdge rad="112500"/>
          </a:effectLst>
        </p:spPr>
      </p:pic>
      <p:sp>
        <p:nvSpPr>
          <p:cNvPr id="5" name="4 Rectángulo"/>
          <p:cNvSpPr/>
          <p:nvPr/>
        </p:nvSpPr>
        <p:spPr>
          <a:xfrm>
            <a:off x="3714744" y="0"/>
            <a:ext cx="1857388" cy="5143500"/>
          </a:xfrm>
          <a:prstGeom prst="rect">
            <a:avLst/>
          </a:prstGeom>
          <a:blipFill dpi="0" rotWithShape="1">
            <a:blip r:embed="rId4">
              <a:duotone>
                <a:prstClr val="black"/>
                <a:srgbClr val="FF33CC">
                  <a:tint val="45000"/>
                  <a:satMod val="400000"/>
                </a:srgbClr>
              </a:duotone>
              <a:lum contrast="1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57b142d5b5b2ef6c039fefc2b2ee5de.jpg"/>
          <p:cNvPicPr>
            <a:picLocks noChangeAspect="1"/>
          </p:cNvPicPr>
          <p:nvPr/>
        </p:nvPicPr>
        <p:blipFill>
          <a:blip r:embed="rId2"/>
          <a:stretch>
            <a:fillRect/>
          </a:stretch>
        </p:blipFill>
        <p:spPr>
          <a:xfrm>
            <a:off x="6079686" y="0"/>
            <a:ext cx="3064314" cy="5143500"/>
          </a:xfrm>
          <a:prstGeom prst="rect">
            <a:avLst/>
          </a:prstGeom>
          <a:ln>
            <a:noFill/>
          </a:ln>
          <a:effectLst>
            <a:softEdge rad="112500"/>
          </a:effectLst>
        </p:spPr>
      </p:pic>
      <p:pic>
        <p:nvPicPr>
          <p:cNvPr id="5" name="4 Imagen" descr="f1dd1ba288d64f94d1617d889a9ccf9b.jpg"/>
          <p:cNvPicPr>
            <a:picLocks noChangeAspect="1"/>
          </p:cNvPicPr>
          <p:nvPr/>
        </p:nvPicPr>
        <p:blipFill>
          <a:blip r:embed="rId3"/>
          <a:stretch>
            <a:fillRect/>
          </a:stretch>
        </p:blipFill>
        <p:spPr>
          <a:xfrm>
            <a:off x="0" y="0"/>
            <a:ext cx="3083205" cy="5143500"/>
          </a:xfrm>
          <a:prstGeom prst="rect">
            <a:avLst/>
          </a:prstGeom>
          <a:ln>
            <a:noFill/>
          </a:ln>
          <a:effectLst>
            <a:softEdge rad="112500"/>
          </a:effectLst>
        </p:spPr>
      </p:pic>
      <p:sp>
        <p:nvSpPr>
          <p:cNvPr id="6" name="5 Rectángulo"/>
          <p:cNvSpPr/>
          <p:nvPr/>
        </p:nvSpPr>
        <p:spPr>
          <a:xfrm>
            <a:off x="3071802" y="0"/>
            <a:ext cx="3000396" cy="5143500"/>
          </a:xfrm>
          <a:prstGeom prst="rect">
            <a:avLst/>
          </a:prstGeom>
          <a:blipFill>
            <a:blip r:embed="rId4">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Rectángulo redondeado"/>
          <p:cNvSpPr/>
          <p:nvPr/>
        </p:nvSpPr>
        <p:spPr>
          <a:xfrm>
            <a:off x="785786" y="642924"/>
            <a:ext cx="7715304" cy="3929090"/>
          </a:xfrm>
          <a:prstGeom prst="roundRect">
            <a:avLst/>
          </a:prstGeom>
          <a:gradFill flip="none" rotWithShape="1">
            <a:gsLst>
              <a:gs pos="0">
                <a:srgbClr val="00220F"/>
              </a:gs>
              <a:gs pos="50000">
                <a:srgbClr val="002060">
                  <a:tint val="44500"/>
                  <a:satMod val="160000"/>
                </a:srgbClr>
              </a:gs>
              <a:gs pos="100000">
                <a:srgbClr val="002060">
                  <a:tint val="23500"/>
                  <a:satMod val="160000"/>
                </a:srgbClr>
              </a:gs>
            </a:gsLst>
            <a:lin ang="16200000" scaled="1"/>
            <a:tileRect/>
          </a:gradFill>
          <a:ln w="76200">
            <a:noFill/>
            <a:prstDash val="sysDash"/>
          </a:ln>
          <a:scene3d>
            <a:camera prst="orthographicFront"/>
            <a:lightRig rig="threePt" dir="t"/>
          </a:scene3d>
          <a:sp3d>
            <a:bevelT w="184150" h="10795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4" name="3 Imagen" descr="1161571_099e3.gif"/>
          <p:cNvPicPr>
            <a:picLocks noChangeAspect="1"/>
          </p:cNvPicPr>
          <p:nvPr/>
        </p:nvPicPr>
        <p:blipFill>
          <a:blip r:embed="rId3">
            <a:lum bright="-20000" contrast="20000"/>
          </a:blip>
          <a:stretch>
            <a:fillRect/>
          </a:stretch>
        </p:blipFill>
        <p:spPr>
          <a:xfrm>
            <a:off x="5000628" y="714362"/>
            <a:ext cx="3595686" cy="3786214"/>
          </a:xfrm>
          <a:prstGeom prst="rect">
            <a:avLst/>
          </a:prstGeom>
        </p:spPr>
      </p:pic>
      <p:sp>
        <p:nvSpPr>
          <p:cNvPr id="5" name="4 CuadroTexto"/>
          <p:cNvSpPr txBox="1"/>
          <p:nvPr/>
        </p:nvSpPr>
        <p:spPr>
          <a:xfrm>
            <a:off x="1285852" y="1785932"/>
            <a:ext cx="5000660" cy="1754326"/>
          </a:xfrm>
          <a:prstGeom prst="rect">
            <a:avLst/>
          </a:prstGeom>
          <a:noFill/>
        </p:spPr>
        <p:txBody>
          <a:bodyPr wrap="square" rtlCol="0">
            <a:spAutoFit/>
          </a:bodyPr>
          <a:lstStyle/>
          <a:p>
            <a:r>
              <a:rPr lang="es-PE" dirty="0" smtClean="0">
                <a:solidFill>
                  <a:schemeClr val="bg1"/>
                </a:solidFill>
              </a:rPr>
              <a:t>La hermosura del pavo real es incomparable, un regalo visual para cualquier espectador que tenga la fortuna de presenciarlo. Es una demostración del poder y la majestuosidad de la naturaleza, que nos recuerda la infinita creatividad y belleza que nos rodea.</a:t>
            </a:r>
          </a:p>
          <a:p>
            <a:endParaRPr lang="es-PE" dirty="0">
              <a:solidFill>
                <a:schemeClr val="bg1"/>
              </a:solidFill>
            </a:endParaRPr>
          </a:p>
        </p:txBody>
      </p:sp>
    </p:spTree>
  </p:cSld>
  <p:clrMapOvr>
    <a:masterClrMapping/>
  </p:clrMapOvr>
  <p:transition advTm="20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1ed0ae8e8652aa5bf718b7feeac25f8.jpg"/>
          <p:cNvPicPr>
            <a:picLocks noGrp="1" noChangeAspect="1"/>
          </p:cNvPicPr>
          <p:nvPr isPhoto="1"/>
        </p:nvPicPr>
        <p:blipFill>
          <a:blip r:embed="rId2">
            <a:lum/>
          </a:blip>
          <a:stretch>
            <a:fillRect/>
          </a:stretch>
        </p:blipFill>
        <p:spPr>
          <a:xfrm>
            <a:off x="0" y="0"/>
            <a:ext cx="3714744" cy="5143500"/>
          </a:xfrm>
          <a:prstGeom prst="rect">
            <a:avLst/>
          </a:prstGeom>
          <a:ln>
            <a:noFill/>
          </a:ln>
          <a:effectLst>
            <a:softEdge rad="112500"/>
          </a:effectLst>
        </p:spPr>
      </p:pic>
      <p:pic>
        <p:nvPicPr>
          <p:cNvPr id="3" name="2 Imagen" descr="vn-11134103-22120-qz4tl0f8kglvdc.jpeg"/>
          <p:cNvPicPr>
            <a:picLocks noGrp="1" noChangeAspect="1"/>
          </p:cNvPicPr>
          <p:nvPr isPhoto="1"/>
        </p:nvPicPr>
        <p:blipFill>
          <a:blip r:embed="rId3">
            <a:lum/>
          </a:blip>
          <a:stretch>
            <a:fillRect/>
          </a:stretch>
        </p:blipFill>
        <p:spPr>
          <a:xfrm>
            <a:off x="5857884" y="0"/>
            <a:ext cx="3286117" cy="5143500"/>
          </a:xfrm>
          <a:prstGeom prst="rect">
            <a:avLst/>
          </a:prstGeom>
          <a:ln>
            <a:noFill/>
          </a:ln>
          <a:effectLst>
            <a:softEdge rad="112500"/>
          </a:effectLst>
        </p:spPr>
      </p:pic>
      <p:sp>
        <p:nvSpPr>
          <p:cNvPr id="4" name="3 Rectángulo"/>
          <p:cNvSpPr/>
          <p:nvPr/>
        </p:nvSpPr>
        <p:spPr>
          <a:xfrm>
            <a:off x="3714744" y="0"/>
            <a:ext cx="2143140" cy="5143500"/>
          </a:xfrm>
          <a:prstGeom prst="rect">
            <a:avLst/>
          </a:prstGeom>
          <a:blipFill>
            <a:blip r:embed="rId4">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48376638f8ba8d883fcaba19f74b9b9.jpg"/>
          <p:cNvPicPr>
            <a:picLocks noGrp="1" noChangeAspect="1"/>
          </p:cNvPicPr>
          <p:nvPr isPhoto="1"/>
        </p:nvPicPr>
        <p:blipFill>
          <a:blip r:embed="rId2">
            <a:lum/>
          </a:blip>
          <a:stretch>
            <a:fillRect/>
          </a:stretch>
        </p:blipFill>
        <p:spPr>
          <a:xfrm>
            <a:off x="0" y="0"/>
            <a:ext cx="3571868" cy="5143500"/>
          </a:xfrm>
          <a:prstGeom prst="rect">
            <a:avLst/>
          </a:prstGeom>
          <a:ln>
            <a:noFill/>
          </a:ln>
          <a:effectLst>
            <a:softEdge rad="112500"/>
          </a:effectLst>
        </p:spPr>
      </p:pic>
      <p:pic>
        <p:nvPicPr>
          <p:cNvPr id="3" name="2 Imagen" descr="c2fa67f3c27cc1a8e82e872db40c119f.jpg"/>
          <p:cNvPicPr>
            <a:picLocks noGrp="1" noChangeAspect="1"/>
          </p:cNvPicPr>
          <p:nvPr isPhoto="1"/>
        </p:nvPicPr>
        <p:blipFill>
          <a:blip r:embed="rId3">
            <a:lum/>
          </a:blip>
          <a:stretch>
            <a:fillRect/>
          </a:stretch>
        </p:blipFill>
        <p:spPr>
          <a:xfrm>
            <a:off x="5857884" y="0"/>
            <a:ext cx="3286116" cy="5143500"/>
          </a:xfrm>
          <a:prstGeom prst="rect">
            <a:avLst/>
          </a:prstGeom>
          <a:ln>
            <a:noFill/>
          </a:ln>
          <a:effectLst>
            <a:softEdge rad="112500"/>
          </a:effectLst>
        </p:spPr>
      </p:pic>
      <p:sp>
        <p:nvSpPr>
          <p:cNvPr id="4" name="3 Rectángulo"/>
          <p:cNvSpPr/>
          <p:nvPr/>
        </p:nvSpPr>
        <p:spPr>
          <a:xfrm>
            <a:off x="3571868" y="0"/>
            <a:ext cx="2286016" cy="5143500"/>
          </a:xfrm>
          <a:prstGeom prst="rect">
            <a:avLst/>
          </a:prstGeom>
          <a:blipFill>
            <a:blip r:embed="rId4">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d151c3afd12689354cfd065257c4d45.gif"/>
          <p:cNvPicPr>
            <a:picLocks noChangeAspect="1"/>
          </p:cNvPicPr>
          <p:nvPr/>
        </p:nvPicPr>
        <p:blipFill>
          <a:blip r:embed="rId2">
            <a:lum contrast="20000"/>
          </a:blip>
          <a:stretch>
            <a:fillRect/>
          </a:stretch>
        </p:blipFill>
        <p:spPr>
          <a:xfrm>
            <a:off x="1714500" y="261937"/>
            <a:ext cx="5715000" cy="4619625"/>
          </a:xfrm>
          <a:prstGeom prst="rect">
            <a:avLst/>
          </a:prstGeom>
        </p:spPr>
      </p:pic>
      <p:sp>
        <p:nvSpPr>
          <p:cNvPr id="3" name="2 Rectángulo"/>
          <p:cNvSpPr/>
          <p:nvPr/>
        </p:nvSpPr>
        <p:spPr>
          <a:xfrm>
            <a:off x="4000496" y="3786196"/>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coollogo_com-500877.png"/>
          <p:cNvPicPr>
            <a:picLocks noChangeAspect="1"/>
          </p:cNvPicPr>
          <p:nvPr/>
        </p:nvPicPr>
        <p:blipFill>
          <a:blip r:embed="rId3"/>
          <a:stretch>
            <a:fillRect/>
          </a:stretch>
        </p:blipFill>
        <p:spPr>
          <a:xfrm rot="20364840">
            <a:off x="7309467" y="3807831"/>
            <a:ext cx="1488558" cy="806497"/>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391</Words>
  <Application>Microsoft Office PowerPoint</Application>
  <PresentationFormat>Presentación en pantalla (16:9)</PresentationFormat>
  <Paragraphs>13</Paragraphs>
  <Slides>34</Slides>
  <Notes>0</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330</cp:revision>
  <dcterms:created xsi:type="dcterms:W3CDTF">2023-05-08T17:20:59Z</dcterms:created>
  <dcterms:modified xsi:type="dcterms:W3CDTF">2023-05-17T17:27:31Z</dcterms:modified>
</cp:coreProperties>
</file>