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8" r:id="rId3"/>
    <p:sldId id="286" r:id="rId4"/>
    <p:sldId id="285" r:id="rId5"/>
    <p:sldId id="257" r:id="rId6"/>
    <p:sldId id="302" r:id="rId7"/>
    <p:sldId id="259" r:id="rId8"/>
    <p:sldId id="260" r:id="rId9"/>
    <p:sldId id="303" r:id="rId10"/>
    <p:sldId id="264" r:id="rId11"/>
    <p:sldId id="262" r:id="rId12"/>
    <p:sldId id="304" r:id="rId13"/>
    <p:sldId id="261" r:id="rId14"/>
    <p:sldId id="263" r:id="rId15"/>
    <p:sldId id="305" r:id="rId16"/>
    <p:sldId id="265" r:id="rId17"/>
    <p:sldId id="266" r:id="rId18"/>
    <p:sldId id="306" r:id="rId19"/>
    <p:sldId id="270" r:id="rId20"/>
    <p:sldId id="267" r:id="rId21"/>
    <p:sldId id="307" r:id="rId22"/>
    <p:sldId id="271" r:id="rId23"/>
    <p:sldId id="276" r:id="rId24"/>
    <p:sldId id="308" r:id="rId25"/>
    <p:sldId id="269" r:id="rId26"/>
    <p:sldId id="280" r:id="rId27"/>
    <p:sldId id="310" r:id="rId28"/>
    <p:sldId id="274" r:id="rId29"/>
    <p:sldId id="288" r:id="rId30"/>
    <p:sldId id="309" r:id="rId31"/>
    <p:sldId id="283" r:id="rId32"/>
    <p:sldId id="311" r:id="rId3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cB03T7KDEGt/W4gb5q9uw" hashData="SH9M7B8I/3X3wawFbrT+SS/by8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372C40"/>
    <a:srgbClr val="CBA9E5"/>
    <a:srgbClr val="CC00CC"/>
    <a:srgbClr val="CC3399"/>
    <a:srgbClr val="004821"/>
    <a:srgbClr val="FF6600"/>
    <a:srgbClr val="FF3300"/>
    <a:srgbClr val="1419EC"/>
    <a:srgbClr val="12170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3427" autoAdjust="0"/>
    <p:restoredTop sz="92671" autoAdjust="0"/>
  </p:normalViewPr>
  <p:slideViewPr>
    <p:cSldViewPr>
      <p:cViewPr>
        <p:scale>
          <a:sx n="400" d="100"/>
          <a:sy n="400" d="100"/>
        </p:scale>
        <p:origin x="5910" y="396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636B07C-D1E1-4375-A575-0A2D0B5D56A2}" type="datetimeFigureOut">
              <a:rPr lang="es-PE" smtClean="0"/>
              <a:pPr/>
              <a:t>9/02/2024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B63EFA2-40BC-4FDA-BE24-B604014780FB}" type="slidenum">
              <a:rPr lang="es-PE" smtClean="0"/>
              <a:pPr/>
              <a:t>‹Nº›</a:t>
            </a:fld>
            <a:endParaRPr lang="es-PE"/>
          </a:p>
        </p:txBody>
      </p:sp>
    </p:spTree>
  </p:cSld>
  <p:clrMapOvr>
    <a:masterClrMapping/>
  </p:clrMapOvr>
  <p:transition advClick="0"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636B07C-D1E1-4375-A575-0A2D0B5D56A2}" type="datetimeFigureOut">
              <a:rPr lang="es-PE" smtClean="0"/>
              <a:pPr/>
              <a:t>9/02/2024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B63EFA2-40BC-4FDA-BE24-B604014780FB}" type="slidenum">
              <a:rPr lang="es-PE" smtClean="0"/>
              <a:pPr/>
              <a:t>‹Nº›</a:t>
            </a:fld>
            <a:endParaRPr lang="es-PE"/>
          </a:p>
        </p:txBody>
      </p:sp>
    </p:spTree>
  </p:cSld>
  <p:clrMapOvr>
    <a:masterClrMapping/>
  </p:clrMapOvr>
  <p:transition advClick="0"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36B07C-D1E1-4375-A575-0A2D0B5D56A2}" type="datetimeFigureOut">
              <a:rPr lang="es-PE" smtClean="0"/>
              <a:pPr/>
              <a:t>9/02/2024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B63EFA2-40BC-4FDA-BE24-B604014780FB}" type="slidenum">
              <a:rPr lang="es-PE" smtClean="0"/>
              <a:pPr/>
              <a:t>‹Nº›</a:t>
            </a:fld>
            <a:endParaRPr lang="es-PE"/>
          </a:p>
        </p:txBody>
      </p:sp>
    </p:spTree>
  </p:cSld>
  <p:clrMapOvr>
    <a:masterClrMapping/>
  </p:clrMapOvr>
  <p:transition advClick="0"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636B07C-D1E1-4375-A575-0A2D0B5D56A2}" type="datetimeFigureOut">
              <a:rPr lang="es-PE" smtClean="0"/>
              <a:pPr/>
              <a:t>9/02/2024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B63EFA2-40BC-4FDA-BE24-B604014780FB}" type="slidenum">
              <a:rPr lang="es-PE" smtClean="0"/>
              <a:pPr/>
              <a:t>‹Nº›</a:t>
            </a:fld>
            <a:endParaRPr lang="es-PE"/>
          </a:p>
        </p:txBody>
      </p:sp>
    </p:spTree>
  </p:cSld>
  <p:clrMapOvr>
    <a:masterClrMapping/>
  </p:clrMapOvr>
  <p:transition advClick="0"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636B07C-D1E1-4375-A575-0A2D0B5D56A2}" type="datetimeFigureOut">
              <a:rPr lang="es-PE" smtClean="0"/>
              <a:pPr/>
              <a:t>9/02/2024</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7B63EFA2-40BC-4FDA-BE24-B604014780FB}" type="slidenum">
              <a:rPr lang="es-PE" smtClean="0"/>
              <a:pPr/>
              <a:t>‹Nº›</a:t>
            </a:fld>
            <a:endParaRPr lang="es-PE"/>
          </a:p>
        </p:txBody>
      </p:sp>
    </p:spTree>
  </p:cSld>
  <p:clrMapOvr>
    <a:masterClrMapping/>
  </p:clrMapOvr>
  <p:transition advClick="0"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636B07C-D1E1-4375-A575-0A2D0B5D56A2}" type="datetimeFigureOut">
              <a:rPr lang="es-PE" smtClean="0"/>
              <a:pPr/>
              <a:t>9/02/2024</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7B63EFA2-40BC-4FDA-BE24-B604014780FB}" type="slidenum">
              <a:rPr lang="es-PE" smtClean="0"/>
              <a:pPr/>
              <a:t>‹Nº›</a:t>
            </a:fld>
            <a:endParaRPr lang="es-PE"/>
          </a:p>
        </p:txBody>
      </p:sp>
    </p:spTree>
  </p:cSld>
  <p:clrMapOvr>
    <a:masterClrMapping/>
  </p:clrMapOvr>
  <p:transition advClick="0"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636B07C-D1E1-4375-A575-0A2D0B5D56A2}" type="datetimeFigureOut">
              <a:rPr lang="es-PE" smtClean="0"/>
              <a:pPr/>
              <a:t>9/02/2024</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7B63EFA2-40BC-4FDA-BE24-B604014780FB}" type="slidenum">
              <a:rPr lang="es-PE" smtClean="0"/>
              <a:pPr/>
              <a:t>‹Nº›</a:t>
            </a:fld>
            <a:endParaRPr lang="es-PE"/>
          </a:p>
        </p:txBody>
      </p:sp>
    </p:spTree>
  </p:cSld>
  <p:clrMapOvr>
    <a:masterClrMapping/>
  </p:clrMapOvr>
  <p:transition advClick="0"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636B07C-D1E1-4375-A575-0A2D0B5D56A2}" type="datetimeFigureOut">
              <a:rPr lang="es-PE" smtClean="0"/>
              <a:pPr/>
              <a:t>9/02/2024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B63EFA2-40BC-4FDA-BE24-B604014780FB}" type="slidenum">
              <a:rPr lang="es-PE" smtClean="0"/>
              <a:pPr/>
              <a:t>‹Nº›</a:t>
            </a:fld>
            <a:endParaRPr lang="es-PE"/>
          </a:p>
        </p:txBody>
      </p:sp>
    </p:spTree>
  </p:cSld>
  <p:clrMapOvr>
    <a:masterClrMapping/>
  </p:clrMapOvr>
  <p:transition advClick="0"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636B07C-D1E1-4375-A575-0A2D0B5D56A2}" type="datetimeFigureOut">
              <a:rPr lang="es-PE" smtClean="0"/>
              <a:pPr/>
              <a:t>9/02/2024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B63EFA2-40BC-4FDA-BE24-B604014780FB}" type="slidenum">
              <a:rPr lang="es-PE" smtClean="0"/>
              <a:pPr/>
              <a:t>‹Nº›</a:t>
            </a:fld>
            <a:endParaRPr lang="es-PE"/>
          </a:p>
        </p:txBody>
      </p:sp>
    </p:spTree>
  </p:cSld>
  <p:clrMapOvr>
    <a:masterClrMapping/>
  </p:clrMapOvr>
  <p:transition advClick="0"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636B07C-D1E1-4375-A575-0A2D0B5D56A2}" type="datetimeFigureOut">
              <a:rPr lang="es-PE" smtClean="0"/>
              <a:pPr/>
              <a:t>9/02/2024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B63EFA2-40BC-4FDA-BE24-B604014780FB}" type="slidenum">
              <a:rPr lang="es-PE" smtClean="0"/>
              <a:pPr/>
              <a:t>‹Nº›</a:t>
            </a:fld>
            <a:endParaRPr lang="es-PE"/>
          </a:p>
        </p:txBody>
      </p:sp>
    </p:spTree>
  </p:cSld>
  <p:clrMapOvr>
    <a:masterClrMapping/>
  </p:clrMapOvr>
  <p:transition advClick="0"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636B07C-D1E1-4375-A575-0A2D0B5D56A2}" type="datetimeFigureOut">
              <a:rPr lang="es-PE" smtClean="0"/>
              <a:pPr/>
              <a:t>9/02/2024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B63EFA2-40BC-4FDA-BE24-B604014780FB}" type="slidenum">
              <a:rPr lang="es-PE" smtClean="0"/>
              <a:pPr/>
              <a:t>‹Nº›</a:t>
            </a:fld>
            <a:endParaRPr lang="es-PE"/>
          </a:p>
        </p:txBody>
      </p:sp>
    </p:spTree>
  </p:cSld>
  <p:clrMapOvr>
    <a:masterClrMapping/>
  </p:clrMapOvr>
  <p:transition advClick="0"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636B07C-D1E1-4375-A575-0A2D0B5D56A2}" type="datetimeFigureOut">
              <a:rPr lang="es-PE" smtClean="0"/>
              <a:pPr/>
              <a:t>9/02/2024</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B63EFA2-40BC-4FDA-BE24-B604014780FB}"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gif"/><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38.png"/><Relationship Id="rId18" Type="http://schemas.openxmlformats.org/officeDocument/2006/relationships/image" Target="../media/image4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4.png"/><Relationship Id="rId11" Type="http://schemas.openxmlformats.org/officeDocument/2006/relationships/image" Target="../media/image37.png"/><Relationship Id="rId5" Type="http://schemas.openxmlformats.org/officeDocument/2006/relationships/hyperlink" Target="http://www.mispps.com/" TargetMode="External"/><Relationship Id="rId15" Type="http://schemas.openxmlformats.org/officeDocument/2006/relationships/image" Target="../media/image39.png"/><Relationship Id="rId10" Type="http://schemas.openxmlformats.org/officeDocument/2006/relationships/hyperlink" Target="https://www.facebook.com/mispps" TargetMode="External"/><Relationship Id="rId4" Type="http://schemas.openxmlformats.org/officeDocument/2006/relationships/image" Target="../media/image33.png"/><Relationship Id="rId9" Type="http://schemas.openxmlformats.org/officeDocument/2006/relationships/image" Target="../media/image3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172872_full-hd-p-tulips-wallpapers-hd-desktop-backgrounds.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Window-Transparent.png"/>
          <p:cNvPicPr>
            <a:picLocks noChangeAspect="1"/>
          </p:cNvPicPr>
          <p:nvPr/>
        </p:nvPicPr>
        <p:blipFill>
          <a:blip r:embed="rId4"/>
          <a:srcRect l="21088" r="17841"/>
          <a:stretch>
            <a:fillRect/>
          </a:stretch>
        </p:blipFill>
        <p:spPr>
          <a:xfrm>
            <a:off x="1500166" y="-500084"/>
            <a:ext cx="6357982" cy="6215106"/>
          </a:xfrm>
          <a:prstGeom prst="rect">
            <a:avLst/>
          </a:prstGeom>
        </p:spPr>
      </p:pic>
      <p:pic>
        <p:nvPicPr>
          <p:cNvPr id="45058" name="Picture 2" descr="Pájaro Colibrí.....GiF, aves , colibrí , gif - GIF animado gratis - PicMix"/>
          <p:cNvPicPr>
            <a:picLocks noChangeAspect="1" noChangeArrowheads="1" noCrop="1"/>
          </p:cNvPicPr>
          <p:nvPr/>
        </p:nvPicPr>
        <p:blipFill>
          <a:blip r:embed="rId5"/>
          <a:srcRect/>
          <a:stretch>
            <a:fillRect/>
          </a:stretch>
        </p:blipFill>
        <p:spPr bwMode="auto">
          <a:xfrm rot="6537726" flipV="1">
            <a:off x="3362674" y="2749683"/>
            <a:ext cx="3267725" cy="2010907"/>
          </a:xfrm>
          <a:prstGeom prst="rect">
            <a:avLst/>
          </a:prstGeom>
          <a:noFill/>
        </p:spPr>
      </p:pic>
      <p:pic>
        <p:nvPicPr>
          <p:cNvPr id="6" name="5 Imagen" descr="unnamed.png"/>
          <p:cNvPicPr>
            <a:picLocks noChangeAspect="1"/>
          </p:cNvPicPr>
          <p:nvPr/>
        </p:nvPicPr>
        <p:blipFill>
          <a:blip r:embed="rId6"/>
          <a:stretch>
            <a:fillRect/>
          </a:stretch>
        </p:blipFill>
        <p:spPr>
          <a:xfrm>
            <a:off x="1857356" y="1428742"/>
            <a:ext cx="3571900" cy="3357586"/>
          </a:xfrm>
          <a:prstGeom prst="rect">
            <a:avLst/>
          </a:prstGeom>
        </p:spPr>
      </p:pic>
      <p:pic>
        <p:nvPicPr>
          <p:cNvPr id="7" name="6 Imagen" descr="cooltext452089318108761.png"/>
          <p:cNvPicPr>
            <a:picLocks noChangeAspect="1"/>
          </p:cNvPicPr>
          <p:nvPr/>
        </p:nvPicPr>
        <p:blipFill>
          <a:blip r:embed="rId7">
            <a:lum bright="-20000" contrast="40000"/>
          </a:blip>
          <a:stretch>
            <a:fillRect/>
          </a:stretch>
        </p:blipFill>
        <p:spPr>
          <a:xfrm>
            <a:off x="2857488" y="571486"/>
            <a:ext cx="1285884" cy="642941"/>
          </a:xfrm>
          <a:prstGeom prst="rect">
            <a:avLst/>
          </a:prstGeom>
        </p:spPr>
      </p:pic>
      <p:pic>
        <p:nvPicPr>
          <p:cNvPr id="8" name="7 Imagen" descr="cooltext452089326179097.png"/>
          <p:cNvPicPr>
            <a:picLocks noChangeAspect="1"/>
          </p:cNvPicPr>
          <p:nvPr/>
        </p:nvPicPr>
        <p:blipFill>
          <a:blip r:embed="rId8">
            <a:lum bright="-20000" contrast="40000"/>
          </a:blip>
          <a:stretch>
            <a:fillRect/>
          </a:stretch>
        </p:blipFill>
        <p:spPr>
          <a:xfrm>
            <a:off x="4214810" y="571486"/>
            <a:ext cx="860540" cy="642942"/>
          </a:xfrm>
          <a:prstGeom prst="rect">
            <a:avLst/>
          </a:prstGeom>
        </p:spPr>
      </p:pic>
      <p:pic>
        <p:nvPicPr>
          <p:cNvPr id="9" name="8 Imagen" descr="cooltext452089346069152.png"/>
          <p:cNvPicPr>
            <a:picLocks noChangeAspect="1"/>
          </p:cNvPicPr>
          <p:nvPr/>
        </p:nvPicPr>
        <p:blipFill>
          <a:blip r:embed="rId9">
            <a:lum bright="-20000" contrast="40000"/>
          </a:blip>
          <a:stretch>
            <a:fillRect/>
          </a:stretch>
        </p:blipFill>
        <p:spPr>
          <a:xfrm>
            <a:off x="5143504" y="571486"/>
            <a:ext cx="1891875" cy="642942"/>
          </a:xfrm>
          <a:prstGeom prst="rect">
            <a:avLst/>
          </a:prstGeom>
        </p:spPr>
      </p:pic>
      <p:pic>
        <p:nvPicPr>
          <p:cNvPr id="10" name="9 Imagen" descr="cooltext452089350283926.png"/>
          <p:cNvPicPr>
            <a:picLocks noChangeAspect="1"/>
          </p:cNvPicPr>
          <p:nvPr/>
        </p:nvPicPr>
        <p:blipFill>
          <a:blip r:embed="rId10">
            <a:lum bright="-20000" contrast="40000"/>
          </a:blip>
          <a:stretch>
            <a:fillRect/>
          </a:stretch>
        </p:blipFill>
        <p:spPr>
          <a:xfrm>
            <a:off x="5143504" y="1214428"/>
            <a:ext cx="762559" cy="642942"/>
          </a:xfrm>
          <a:prstGeom prst="rect">
            <a:avLst/>
          </a:prstGeom>
        </p:spPr>
      </p:pic>
      <p:pic>
        <p:nvPicPr>
          <p:cNvPr id="11" name="10 Imagen" descr="cooltext452089307328418.png"/>
          <p:cNvPicPr>
            <a:picLocks noChangeAspect="1"/>
          </p:cNvPicPr>
          <p:nvPr/>
        </p:nvPicPr>
        <p:blipFill>
          <a:blip r:embed="rId11">
            <a:lum bright="-20000" contrast="40000"/>
          </a:blip>
          <a:stretch>
            <a:fillRect/>
          </a:stretch>
        </p:blipFill>
        <p:spPr>
          <a:xfrm>
            <a:off x="4500562" y="1714494"/>
            <a:ext cx="2143140" cy="696521"/>
          </a:xfrm>
          <a:prstGeom prst="rect">
            <a:avLst/>
          </a:prstGeom>
        </p:spPr>
      </p:pic>
      <p:pic>
        <p:nvPicPr>
          <p:cNvPr id="30722" name="Picture 2" descr="Rendered Image"/>
          <p:cNvPicPr>
            <a:picLocks noChangeAspect="1" noChangeArrowheads="1"/>
          </p:cNvPicPr>
          <p:nvPr/>
        </p:nvPicPr>
        <p:blipFill>
          <a:blip r:embed="rId12">
            <a:duotone>
              <a:schemeClr val="accent3">
                <a:shade val="45000"/>
                <a:satMod val="135000"/>
              </a:schemeClr>
              <a:prstClr val="white"/>
            </a:duotone>
            <a:lum bright="-40000" contrast="40000"/>
          </a:blip>
          <a:srcRect/>
          <a:stretch>
            <a:fillRect/>
          </a:stretch>
        </p:blipFill>
        <p:spPr bwMode="auto">
          <a:xfrm>
            <a:off x="5286380" y="4500576"/>
            <a:ext cx="1643074" cy="285750"/>
          </a:xfrm>
          <a:prstGeom prst="rect">
            <a:avLst/>
          </a:prstGeom>
          <a:noFill/>
        </p:spPr>
      </p:pic>
      <p:pic>
        <p:nvPicPr>
          <p:cNvPr id="12" name="11 Imagen" descr="Window-Transparent.png"/>
          <p:cNvPicPr>
            <a:picLocks noChangeAspect="1"/>
          </p:cNvPicPr>
          <p:nvPr/>
        </p:nvPicPr>
        <p:blipFill>
          <a:blip r:embed="rId4"/>
          <a:srcRect l="2630" r="72880"/>
          <a:stretch>
            <a:fillRect/>
          </a:stretch>
        </p:blipFill>
        <p:spPr>
          <a:xfrm flipH="1">
            <a:off x="7000892" y="-500084"/>
            <a:ext cx="3000396" cy="6215106"/>
          </a:xfrm>
          <a:prstGeom prst="rect">
            <a:avLst/>
          </a:prstGeom>
        </p:spPr>
      </p:pic>
      <p:pic>
        <p:nvPicPr>
          <p:cNvPr id="13" name="12 Imagen" descr="Window-Transparent.png"/>
          <p:cNvPicPr>
            <a:picLocks noChangeAspect="1"/>
          </p:cNvPicPr>
          <p:nvPr/>
        </p:nvPicPr>
        <p:blipFill>
          <a:blip r:embed="rId4"/>
          <a:srcRect l="76780"/>
          <a:stretch>
            <a:fillRect/>
          </a:stretch>
        </p:blipFill>
        <p:spPr>
          <a:xfrm flipH="1">
            <a:off x="-1000164" y="-500084"/>
            <a:ext cx="3143272" cy="6215106"/>
          </a:xfrm>
          <a:prstGeom prst="rect">
            <a:avLst/>
          </a:prstGeom>
        </p:spPr>
      </p:pic>
    </p:spTree>
  </p:cSld>
  <p:clrMapOvr>
    <a:masterClrMapping/>
  </p:clrMapOvr>
  <p:transition advClick="0" advTm="25000">
    <p:sndAc>
      <p:stSnd loop="1">
        <p:snd r:embed="rId2" name="The Lonely Shepherd''- James Last- pan flute cover-Karla Heresc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0" fill="hold"/>
                                        <p:tgtEl>
                                          <p:spTgt spid="12"/>
                                        </p:tgtEl>
                                        <p:attrNameLst>
                                          <p:attrName>ppt_x</p:attrName>
                                        </p:attrNameLst>
                                      </p:cBhvr>
                                      <p:tavLst>
                                        <p:tav tm="0">
                                          <p:val>
                                            <p:strVal val="#ppt_x-#ppt_w/2"/>
                                          </p:val>
                                        </p:tav>
                                        <p:tav tm="100000">
                                          <p:val>
                                            <p:strVal val="#ppt_x"/>
                                          </p:val>
                                        </p:tav>
                                      </p:tavLst>
                                    </p:anim>
                                    <p:anim calcmode="lin" valueType="num">
                                      <p:cBhvr>
                                        <p:cTn id="8" dur="5000" fill="hold"/>
                                        <p:tgtEl>
                                          <p:spTgt spid="12"/>
                                        </p:tgtEl>
                                        <p:attrNameLst>
                                          <p:attrName>ppt_y</p:attrName>
                                        </p:attrNameLst>
                                      </p:cBhvr>
                                      <p:tavLst>
                                        <p:tav tm="0">
                                          <p:val>
                                            <p:strVal val="#ppt_y"/>
                                          </p:val>
                                        </p:tav>
                                        <p:tav tm="100000">
                                          <p:val>
                                            <p:strVal val="#ppt_y"/>
                                          </p:val>
                                        </p:tav>
                                      </p:tavLst>
                                    </p:anim>
                                    <p:anim calcmode="lin" valueType="num">
                                      <p:cBhvr>
                                        <p:cTn id="9" dur="5000" fill="hold"/>
                                        <p:tgtEl>
                                          <p:spTgt spid="12"/>
                                        </p:tgtEl>
                                        <p:attrNameLst>
                                          <p:attrName>ppt_w</p:attrName>
                                        </p:attrNameLst>
                                      </p:cBhvr>
                                      <p:tavLst>
                                        <p:tav tm="0">
                                          <p:val>
                                            <p:fltVal val="0"/>
                                          </p:val>
                                        </p:tav>
                                        <p:tav tm="100000">
                                          <p:val>
                                            <p:strVal val="#ppt_w"/>
                                          </p:val>
                                        </p:tav>
                                      </p:tavLst>
                                    </p:anim>
                                    <p:anim calcmode="lin" valueType="num">
                                      <p:cBhvr>
                                        <p:cTn id="10" dur="5000" fill="hold"/>
                                        <p:tgtEl>
                                          <p:spTgt spid="12"/>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0" fill="hold"/>
                                        <p:tgtEl>
                                          <p:spTgt spid="13"/>
                                        </p:tgtEl>
                                        <p:attrNameLst>
                                          <p:attrName>ppt_x</p:attrName>
                                        </p:attrNameLst>
                                      </p:cBhvr>
                                      <p:tavLst>
                                        <p:tav tm="0">
                                          <p:val>
                                            <p:strVal val="#ppt_x+#ppt_w/2"/>
                                          </p:val>
                                        </p:tav>
                                        <p:tav tm="100000">
                                          <p:val>
                                            <p:strVal val="#ppt_x"/>
                                          </p:val>
                                        </p:tav>
                                      </p:tavLst>
                                    </p:anim>
                                    <p:anim calcmode="lin" valueType="num">
                                      <p:cBhvr>
                                        <p:cTn id="14" dur="5000" fill="hold"/>
                                        <p:tgtEl>
                                          <p:spTgt spid="13"/>
                                        </p:tgtEl>
                                        <p:attrNameLst>
                                          <p:attrName>ppt_y</p:attrName>
                                        </p:attrNameLst>
                                      </p:cBhvr>
                                      <p:tavLst>
                                        <p:tav tm="0">
                                          <p:val>
                                            <p:strVal val="#ppt_y"/>
                                          </p:val>
                                        </p:tav>
                                        <p:tav tm="100000">
                                          <p:val>
                                            <p:strVal val="#ppt_y"/>
                                          </p:val>
                                        </p:tav>
                                      </p:tavLst>
                                    </p:anim>
                                    <p:anim calcmode="lin" valueType="num">
                                      <p:cBhvr>
                                        <p:cTn id="15" dur="5000" fill="hold"/>
                                        <p:tgtEl>
                                          <p:spTgt spid="13"/>
                                        </p:tgtEl>
                                        <p:attrNameLst>
                                          <p:attrName>ppt_w</p:attrName>
                                        </p:attrNameLst>
                                      </p:cBhvr>
                                      <p:tavLst>
                                        <p:tav tm="0">
                                          <p:val>
                                            <p:fltVal val="0"/>
                                          </p:val>
                                        </p:tav>
                                        <p:tav tm="100000">
                                          <p:val>
                                            <p:strVal val="#ppt_w"/>
                                          </p:val>
                                        </p:tav>
                                      </p:tavLst>
                                    </p:anim>
                                    <p:anim calcmode="lin" valueType="num">
                                      <p:cBhvr>
                                        <p:cTn id="16" dur="5000" fill="hold"/>
                                        <p:tgtEl>
                                          <p:spTgt spid="13"/>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0" presetClass="path" presetSubtype="0" accel="50000" decel="50000" fill="hold" nodeType="afterEffect">
                                  <p:stCondLst>
                                    <p:cond delay="1000"/>
                                  </p:stCondLst>
                                  <p:childTnLst>
                                    <p:animMotion origin="layout" path="M 0.27205 -0.34516 C 0.26754 -0.34362 0.26303 -0.34177 0.25452 -0.3285 C 0.24601 -0.31524 0.23056 -0.29426 0.22084 -0.26465 C 0.21112 -0.23504 0.21216 -0.15885 0.19636 -0.15083 C 0.18056 -0.14282 0.14914 -0.22517 0.1257 -0.21715 C 0.10226 -0.20913 0.07674 -0.13418 0.05573 -0.10333 C 0.03473 -0.07249 0.00921 -0.04565 -4.16667E-6 -0.03116 C -0.0092 -0.01666 -4.16667E-6 -0.0219 -4.16667E-6 -0.01666 C -4.16667E-6 -0.01141 -4.16667E-6 -0.00586 -4.16667E-6 2.02961E-6 " pathEditMode="relative" rAng="0" ptsTypes="aaaaaaaaa">
                                      <p:cBhvr>
                                        <p:cTn id="19" dur="2000" fill="hold"/>
                                        <p:tgtEl>
                                          <p:spTgt spid="45058"/>
                                        </p:tgtEl>
                                        <p:attrNameLst>
                                          <p:attrName>ppt_x</p:attrName>
                                          <p:attrName>ppt_y</p:attrName>
                                        </p:attrNameLst>
                                      </p:cBhvr>
                                      <p:rCtr x="-141" y="17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8" name="7 Imagen" descr="tapeta-bialo-rozowe-tulipany-ulozone-na-rozowych-deskach.jpg"/>
          <p:cNvPicPr>
            <a:picLocks noChangeAspect="1"/>
          </p:cNvPicPr>
          <p:nvPr/>
        </p:nvPicPr>
        <p:blipFill>
          <a:blip r:embed="rId3"/>
          <a:stretch>
            <a:fillRect/>
          </a:stretch>
        </p:blipFill>
        <p:spPr>
          <a:xfrm>
            <a:off x="428596" y="428610"/>
            <a:ext cx="8286808" cy="42862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lope"/>
            <a:contourClr>
              <a:srgbClr val="969696"/>
            </a:contourClr>
          </a:sp3d>
        </p:spPr>
      </p:pic>
      <p:sp>
        <p:nvSpPr>
          <p:cNvPr id="9" name="8 Rectángulo redondeado"/>
          <p:cNvSpPr/>
          <p:nvPr/>
        </p:nvSpPr>
        <p:spPr>
          <a:xfrm>
            <a:off x="2428860" y="1285866"/>
            <a:ext cx="3857652" cy="2857520"/>
          </a:xfrm>
          <a:prstGeom prst="roundRect">
            <a:avLst/>
          </a:prstGeom>
          <a:gradFill flip="none" rotWithShape="1">
            <a:gsLst>
              <a:gs pos="0">
                <a:srgbClr val="AF5D9F"/>
              </a:gs>
              <a:gs pos="50000">
                <a:srgbClr val="FFCCFF">
                  <a:shade val="67500"/>
                  <a:satMod val="115000"/>
                </a:srgbClr>
              </a:gs>
              <a:gs pos="100000">
                <a:srgbClr val="FFCCFF">
                  <a:shade val="100000"/>
                  <a:satMod val="115000"/>
                </a:srgbClr>
              </a:gs>
            </a:gsLst>
            <a:lin ang="162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CuadroTexto"/>
          <p:cNvSpPr txBox="1"/>
          <p:nvPr/>
        </p:nvSpPr>
        <p:spPr>
          <a:xfrm>
            <a:off x="2500298" y="1500180"/>
            <a:ext cx="3714776" cy="2585323"/>
          </a:xfrm>
          <a:prstGeom prst="rect">
            <a:avLst/>
          </a:prstGeom>
          <a:noFill/>
        </p:spPr>
        <p:txBody>
          <a:bodyPr wrap="square" rtlCol="0">
            <a:spAutoFit/>
          </a:bodyPr>
          <a:lstStyle/>
          <a:p>
            <a:r>
              <a:rPr lang="es-PE" sz="1600" b="1" dirty="0" smtClean="0"/>
              <a:t>Cada primavera, cuando la tierra despierta del letargo invernal, los tulipanes emergen como mensajeros de la renovación y la esperanza. Son como pequeñas promesas de que la vida siempre encuentra una manera de florecer, incluso en los momentos más oscuros. Su presencia nos recuerda que, así como ellos emergen de la tierra, nosotros también podemos renacer y florecer después de los tiempos difíciles.</a:t>
            </a:r>
          </a:p>
          <a:p>
            <a:endParaRPr lang="es-PE" sz="1600" b="1" dirty="0"/>
          </a:p>
        </p:txBody>
      </p:sp>
    </p:spTree>
  </p:cSld>
  <p:clrMapOvr>
    <a:masterClrMapping/>
  </p:clrMapOvr>
  <p:transition advClick="0" advTm="44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0000">
              <a:srgbClr val="FFCCFF">
                <a:shade val="67500"/>
                <a:satMod val="115000"/>
              </a:srgbClr>
            </a:gs>
            <a:gs pos="100000">
              <a:srgbClr val="FFCC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hst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008A3E">
                  <a:shade val="67500"/>
                  <a:satMod val="115000"/>
                </a:srgbClr>
              </a:gs>
              <a:gs pos="100000">
                <a:srgbClr val="008A3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hst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8000">
                <a:shade val="67500"/>
                <a:satMod val="115000"/>
              </a:srgbClr>
            </a:gs>
            <a:gs pos="100000">
              <a:srgbClr val="00800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6yw6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6yw6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fltVal val="0"/>
                                          </p:val>
                                        </p:tav>
                                      </p:tavLst>
                                    </p:anim>
                                    <p:anim calcmode="lin" valueType="num">
                                      <p:cBhvr>
                                        <p:cTn id="7" dur="3000"/>
                                        <p:tgtEl>
                                          <p:spTgt spid="4"/>
                                        </p:tgtEl>
                                        <p:attrNameLst>
                                          <p:attrName>ppt_h</p:attrName>
                                        </p:attrNameLst>
                                      </p:cBhvr>
                                      <p:tavLst>
                                        <p:tav tm="0">
                                          <p:val>
                                            <p:strVal val="ppt_h"/>
                                          </p:val>
                                        </p:tav>
                                        <p:tav tm="100000">
                                          <p:val>
                                            <p:fltVal val="0"/>
                                          </p:val>
                                        </p:tav>
                                      </p:tavLst>
                                    </p:anim>
                                    <p:anim calcmode="lin" valueType="num">
                                      <p:cBhvr>
                                        <p:cTn id="8" dur="3000"/>
                                        <p:tgtEl>
                                          <p:spTgt spid="4"/>
                                        </p:tgtEl>
                                        <p:attrNameLst>
                                          <p:attrName>ppt_x</p:attrName>
                                        </p:attrNameLst>
                                      </p:cBhvr>
                                      <p:tavLst>
                                        <p:tav tm="0">
                                          <p:val>
                                            <p:strVal val="ppt_x"/>
                                          </p:val>
                                        </p:tav>
                                        <p:tav tm="100000">
                                          <p:val>
                                            <p:fltVal val="0.5"/>
                                          </p:val>
                                        </p:tav>
                                      </p:tavLst>
                                    </p:anim>
                                    <p:anim calcmode="lin" valueType="num">
                                      <p:cBhvr>
                                        <p:cTn id="9" dur="3000"/>
                                        <p:tgtEl>
                                          <p:spTgt spid="4"/>
                                        </p:tgtEl>
                                        <p:attrNameLst>
                                          <p:attrName>ppt_y</p:attrName>
                                        </p:attrNameLst>
                                      </p:cBhvr>
                                      <p:tavLst>
                                        <p:tav tm="0">
                                          <p:val>
                                            <p:strVal val="ppt_y"/>
                                          </p:val>
                                        </p:tav>
                                        <p:tav tm="100000">
                                          <p:val>
                                            <p:fltVal val="0.5"/>
                                          </p:val>
                                        </p:tav>
                                      </p:tavLst>
                                    </p:anim>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2/3*ppt_w"/>
                                          </p:val>
                                        </p:tav>
                                      </p:tavLst>
                                    </p:anim>
                                    <p:anim calcmode="lin" valueType="num">
                                      <p:cBhvr>
                                        <p:cTn id="16" dur="3000"/>
                                        <p:tgtEl>
                                          <p:spTgt spid="3"/>
                                        </p:tgtEl>
                                        <p:attrNameLst>
                                          <p:attrName>ppt_h</p:attrName>
                                        </p:attrNameLst>
                                      </p:cBhvr>
                                      <p:tavLst>
                                        <p:tav tm="0">
                                          <p:val>
                                            <p:strVal val="ppt_h"/>
                                          </p:val>
                                        </p:tav>
                                        <p:tav tm="100000">
                                          <p:val>
                                            <p:strVal val="2/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fltVal val="0"/>
                                          </p:val>
                                        </p:tav>
                                        <p:tav tm="100000">
                                          <p:val>
                                            <p:strVal val="#ppt_w"/>
                                          </p:val>
                                        </p:tav>
                                      </p:tavLst>
                                    </p:anim>
                                    <p:anim calcmode="lin" valueType="num">
                                      <p:cBhvr>
                                        <p:cTn id="24" dur="3000" fill="hold"/>
                                        <p:tgtEl>
                                          <p:spTgt spid="2"/>
                                        </p:tgtEl>
                                        <p:attrNameLst>
                                          <p:attrName>ppt_h</p:attrName>
                                        </p:attrNameLst>
                                      </p:cBhvr>
                                      <p:tavLst>
                                        <p:tav tm="0">
                                          <p:val>
                                            <p:fltVal val="0"/>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vertic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8" name="7 Imagen" descr="tapeta-bialo-rozowe-tulipany-ulozone-na-rozowych-deskach.jpg"/>
          <p:cNvPicPr>
            <a:picLocks noChangeAspect="1"/>
          </p:cNvPicPr>
          <p:nvPr/>
        </p:nvPicPr>
        <p:blipFill>
          <a:blip r:embed="rId3"/>
          <a:stretch>
            <a:fillRect/>
          </a:stretch>
        </p:blipFill>
        <p:spPr>
          <a:xfrm>
            <a:off x="357158" y="357172"/>
            <a:ext cx="8358246" cy="450059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lope"/>
            <a:contourClr>
              <a:srgbClr val="969696"/>
            </a:contourClr>
          </a:sp3d>
        </p:spPr>
      </p:pic>
      <p:sp>
        <p:nvSpPr>
          <p:cNvPr id="9" name="8 Rectángulo redondeado"/>
          <p:cNvSpPr/>
          <p:nvPr/>
        </p:nvSpPr>
        <p:spPr>
          <a:xfrm>
            <a:off x="2428860" y="1285866"/>
            <a:ext cx="3857652" cy="2857520"/>
          </a:xfrm>
          <a:prstGeom prst="roundRect">
            <a:avLst/>
          </a:prstGeom>
          <a:gradFill flip="none" rotWithShape="1">
            <a:gsLst>
              <a:gs pos="0">
                <a:srgbClr val="AF5D9F"/>
              </a:gs>
              <a:gs pos="50000">
                <a:srgbClr val="FFCCFF">
                  <a:shade val="67500"/>
                  <a:satMod val="115000"/>
                </a:srgbClr>
              </a:gs>
              <a:gs pos="100000">
                <a:srgbClr val="FFCCFF">
                  <a:shade val="100000"/>
                  <a:satMod val="115000"/>
                </a:srgbClr>
              </a:gs>
            </a:gsLst>
            <a:lin ang="162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uadroTexto"/>
          <p:cNvSpPr txBox="1"/>
          <p:nvPr/>
        </p:nvSpPr>
        <p:spPr>
          <a:xfrm>
            <a:off x="2643174" y="1357304"/>
            <a:ext cx="3500462" cy="2800767"/>
          </a:xfrm>
          <a:prstGeom prst="rect">
            <a:avLst/>
          </a:prstGeom>
          <a:noFill/>
        </p:spPr>
        <p:txBody>
          <a:bodyPr wrap="square" rtlCol="0">
            <a:spAutoFit/>
          </a:bodyPr>
          <a:lstStyle/>
          <a:p>
            <a:r>
              <a:rPr lang="es-PE" sz="1600" b="1" dirty="0" smtClean="0"/>
              <a:t>La vista de un campo de tulipanes es como un sueño hecho realidad, un océano de colores que danza con la brisa y acaricia el alma con su belleza. Es como si cada flor fuera una sonrisa de la naturaleza, compartiendo su alegría y amor con el mundo que las rodea. En medio de ese mar de colores, uno no puede evitar sentirse envuelto por una sensación de paz y serenidad, como si estuviera en un oasis de belleza y armonía.</a:t>
            </a:r>
          </a:p>
          <a:p>
            <a:endParaRPr lang="es-PE" sz="1600" b="1" dirty="0"/>
          </a:p>
        </p:txBody>
      </p:sp>
    </p:spTree>
  </p:cSld>
  <p:clrMapOvr>
    <a:masterClrMapping/>
  </p:clrMapOvr>
  <p:transition advClick="0" advTm="44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10800000" scaled="0"/>
        </a:gradFill>
        <a:effectLst/>
      </p:bgPr>
    </p:bg>
    <p:spTree>
      <p:nvGrpSpPr>
        <p:cNvPr id="1" name=""/>
        <p:cNvGrpSpPr/>
        <p:nvPr/>
      </p:nvGrpSpPr>
      <p:grpSpPr>
        <a:xfrm>
          <a:off x="0" y="0"/>
          <a:ext cx="0" cy="0"/>
          <a:chOff x="0" y="0"/>
          <a:chExt cx="0" cy="0"/>
        </a:xfrm>
      </p:grpSpPr>
      <p:pic>
        <p:nvPicPr>
          <p:cNvPr id="2" name="1 Imagen" descr="1920x1080-55773-tulips-flowers-4k-h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1419EC">
                  <a:shade val="67500"/>
                  <a:satMod val="115000"/>
                </a:srgbClr>
              </a:gs>
              <a:gs pos="100000">
                <a:srgbClr val="1419E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920x1080-55773-tulips-flowers-4k-h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5" presetClass="exit" presetSubtype="5" fill="hold" grpId="1" nodeType="withEffect">
                                  <p:stCondLst>
                                    <p:cond delay="0"/>
                                  </p:stCondLst>
                                  <p:childTnLst>
                                    <p:animEffect transition="out" filter="checkerboard(dow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7001">
              <a:srgbClr val="E6E6E6"/>
            </a:gs>
            <a:gs pos="32001">
              <a:srgbClr val="7D8496"/>
            </a:gs>
            <a:gs pos="47000">
              <a:srgbClr val="E6E6E6"/>
            </a:gs>
            <a:gs pos="85001">
              <a:srgbClr val="7D8496"/>
            </a:gs>
            <a:gs pos="100000">
              <a:srgbClr val="E6E6E6"/>
            </a:gs>
          </a:gsLst>
          <a:lin ang="0" scaled="1"/>
          <a:tileRect/>
        </a:gradFill>
        <a:effectLst/>
      </p:bgPr>
    </p:bg>
    <p:spTree>
      <p:nvGrpSpPr>
        <p:cNvPr id="1" name=""/>
        <p:cNvGrpSpPr/>
        <p:nvPr/>
      </p:nvGrpSpPr>
      <p:grpSpPr>
        <a:xfrm>
          <a:off x="0" y="0"/>
          <a:ext cx="0" cy="0"/>
          <a:chOff x="0" y="0"/>
          <a:chExt cx="0" cy="0"/>
        </a:xfrm>
      </p:grpSpPr>
      <p:pic>
        <p:nvPicPr>
          <p:cNvPr id="3" name="2 Imagen" descr="tapeta-fioletowe-tulipany-na-rozmytym-tle.jpg"/>
          <p:cNvPicPr>
            <a:picLocks noChangeAspect="1"/>
          </p:cNvPicPr>
          <p:nvPr/>
        </p:nvPicPr>
        <p:blipFill>
          <a:blip r:embed="rId2"/>
          <a:stretch>
            <a:fillRect/>
          </a:stretch>
        </p:blipFill>
        <p:spPr>
          <a:xfrm>
            <a:off x="0" y="0"/>
            <a:ext cx="9141768" cy="5143500"/>
          </a:xfrm>
          <a:prstGeom prst="rect">
            <a:avLst/>
          </a:prstGeom>
        </p:spPr>
      </p:pic>
      <p:sp>
        <p:nvSpPr>
          <p:cNvPr id="4" name="3 Rectángulo"/>
          <p:cNvSpPr/>
          <p:nvPr/>
        </p:nvSpPr>
        <p:spPr>
          <a:xfrm>
            <a:off x="0" y="0"/>
            <a:ext cx="9144000" cy="5143500"/>
          </a:xfrm>
          <a:prstGeom prst="rect">
            <a:avLst/>
          </a:prstGeom>
          <a:gradFill flip="none" rotWithShape="1">
            <a:gsLst>
              <a:gs pos="14000">
                <a:schemeClr val="accent3">
                  <a:lumMod val="50000"/>
                </a:schemeClr>
              </a:gs>
              <a:gs pos="50000">
                <a:srgbClr val="7030A0">
                  <a:shade val="67500"/>
                  <a:satMod val="115000"/>
                </a:srgbClr>
              </a:gs>
              <a:gs pos="100000">
                <a:srgbClr val="7030A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fioletowe-tulipany-na-rozmytym-tle.jpg"/>
          <p:cNvPicPr>
            <a:picLocks noChangeAspect="1"/>
          </p:cNvPicPr>
          <p:nvPr/>
        </p:nvPicPr>
        <p:blipFill>
          <a:blip r:embed="rId2"/>
          <a:stretch>
            <a:fillRect/>
          </a:stretch>
        </p:blipFill>
        <p:spPr>
          <a:xfrm>
            <a:off x="0" y="0"/>
            <a:ext cx="9141768" cy="514350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2/3*ppt_w"/>
                                          </p:val>
                                        </p:tav>
                                      </p:tavLst>
                                    </p:anim>
                                    <p:anim calcmode="lin" valueType="num">
                                      <p:cBhvr>
                                        <p:cTn id="14" dur="3000"/>
                                        <p:tgtEl>
                                          <p:spTgt spid="4"/>
                                        </p:tgtEl>
                                        <p:attrNameLst>
                                          <p:attrName>ppt_h</p:attrName>
                                        </p:attrNameLst>
                                      </p:cBhvr>
                                      <p:tavLst>
                                        <p:tav tm="0">
                                          <p:val>
                                            <p:strVal val="ppt_h"/>
                                          </p:val>
                                        </p:tav>
                                        <p:tav tm="100000">
                                          <p:val>
                                            <p:strVal val="2/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0" fill="hold"/>
                                        <p:tgtEl>
                                          <p:spTgt spid="3"/>
                                        </p:tgtEl>
                                        <p:attrNameLst>
                                          <p:attrName>ppt_w</p:attrName>
                                        </p:attrNameLst>
                                      </p:cBhvr>
                                      <p:tavLst>
                                        <p:tav tm="0">
                                          <p:val>
                                            <p:fltVal val="0"/>
                                          </p:val>
                                        </p:tav>
                                        <p:tav tm="100000">
                                          <p:val>
                                            <p:strVal val="#ppt_w"/>
                                          </p:val>
                                        </p:tav>
                                      </p:tavLst>
                                    </p:anim>
                                    <p:anim calcmode="lin" valueType="num">
                                      <p:cBhvr>
                                        <p:cTn id="22" dur="3000" fill="hold"/>
                                        <p:tgtEl>
                                          <p:spTgt spid="3"/>
                                        </p:tgtEl>
                                        <p:attrNameLst>
                                          <p:attrName>ppt_h</p:attrName>
                                        </p:attrNameLst>
                                      </p:cBhvr>
                                      <p:tavLst>
                                        <p:tav tm="0">
                                          <p:val>
                                            <p:strVal val="#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ox(out)">
                                      <p:cBhvr>
                                        <p:cTn id="2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8" name="7 Imagen" descr="tapeta-bialo-rozowe-tulipany-ulozone-na-rozowych-deskach.jpg"/>
          <p:cNvPicPr>
            <a:picLocks noChangeAspect="1"/>
          </p:cNvPicPr>
          <p:nvPr/>
        </p:nvPicPr>
        <p:blipFill>
          <a:blip r:embed="rId3"/>
          <a:stretch>
            <a:fillRect/>
          </a:stretch>
        </p:blipFill>
        <p:spPr>
          <a:xfrm>
            <a:off x="500034" y="428610"/>
            <a:ext cx="8143932" cy="43577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lope"/>
            <a:contourClr>
              <a:srgbClr val="969696"/>
            </a:contourClr>
          </a:sp3d>
        </p:spPr>
      </p:pic>
      <p:sp>
        <p:nvSpPr>
          <p:cNvPr id="9" name="8 Rectángulo redondeado"/>
          <p:cNvSpPr/>
          <p:nvPr/>
        </p:nvSpPr>
        <p:spPr>
          <a:xfrm>
            <a:off x="2428860" y="1285866"/>
            <a:ext cx="3857652" cy="2857520"/>
          </a:xfrm>
          <a:prstGeom prst="roundRect">
            <a:avLst/>
          </a:prstGeom>
          <a:gradFill flip="none" rotWithShape="1">
            <a:gsLst>
              <a:gs pos="0">
                <a:srgbClr val="AF5D9F"/>
              </a:gs>
              <a:gs pos="50000">
                <a:srgbClr val="FFCCFF">
                  <a:shade val="67500"/>
                  <a:satMod val="115000"/>
                </a:srgbClr>
              </a:gs>
              <a:gs pos="100000">
                <a:srgbClr val="FFCCFF">
                  <a:shade val="100000"/>
                  <a:satMod val="115000"/>
                </a:srgbClr>
              </a:gs>
            </a:gsLst>
            <a:lin ang="162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uadroTexto"/>
          <p:cNvSpPr txBox="1"/>
          <p:nvPr/>
        </p:nvSpPr>
        <p:spPr>
          <a:xfrm>
            <a:off x="2571736" y="1571618"/>
            <a:ext cx="3500462" cy="2308324"/>
          </a:xfrm>
          <a:prstGeom prst="rect">
            <a:avLst/>
          </a:prstGeom>
          <a:noFill/>
        </p:spPr>
        <p:txBody>
          <a:bodyPr wrap="square" rtlCol="0">
            <a:spAutoFit/>
          </a:bodyPr>
          <a:lstStyle/>
          <a:p>
            <a:r>
              <a:rPr lang="es-PE" sz="1600" b="1" dirty="0" smtClean="0"/>
              <a:t>Los tulipanes también tienen el poder de despertar emociones profundas dentro de nosotros. Su elegancia y gracia nos conmueven, recordándonos la belleza efímera de la vida y la importancia de apreciar cada momento. Nos enseñan a abrazar la transitoriedad de las cosas y a encontrar la belleza en la </a:t>
            </a:r>
            <a:r>
              <a:rPr lang="es-PE" sz="1600" b="1" dirty="0" err="1" smtClean="0"/>
              <a:t>impermanencia</a:t>
            </a:r>
            <a:r>
              <a:rPr lang="es-PE" sz="1600" b="1" dirty="0" smtClean="0"/>
              <a:t>.</a:t>
            </a:r>
          </a:p>
          <a:p>
            <a:endParaRPr lang="es-PE" sz="1600" b="1" dirty="0"/>
          </a:p>
        </p:txBody>
      </p:sp>
    </p:spTree>
  </p:cSld>
  <p:clrMapOvr>
    <a:masterClrMapping/>
  </p:clrMapOvr>
  <p:transition advClick="0" advTm="4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3840x2556-px-beauty-clouds-flowers-Landscaps-nature-1744139-wallhere.co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1419EC"/>
              </a:gs>
              <a:gs pos="50000">
                <a:srgbClr val="008A3E">
                  <a:shade val="67500"/>
                  <a:satMod val="115000"/>
                </a:srgbClr>
              </a:gs>
              <a:gs pos="100000">
                <a:srgbClr val="008A3E">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3840x2556-px-beauty-clouds-flowers-Landscaps-nature-1744139-wallhere.co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2/3*ppt_w"/>
                                          </p:val>
                                        </p:tav>
                                      </p:tavLst>
                                    </p:anim>
                                    <p:anim calcmode="lin" valueType="num">
                                      <p:cBhvr>
                                        <p:cTn id="7" dur="3000"/>
                                        <p:tgtEl>
                                          <p:spTgt spid="4"/>
                                        </p:tgtEl>
                                        <p:attrNameLst>
                                          <p:attrName>ppt_h</p:attrName>
                                        </p:attrNameLst>
                                      </p:cBhvr>
                                      <p:tavLst>
                                        <p:tav tm="0">
                                          <p:val>
                                            <p:strVal val="ppt_h"/>
                                          </p:val>
                                        </p:tav>
                                        <p:tav tm="100000">
                                          <p:val>
                                            <p:strVal val="2/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strVal val="#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linds(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2048x1536-px-field-fields-flower-flowers-tulip-1745585-wallhere.co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CC3399">
                  <a:shade val="67500"/>
                  <a:satMod val="115000"/>
                </a:srgbClr>
              </a:gs>
              <a:gs pos="100000">
                <a:srgbClr val="CC3399">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2048x1536-px-field-fields-flower-flowers-tulip-1745585-wallhere.co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4/3*ppt_w"/>
                                          </p:val>
                                        </p:tav>
                                      </p:tavLst>
                                    </p:anim>
                                    <p:anim calcmode="lin" valueType="num">
                                      <p:cBhvr>
                                        <p:cTn id="7" dur="5000"/>
                                        <p:tgtEl>
                                          <p:spTgt spid="4"/>
                                        </p:tgtEl>
                                        <p:attrNameLst>
                                          <p:attrName>ppt_h</p:attrName>
                                        </p:attrNameLst>
                                      </p:cBhvr>
                                      <p:tavLst>
                                        <p:tav tm="0">
                                          <p:val>
                                            <p:strVal val="ppt_h"/>
                                          </p:val>
                                        </p:tav>
                                        <p:tav tm="100000">
                                          <p:val>
                                            <p:strVal val="4/3*ppt_h"/>
                                          </p:val>
                                        </p:tav>
                                      </p:tavLst>
                                    </p:anim>
                                    <p:set>
                                      <p:cBhvr>
                                        <p:cTn id="8" dur="1" fill="hold">
                                          <p:stCondLst>
                                            <p:cond delay="4999"/>
                                          </p:stCondLst>
                                        </p:cTn>
                                        <p:tgtEl>
                                          <p:spTgt spid="4"/>
                                        </p:tgtEl>
                                        <p:attrNameLst>
                                          <p:attrName>style.visibility</p:attrName>
                                        </p:attrNameLst>
                                      </p:cBhvr>
                                      <p:to>
                                        <p:strVal val="hidden"/>
                                      </p:to>
                                    </p:set>
                                  </p:childTnLst>
                                </p:cTn>
                              </p:par>
                              <p:par>
                                <p:cTn id="9" presetID="5" presetClass="exit" presetSubtype="10" fill="hold" nodeType="withEffect">
                                  <p:stCondLst>
                                    <p:cond delay="0"/>
                                  </p:stCondLst>
                                  <p:childTnLst>
                                    <p:animEffect transition="out" filter="checkerboard(across)">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strVal val="4/3*ppt_w"/>
                                          </p:val>
                                        </p:tav>
                                      </p:tavLst>
                                    </p:anim>
                                    <p:anim calcmode="lin" valueType="num">
                                      <p:cBhvr>
                                        <p:cTn id="14" dur="5000"/>
                                        <p:tgtEl>
                                          <p:spTgt spid="3"/>
                                        </p:tgtEl>
                                        <p:attrNameLst>
                                          <p:attrName>ppt_h</p:attrName>
                                        </p:attrNameLst>
                                      </p:cBhvr>
                                      <p:tavLst>
                                        <p:tav tm="0">
                                          <p:val>
                                            <p:strVal val="ppt_h"/>
                                          </p:val>
                                        </p:tav>
                                        <p:tav tm="100000">
                                          <p:val>
                                            <p:strVal val="4/3*ppt_h"/>
                                          </p:val>
                                        </p:tav>
                                      </p:tavLst>
                                    </p:anim>
                                    <p:set>
                                      <p:cBhvr>
                                        <p:cTn id="15" dur="1" fill="hold">
                                          <p:stCondLst>
                                            <p:cond delay="4999"/>
                                          </p:stCondLst>
                                        </p:cTn>
                                        <p:tgtEl>
                                          <p:spTgt spid="3"/>
                                        </p:tgtEl>
                                        <p:attrNameLst>
                                          <p:attrName>style.visibility</p:attrName>
                                        </p:attrNameLst>
                                      </p:cBhvr>
                                      <p:to>
                                        <p:strVal val="hidden"/>
                                      </p:to>
                                    </p:set>
                                  </p:childTnLst>
                                </p:cTn>
                              </p:par>
                              <p:par>
                                <p:cTn id="16" presetID="5" presetClass="exit" presetSubtype="5" fill="hold" grpId="1" nodeType="withEffect">
                                  <p:stCondLst>
                                    <p:cond delay="0"/>
                                  </p:stCondLst>
                                  <p:childTnLst>
                                    <p:animEffect transition="out" filter="checkerboard(down)">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5" presetClass="entr" presetSubtype="1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heckerboard(across)">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8" name="7 Imagen" descr="tapeta-bialo-rozowe-tulipany-ulozone-na-rozowych-deskach.jpg"/>
          <p:cNvPicPr>
            <a:picLocks noChangeAspect="1"/>
          </p:cNvPicPr>
          <p:nvPr/>
        </p:nvPicPr>
        <p:blipFill>
          <a:blip r:embed="rId3"/>
          <a:stretch>
            <a:fillRect/>
          </a:stretch>
        </p:blipFill>
        <p:spPr>
          <a:xfrm>
            <a:off x="357158" y="357172"/>
            <a:ext cx="8358246" cy="450059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lope"/>
            <a:contourClr>
              <a:srgbClr val="969696"/>
            </a:contourClr>
          </a:sp3d>
        </p:spPr>
      </p:pic>
      <p:sp>
        <p:nvSpPr>
          <p:cNvPr id="9" name="8 Rectángulo redondeado"/>
          <p:cNvSpPr/>
          <p:nvPr/>
        </p:nvSpPr>
        <p:spPr>
          <a:xfrm>
            <a:off x="2428860" y="1285866"/>
            <a:ext cx="3857652" cy="2857520"/>
          </a:xfrm>
          <a:prstGeom prst="roundRect">
            <a:avLst/>
          </a:prstGeom>
          <a:gradFill flip="none" rotWithShape="1">
            <a:gsLst>
              <a:gs pos="0">
                <a:srgbClr val="AF5D9F"/>
              </a:gs>
              <a:gs pos="50000">
                <a:srgbClr val="FFCCFF">
                  <a:shade val="67500"/>
                  <a:satMod val="115000"/>
                </a:srgbClr>
              </a:gs>
              <a:gs pos="100000">
                <a:srgbClr val="FFCCFF">
                  <a:shade val="100000"/>
                  <a:satMod val="115000"/>
                </a:srgbClr>
              </a:gs>
            </a:gsLst>
            <a:lin ang="162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uadroTexto"/>
          <p:cNvSpPr txBox="1"/>
          <p:nvPr/>
        </p:nvSpPr>
        <p:spPr>
          <a:xfrm>
            <a:off x="2643174" y="1500180"/>
            <a:ext cx="3500461" cy="2554545"/>
          </a:xfrm>
          <a:prstGeom prst="rect">
            <a:avLst/>
          </a:prstGeom>
          <a:noFill/>
        </p:spPr>
        <p:txBody>
          <a:bodyPr wrap="square" rtlCol="0">
            <a:spAutoFit/>
          </a:bodyPr>
          <a:lstStyle/>
          <a:p>
            <a:r>
              <a:rPr lang="es-PE" sz="1600" b="1" dirty="0" smtClean="0"/>
              <a:t>Al igual que los tulipanes, cada uno de nosotros es único y especial a nuestra manera. A través de su diversidad de formas y colores, los tulipanes nos muestran la belleza de la diversidad y la importancia de celebrar nuestras diferencias. Nos inspiran a ser auténticos y a florecer en nuestra propia singularidad, sin miedo a brillar con todo nuestro esplendor.</a:t>
            </a:r>
          </a:p>
          <a:p>
            <a:endParaRPr lang="es-PE" sz="1600" b="1" dirty="0"/>
          </a:p>
        </p:txBody>
      </p:sp>
    </p:spTree>
  </p:cSld>
  <p:clrMapOvr>
    <a:masterClrMapping/>
  </p:clrMapOvr>
  <p:transition advClick="0" advTm="4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1920x1080-px-field-fields-flower-flowers-tulip-1744233-wallhere.co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3000">
                <a:schemeClr val="tx2">
                  <a:lumMod val="60000"/>
                  <a:lumOff val="40000"/>
                </a:schemeClr>
              </a:gs>
              <a:gs pos="50000">
                <a:srgbClr val="008000">
                  <a:shade val="67500"/>
                  <a:satMod val="115000"/>
                </a:srgbClr>
              </a:gs>
              <a:gs pos="100000">
                <a:srgbClr val="008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920x1080-px-field-fields-flower-flowers-tulip-1744233-wallhere.co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fltVal val="0"/>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8A3E"/>
            </a:gs>
            <a:gs pos="50000">
              <a:srgbClr val="CC3399">
                <a:shade val="67500"/>
                <a:satMod val="115000"/>
              </a:srgbClr>
            </a:gs>
            <a:gs pos="100000">
              <a:srgbClr val="CC33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tapeta-rozowe-i-biale-tulipany-z-gipsowka-na-jasnym-tle.jpg"/>
          <p:cNvPicPr>
            <a:picLocks noChangeAspect="1"/>
          </p:cNvPicPr>
          <p:nvPr/>
        </p:nvPicPr>
        <p:blipFill>
          <a:blip r:embed="rId2"/>
          <a:stretch>
            <a:fillRect/>
          </a:stretch>
        </p:blipFill>
        <p:spPr>
          <a:xfrm>
            <a:off x="0" y="0"/>
            <a:ext cx="9144000" cy="5143500"/>
          </a:xfrm>
          <a:prstGeom prst="rect">
            <a:avLst/>
          </a:prstGeom>
        </p:spPr>
      </p:pic>
      <p:sp>
        <p:nvSpPr>
          <p:cNvPr id="4" name="3 Rectángulo"/>
          <p:cNvSpPr/>
          <p:nvPr/>
        </p:nvSpPr>
        <p:spPr>
          <a:xfrm>
            <a:off x="0" y="0"/>
            <a:ext cx="9144000" cy="5143500"/>
          </a:xfrm>
          <a:prstGeom prst="rect">
            <a:avLst/>
          </a:prstGeom>
          <a:gradFill flip="none" rotWithShape="1">
            <a:gsLst>
              <a:gs pos="0">
                <a:srgbClr val="8C467F"/>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rozowe-i-biale-tulipany-z-gipsowka-na-jasnym-tle.jpg"/>
          <p:cNvPicPr>
            <a:picLocks noChangeAspect="1"/>
          </p:cNvPicPr>
          <p:nvPr/>
        </p:nvPicPr>
        <p:blipFill>
          <a:blip r:embed="rId2"/>
          <a:stretch>
            <a:fillRect/>
          </a:stretch>
        </p:blipFill>
        <p:spPr>
          <a:xfrm>
            <a:off x="0" y="0"/>
            <a:ext cx="9144000" cy="514350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4/3*ppt_w"/>
                                          </p:val>
                                        </p:tav>
                                      </p:tavLst>
                                    </p:anim>
                                    <p:anim calcmode="lin" valueType="num">
                                      <p:cBhvr>
                                        <p:cTn id="14" dur="3000"/>
                                        <p:tgtEl>
                                          <p:spTgt spid="4"/>
                                        </p:tgtEl>
                                        <p:attrNameLst>
                                          <p:attrName>ppt_h</p:attrName>
                                        </p:attrNameLst>
                                      </p:cBhvr>
                                      <p:tavLst>
                                        <p:tav tm="0">
                                          <p:val>
                                            <p:strVal val="ppt_h"/>
                                          </p:val>
                                        </p:tav>
                                        <p:tav tm="100000">
                                          <p:val>
                                            <p:strVal val="4/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0" fill="hold"/>
                                        <p:tgtEl>
                                          <p:spTgt spid="3"/>
                                        </p:tgtEl>
                                        <p:attrNameLst>
                                          <p:attrName>ppt_w</p:attrName>
                                        </p:attrNameLst>
                                      </p:cBhvr>
                                      <p:tavLst>
                                        <p:tav tm="0">
                                          <p:val>
                                            <p:fltVal val="0"/>
                                          </p:val>
                                        </p:tav>
                                        <p:tav tm="100000">
                                          <p:val>
                                            <p:strVal val="#ppt_w"/>
                                          </p:val>
                                        </p:tav>
                                      </p:tavLst>
                                    </p:anim>
                                    <p:anim calcmode="lin" valueType="num">
                                      <p:cBhvr>
                                        <p:cTn id="22" dur="3000" fill="hold"/>
                                        <p:tgtEl>
                                          <p:spTgt spid="3"/>
                                        </p:tgtEl>
                                        <p:attrNameLst>
                                          <p:attrName>ppt_h</p:attrName>
                                        </p:attrNameLst>
                                      </p:cBhvr>
                                      <p:tavLst>
                                        <p:tav tm="0">
                                          <p:val>
                                            <p:strVal val="#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arn(outHorizontal)">
                                      <p:cBhvr>
                                        <p:cTn id="2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8" name="7 Imagen" descr="tapeta-bialo-rozowe-tulipany-ulozone-na-rozowych-deskach.jpg"/>
          <p:cNvPicPr>
            <a:picLocks noChangeAspect="1"/>
          </p:cNvPicPr>
          <p:nvPr/>
        </p:nvPicPr>
        <p:blipFill>
          <a:blip r:embed="rId3"/>
          <a:stretch>
            <a:fillRect/>
          </a:stretch>
        </p:blipFill>
        <p:spPr>
          <a:xfrm>
            <a:off x="357158" y="357172"/>
            <a:ext cx="8358246" cy="450059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lope"/>
            <a:contourClr>
              <a:srgbClr val="969696"/>
            </a:contourClr>
          </a:sp3d>
        </p:spPr>
      </p:pic>
      <p:sp>
        <p:nvSpPr>
          <p:cNvPr id="9" name="8 Rectángulo redondeado"/>
          <p:cNvSpPr/>
          <p:nvPr/>
        </p:nvSpPr>
        <p:spPr>
          <a:xfrm>
            <a:off x="2428860" y="1285866"/>
            <a:ext cx="3857652" cy="2857520"/>
          </a:xfrm>
          <a:prstGeom prst="roundRect">
            <a:avLst/>
          </a:prstGeom>
          <a:gradFill flip="none" rotWithShape="1">
            <a:gsLst>
              <a:gs pos="0">
                <a:srgbClr val="AF5D9F"/>
              </a:gs>
              <a:gs pos="50000">
                <a:srgbClr val="FFCCFF">
                  <a:shade val="67500"/>
                  <a:satMod val="115000"/>
                </a:srgbClr>
              </a:gs>
              <a:gs pos="100000">
                <a:srgbClr val="FFCCFF">
                  <a:shade val="100000"/>
                  <a:satMod val="115000"/>
                </a:srgbClr>
              </a:gs>
            </a:gsLst>
            <a:lin ang="162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uadroTexto"/>
          <p:cNvSpPr txBox="1"/>
          <p:nvPr/>
        </p:nvSpPr>
        <p:spPr>
          <a:xfrm>
            <a:off x="2500298" y="1785932"/>
            <a:ext cx="3714776" cy="1846659"/>
          </a:xfrm>
          <a:prstGeom prst="rect">
            <a:avLst/>
          </a:prstGeom>
          <a:noFill/>
        </p:spPr>
        <p:txBody>
          <a:bodyPr wrap="square" rtlCol="0">
            <a:spAutoFit/>
          </a:bodyPr>
          <a:lstStyle/>
          <a:p>
            <a:r>
              <a:rPr lang="es-PE" sz="1600" b="1" dirty="0" smtClean="0"/>
              <a:t>La fragancia de los tulipanes es como un bálsamo para el alma, un perfume celestial que nos transporta a un mundo de ensueño y felicidad. Cada inhalación nos llena de alegría y gratitud, recordándonos lo afortunados que somos de estar vivos y ser testigos de tanta belleza en el mundo.</a:t>
            </a:r>
          </a:p>
          <a:p>
            <a:endParaRPr lang="es-PE" sz="1600" b="1" dirty="0"/>
          </a:p>
        </p:txBody>
      </p:sp>
    </p:spTree>
  </p:cSld>
  <p:clrMapOvr>
    <a:masterClrMapping/>
  </p:clrMapOvr>
  <p:transition advClick="0" advTm="33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8000">
              <a:schemeClr val="bg1"/>
            </a:gs>
            <a:gs pos="50000">
              <a:srgbClr val="FF0066">
                <a:shade val="67500"/>
                <a:satMod val="115000"/>
              </a:srgbClr>
            </a:gs>
            <a:gs pos="100000">
              <a:srgbClr val="FF0066">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12027-tulips-flowers-flowerbed-sunny-bottom-view-4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1A210D"/>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2027-tulips-flowers-flowerbed-sunny-bottom-view-4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24000">
              <a:srgbClr val="8C467F"/>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9309-tulips-flowers-flowerbed-blurred-4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9309-tulips-flowers-flowerbed-blurred-4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ppt_w"/>
                                          </p:val>
                                        </p:tav>
                                      </p:tavLst>
                                    </p:anim>
                                    <p:anim calcmode="lin" valueType="num">
                                      <p:cBhvr>
                                        <p:cTn id="7" dur="5000"/>
                                        <p:tgtEl>
                                          <p:spTgt spid="5"/>
                                        </p:tgtEl>
                                        <p:attrNameLst>
                                          <p:attrName>ppt_h</p:attrName>
                                        </p:attrNameLst>
                                      </p:cBhvr>
                                      <p:tavLst>
                                        <p:tav tm="0">
                                          <p:val>
                                            <p:strVal val="ppt_h"/>
                                          </p:val>
                                        </p:tav>
                                        <p:tav tm="100000">
                                          <p:val>
                                            <p:strVal val="4*ppt_h"/>
                                          </p:val>
                                        </p:tav>
                                      </p:tavLst>
                                    </p:anim>
                                    <p:set>
                                      <p:cBhvr>
                                        <p:cTn id="8" dur="1" fill="hold">
                                          <p:stCondLst>
                                            <p:cond delay="4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2/3*#ppt_w"/>
                                          </p:val>
                                        </p:tav>
                                        <p:tav tm="100000">
                                          <p:val>
                                            <p:strVal val="#ppt_w"/>
                                          </p:val>
                                        </p:tav>
                                      </p:tavLst>
                                    </p:anim>
                                    <p:anim calcmode="lin" valueType="num">
                                      <p:cBhvr>
                                        <p:cTn id="22" dur="5000" fill="hold"/>
                                        <p:tgtEl>
                                          <p:spTgt spid="2"/>
                                        </p:tgtEl>
                                        <p:attrNameLst>
                                          <p:attrName>ppt_h</p:attrName>
                                        </p:attrNameLst>
                                      </p:cBhvr>
                                      <p:tavLst>
                                        <p:tav tm="0">
                                          <p:val>
                                            <p:strVal val="2/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8" name="7 Imagen" descr="tapeta-bialo-rozowe-tulipany-ulozone-na-rozowych-deskach.jpg"/>
          <p:cNvPicPr>
            <a:picLocks noChangeAspect="1"/>
          </p:cNvPicPr>
          <p:nvPr/>
        </p:nvPicPr>
        <p:blipFill>
          <a:blip r:embed="rId3"/>
          <a:stretch>
            <a:fillRect/>
          </a:stretch>
        </p:blipFill>
        <p:spPr>
          <a:xfrm>
            <a:off x="500034" y="357172"/>
            <a:ext cx="8215370" cy="442915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lope"/>
            <a:contourClr>
              <a:srgbClr val="969696"/>
            </a:contourClr>
          </a:sp3d>
        </p:spPr>
      </p:pic>
      <p:sp>
        <p:nvSpPr>
          <p:cNvPr id="9" name="8 Rectángulo redondeado"/>
          <p:cNvSpPr/>
          <p:nvPr/>
        </p:nvSpPr>
        <p:spPr>
          <a:xfrm>
            <a:off x="2428860" y="1285866"/>
            <a:ext cx="3857652" cy="2857520"/>
          </a:xfrm>
          <a:prstGeom prst="roundRect">
            <a:avLst/>
          </a:prstGeom>
          <a:gradFill flip="none" rotWithShape="1">
            <a:gsLst>
              <a:gs pos="0">
                <a:srgbClr val="AF5D9F"/>
              </a:gs>
              <a:gs pos="50000">
                <a:srgbClr val="FFCCFF">
                  <a:shade val="67500"/>
                  <a:satMod val="115000"/>
                </a:srgbClr>
              </a:gs>
              <a:gs pos="100000">
                <a:srgbClr val="FFCCFF">
                  <a:shade val="100000"/>
                  <a:satMod val="115000"/>
                </a:srgbClr>
              </a:gs>
            </a:gsLst>
            <a:lin ang="162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uadroTexto"/>
          <p:cNvSpPr txBox="1"/>
          <p:nvPr/>
        </p:nvSpPr>
        <p:spPr>
          <a:xfrm>
            <a:off x="2571736" y="1571618"/>
            <a:ext cx="3500462" cy="2308324"/>
          </a:xfrm>
          <a:prstGeom prst="rect">
            <a:avLst/>
          </a:prstGeom>
          <a:noFill/>
        </p:spPr>
        <p:txBody>
          <a:bodyPr wrap="square" rtlCol="0">
            <a:spAutoFit/>
          </a:bodyPr>
          <a:lstStyle/>
          <a:p>
            <a:r>
              <a:rPr lang="es-PE" sz="1600" b="1" dirty="0" smtClean="0"/>
              <a:t>Los tulipanes también tienen un lado juguetón y travieso. Cuando el viento sopla suavemente entre sus pétalos, parecen bailar con gracia y ligereza, como si estuvieran disfrutando de un baile secreto con el viento. Su danza nos invita a dejar de lado nuestras preocupaciones y a sumergirnos en el momento presente, disfrutando de la belleza efímera de la vida.</a:t>
            </a:r>
          </a:p>
          <a:p>
            <a:endParaRPr lang="es-PE" sz="1600" b="1" dirty="0"/>
          </a:p>
        </p:txBody>
      </p:sp>
    </p:spTree>
  </p:cSld>
  <p:clrMapOvr>
    <a:masterClrMapping/>
  </p:clrMapOvr>
  <p:transition advClick="0" advTm="4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73325-flowers-leaves-tulips-blu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00B050">
                  <a:shade val="67500"/>
                  <a:satMod val="115000"/>
                </a:srgbClr>
              </a:gs>
              <a:gs pos="100000">
                <a:srgbClr val="00B05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73325-flowers-leaves-tulips-blu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4/3*ppt_w"/>
                                          </p:val>
                                        </p:tav>
                                      </p:tavLst>
                                    </p:anim>
                                    <p:anim calcmode="lin" valueType="num">
                                      <p:cBhvr>
                                        <p:cTn id="7" dur="5000"/>
                                        <p:tgtEl>
                                          <p:spTgt spid="4"/>
                                        </p:tgtEl>
                                        <p:attrNameLst>
                                          <p:attrName>ppt_h</p:attrName>
                                        </p:attrNameLst>
                                      </p:cBhvr>
                                      <p:tavLst>
                                        <p:tav tm="0">
                                          <p:val>
                                            <p:strVal val="ppt_h"/>
                                          </p:val>
                                        </p:tav>
                                        <p:tav tm="100000">
                                          <p:val>
                                            <p:strVal val="4/3*ppt_h"/>
                                          </p:val>
                                        </p:tav>
                                      </p:tavLst>
                                    </p:anim>
                                    <p:set>
                                      <p:cBhvr>
                                        <p:cTn id="8" dur="1" fill="hold">
                                          <p:stCondLst>
                                            <p:cond delay="4999"/>
                                          </p:stCondLst>
                                        </p:cTn>
                                        <p:tgtEl>
                                          <p:spTgt spid="4"/>
                                        </p:tgtEl>
                                        <p:attrNameLst>
                                          <p:attrName>style.visibility</p:attrName>
                                        </p:attrNameLst>
                                      </p:cBhvr>
                                      <p:to>
                                        <p:strVal val="hidden"/>
                                      </p:to>
                                    </p:set>
                                  </p:childTnLst>
                                </p:cTn>
                              </p:par>
                              <p:par>
                                <p:cTn id="9" presetID="21" presetClass="exit" presetSubtype="1" fill="hold" nodeType="withEffect">
                                  <p:stCondLst>
                                    <p:cond delay="0"/>
                                  </p:stCondLst>
                                  <p:childTnLst>
                                    <p:animEffect transition="out" filter="wheel(1)">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strVal val="4/3*ppt_w"/>
                                          </p:val>
                                        </p:tav>
                                      </p:tavLst>
                                    </p:anim>
                                    <p:anim calcmode="lin" valueType="num">
                                      <p:cBhvr>
                                        <p:cTn id="14" dur="5000"/>
                                        <p:tgtEl>
                                          <p:spTgt spid="3"/>
                                        </p:tgtEl>
                                        <p:attrNameLst>
                                          <p:attrName>ppt_h</p:attrName>
                                        </p:attrNameLst>
                                      </p:cBhvr>
                                      <p:tavLst>
                                        <p:tav tm="0">
                                          <p:val>
                                            <p:strVal val="ppt_h"/>
                                          </p:val>
                                        </p:tav>
                                        <p:tav tm="100000">
                                          <p:val>
                                            <p:strVal val="4/3*ppt_h"/>
                                          </p:val>
                                        </p:tav>
                                      </p:tavLst>
                                    </p:anim>
                                    <p:set>
                                      <p:cBhvr>
                                        <p:cTn id="15" dur="1" fill="hold">
                                          <p:stCondLst>
                                            <p:cond delay="4999"/>
                                          </p:stCondLst>
                                        </p:cTn>
                                        <p:tgtEl>
                                          <p:spTgt spid="3"/>
                                        </p:tgtEl>
                                        <p:attrNameLst>
                                          <p:attrName>style.visibility</p:attrName>
                                        </p:attrNameLst>
                                      </p:cBhvr>
                                      <p:to>
                                        <p:strVal val="hidden"/>
                                      </p:to>
                                    </p:set>
                                  </p:childTnLst>
                                </p:cTn>
                              </p:par>
                              <p:par>
                                <p:cTn id="16" presetID="21" presetClass="exit" presetSubtype="3" fill="hold" grpId="1" nodeType="withEffect">
                                  <p:stCondLst>
                                    <p:cond delay="0"/>
                                  </p:stCondLst>
                                  <p:childTnLst>
                                    <p:animEffect transition="out" filter="wheel(3)">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8)">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0000">
              <a:srgbClr val="CBA9E5">
                <a:shade val="67500"/>
                <a:satMod val="115000"/>
              </a:srgbClr>
            </a:gs>
            <a:gs pos="100000">
              <a:srgbClr val="CBA9E5">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2090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2090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2/3*ppt_w"/>
                                          </p:val>
                                        </p:tav>
                                      </p:tavLst>
                                    </p:anim>
                                    <p:anim calcmode="lin" valueType="num">
                                      <p:cBhvr>
                                        <p:cTn id="7" dur="3000"/>
                                        <p:tgtEl>
                                          <p:spTgt spid="4"/>
                                        </p:tgtEl>
                                        <p:attrNameLst>
                                          <p:attrName>ppt_h</p:attrName>
                                        </p:attrNameLst>
                                      </p:cBhvr>
                                      <p:tavLst>
                                        <p:tav tm="0">
                                          <p:val>
                                            <p:strVal val="ppt_h"/>
                                          </p:val>
                                        </p:tav>
                                        <p:tav tm="100000">
                                          <p:val>
                                            <p:strVal val="2/3*ppt_h"/>
                                          </p:val>
                                        </p:tav>
                                      </p:tavLst>
                                    </p:anim>
                                    <p:set>
                                      <p:cBhvr>
                                        <p:cTn id="8" dur="1" fill="hold">
                                          <p:stCondLst>
                                            <p:cond delay="2999"/>
                                          </p:stCondLst>
                                        </p:cTn>
                                        <p:tgtEl>
                                          <p:spTgt spid="4"/>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3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fltVal val="0"/>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8" name="7 Imagen" descr="tapeta-bialo-rozowe-tulipany-ulozone-na-rozowych-deskach.jpg"/>
          <p:cNvPicPr>
            <a:picLocks noChangeAspect="1"/>
          </p:cNvPicPr>
          <p:nvPr/>
        </p:nvPicPr>
        <p:blipFill>
          <a:blip r:embed="rId3"/>
          <a:stretch>
            <a:fillRect/>
          </a:stretch>
        </p:blipFill>
        <p:spPr>
          <a:xfrm>
            <a:off x="428596" y="428610"/>
            <a:ext cx="8215370" cy="42862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lope"/>
            <a:contourClr>
              <a:srgbClr val="969696"/>
            </a:contourClr>
          </a:sp3d>
        </p:spPr>
      </p:pic>
      <p:sp>
        <p:nvSpPr>
          <p:cNvPr id="9" name="8 Rectángulo redondeado"/>
          <p:cNvSpPr/>
          <p:nvPr/>
        </p:nvSpPr>
        <p:spPr>
          <a:xfrm>
            <a:off x="2428860" y="1285866"/>
            <a:ext cx="3857652" cy="2857520"/>
          </a:xfrm>
          <a:prstGeom prst="roundRect">
            <a:avLst/>
          </a:prstGeom>
          <a:gradFill flip="none" rotWithShape="1">
            <a:gsLst>
              <a:gs pos="0">
                <a:srgbClr val="AF5D9F"/>
              </a:gs>
              <a:gs pos="50000">
                <a:srgbClr val="FFCCFF">
                  <a:shade val="67500"/>
                  <a:satMod val="115000"/>
                </a:srgbClr>
              </a:gs>
              <a:gs pos="100000">
                <a:srgbClr val="FFCCFF">
                  <a:shade val="100000"/>
                  <a:satMod val="115000"/>
                </a:srgbClr>
              </a:gs>
            </a:gsLst>
            <a:lin ang="162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uadroTexto"/>
          <p:cNvSpPr txBox="1"/>
          <p:nvPr/>
        </p:nvSpPr>
        <p:spPr>
          <a:xfrm>
            <a:off x="2571736" y="1714494"/>
            <a:ext cx="3643338" cy="2062103"/>
          </a:xfrm>
          <a:prstGeom prst="rect">
            <a:avLst/>
          </a:prstGeom>
          <a:noFill/>
        </p:spPr>
        <p:txBody>
          <a:bodyPr wrap="square" rtlCol="0">
            <a:spAutoFit/>
          </a:bodyPr>
          <a:lstStyle/>
          <a:p>
            <a:r>
              <a:rPr lang="es-PE" sz="1600" b="1" dirty="0" smtClean="0"/>
              <a:t>La historia de los tulipanes es tan fascinante como su apariencia. Originarios de Turquía, estos encantadores bulbos han cautivado a personas de todo el mundo con su belleza incomparable. A lo largo de los siglos, han sido símbolos de amor, belleza y prosperidad, inspirando a artistas, poetas y amantes por igual.</a:t>
            </a:r>
          </a:p>
          <a:p>
            <a:endParaRPr lang="es-PE" sz="1600" b="1" dirty="0"/>
          </a:p>
        </p:txBody>
      </p:sp>
    </p:spTree>
  </p:cSld>
  <p:clrMapOvr>
    <a:masterClrMapping/>
  </p:clrMapOvr>
  <p:transition advClick="0" advTm="40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1647295049_6-abrakadabra-fun-p-oboi-na-rabochii-stol-vesna-tyulpani-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FF00"/>
              </a:gs>
              <a:gs pos="50000">
                <a:srgbClr val="CC3399">
                  <a:shade val="67500"/>
                  <a:satMod val="115000"/>
                </a:srgbClr>
              </a:gs>
              <a:gs pos="100000">
                <a:srgbClr val="CC33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647295049_6-abrakadabra-fun-p-oboi-na-rabochii-stol-vesna-tyulpani-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strVal val="#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10800000" scaled="0"/>
        </a:gradFill>
        <a:effectLst/>
      </p:bgPr>
    </p:bg>
    <p:spTree>
      <p:nvGrpSpPr>
        <p:cNvPr id="1" name=""/>
        <p:cNvGrpSpPr/>
        <p:nvPr/>
      </p:nvGrpSpPr>
      <p:grpSpPr>
        <a:xfrm>
          <a:off x="0" y="0"/>
          <a:ext cx="0" cy="0"/>
          <a:chOff x="0" y="0"/>
          <a:chExt cx="0" cy="0"/>
        </a:xfrm>
      </p:grpSpPr>
      <p:pic>
        <p:nvPicPr>
          <p:cNvPr id="4" name="3 Imagen" descr="tapeta-pisanki-i-tulipany-w-szklanych-naczyniach.jpg"/>
          <p:cNvPicPr>
            <a:picLocks noChangeAspect="1"/>
          </p:cNvPicPr>
          <p:nvPr/>
        </p:nvPicPr>
        <p:blipFill>
          <a:blip r:embed="rId2"/>
          <a:stretch>
            <a:fillRect/>
          </a:stretch>
        </p:blipFill>
        <p:spPr>
          <a:xfrm>
            <a:off x="0" y="0"/>
            <a:ext cx="9144000" cy="5143500"/>
          </a:xfrm>
          <a:prstGeom prst="rect">
            <a:avLst/>
          </a:prstGeom>
        </p:spPr>
      </p:pic>
      <p:sp>
        <p:nvSpPr>
          <p:cNvPr id="3" name="2 Rectángulo"/>
          <p:cNvSpPr/>
          <p:nvPr/>
        </p:nvSpPr>
        <p:spPr>
          <a:xfrm>
            <a:off x="0" y="0"/>
            <a:ext cx="9144000" cy="5143500"/>
          </a:xfrm>
          <a:prstGeom prst="rect">
            <a:avLst/>
          </a:prstGeom>
          <a:gradFill flip="none" rotWithShape="1">
            <a:gsLst>
              <a:gs pos="0">
                <a:srgbClr val="00B0F0"/>
              </a:gs>
              <a:gs pos="50000">
                <a:srgbClr val="FF3300">
                  <a:shade val="67500"/>
                  <a:satMod val="115000"/>
                </a:srgbClr>
              </a:gs>
              <a:gs pos="100000">
                <a:srgbClr val="FF33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pisanki-i-tulipany-w-szklanych-naczyniach.jpg"/>
          <p:cNvPicPr>
            <a:picLocks noChangeAspect="1"/>
          </p:cNvPicPr>
          <p:nvPr/>
        </p:nvPicPr>
        <p:blipFill>
          <a:blip r:embed="rId2"/>
          <a:stretch>
            <a:fillRect/>
          </a:stretch>
        </p:blipFill>
        <p:spPr>
          <a:xfrm>
            <a:off x="0" y="0"/>
            <a:ext cx="9144000" cy="514350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xit" presetSubtype="3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fltVal val="0"/>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8" name="7 Imagen" descr="tapeta-bialo-rozowe-tulipany-ulozone-na-rozowych-deskach.jpg"/>
          <p:cNvPicPr>
            <a:picLocks noChangeAspect="1"/>
          </p:cNvPicPr>
          <p:nvPr/>
        </p:nvPicPr>
        <p:blipFill>
          <a:blip r:embed="rId3"/>
          <a:stretch>
            <a:fillRect/>
          </a:stretch>
        </p:blipFill>
        <p:spPr>
          <a:xfrm>
            <a:off x="500034" y="357172"/>
            <a:ext cx="8215370" cy="442915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lope"/>
            <a:contourClr>
              <a:srgbClr val="969696"/>
            </a:contourClr>
          </a:sp3d>
        </p:spPr>
      </p:pic>
      <p:sp>
        <p:nvSpPr>
          <p:cNvPr id="9" name="8 Rectángulo redondeado"/>
          <p:cNvSpPr/>
          <p:nvPr/>
        </p:nvSpPr>
        <p:spPr>
          <a:xfrm>
            <a:off x="2428860" y="1285866"/>
            <a:ext cx="3857652" cy="2857520"/>
          </a:xfrm>
          <a:prstGeom prst="roundRect">
            <a:avLst/>
          </a:prstGeom>
          <a:gradFill flip="none" rotWithShape="1">
            <a:gsLst>
              <a:gs pos="0">
                <a:srgbClr val="AF5D9F"/>
              </a:gs>
              <a:gs pos="50000">
                <a:srgbClr val="FFCCFF">
                  <a:shade val="67500"/>
                  <a:satMod val="115000"/>
                </a:srgbClr>
              </a:gs>
              <a:gs pos="100000">
                <a:srgbClr val="FFCCFF">
                  <a:shade val="100000"/>
                  <a:satMod val="115000"/>
                </a:srgbClr>
              </a:gs>
            </a:gsLst>
            <a:lin ang="162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uadroTexto"/>
          <p:cNvSpPr txBox="1"/>
          <p:nvPr/>
        </p:nvSpPr>
        <p:spPr>
          <a:xfrm>
            <a:off x="2643174" y="1857370"/>
            <a:ext cx="3357585" cy="1846659"/>
          </a:xfrm>
          <a:prstGeom prst="rect">
            <a:avLst/>
          </a:prstGeom>
          <a:noFill/>
        </p:spPr>
        <p:txBody>
          <a:bodyPr wrap="square" rtlCol="0">
            <a:spAutoFit/>
          </a:bodyPr>
          <a:lstStyle/>
          <a:p>
            <a:r>
              <a:rPr lang="es-PE" sz="1600" b="1" dirty="0" smtClean="0"/>
              <a:t>Cada tulipán es como una pequeña obra maestra de la naturaleza, una joya efímera que merece ser admirada y apreciada. Su perfección delicada nos recuerda lo frágil y preciosa que es la vida, y nos inspira a vivir cada día con gratitud y plenitud.</a:t>
            </a:r>
          </a:p>
          <a:p>
            <a:endParaRPr lang="es-PE" sz="1600" b="1" dirty="0"/>
          </a:p>
        </p:txBody>
      </p:sp>
    </p:spTree>
  </p:cSld>
  <p:clrMapOvr>
    <a:masterClrMapping/>
  </p:clrMapOvr>
  <p:transition advClick="0" advTm="33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1209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00B050"/>
              </a:gs>
              <a:gs pos="50000">
                <a:srgbClr val="CC00CC">
                  <a:shade val="67500"/>
                  <a:satMod val="115000"/>
                </a:srgbClr>
              </a:gs>
              <a:gs pos="100000">
                <a:srgbClr val="CC00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209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5" presetClass="exit" presetSubtype="10" fill="hold" grpId="1" nodeType="withEffect">
                                  <p:stCondLst>
                                    <p:cond delay="0"/>
                                  </p:stCondLst>
                                  <p:childTnLst>
                                    <p:animEffect transition="out" filter="checkerboard(across)">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5" presetClass="entr" presetSubtype="1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heckerboard(across)">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821"/>
            </a:gs>
            <a:gs pos="50000">
              <a:srgbClr val="FF3300">
                <a:shade val="67500"/>
                <a:satMod val="115000"/>
              </a:srgbClr>
            </a:gs>
            <a:gs pos="100000">
              <a:srgbClr val="FF330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juiy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7000">
                <a:srgbClr val="7030A0"/>
              </a:gs>
              <a:gs pos="50000">
                <a:srgbClr val="FFC000">
                  <a:shade val="67500"/>
                  <a:satMod val="115000"/>
                </a:srgbClr>
              </a:gs>
              <a:gs pos="100000">
                <a:srgbClr val="FFC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juiy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8" name="7 Imagen" descr="tapeta-bialo-rozowe-tulipany-ulozone-na-rozowych-deskach.jpg"/>
          <p:cNvPicPr>
            <a:picLocks noChangeAspect="1"/>
          </p:cNvPicPr>
          <p:nvPr/>
        </p:nvPicPr>
        <p:blipFill>
          <a:blip r:embed="rId3"/>
          <a:stretch>
            <a:fillRect/>
          </a:stretch>
        </p:blipFill>
        <p:spPr>
          <a:xfrm>
            <a:off x="500034" y="357172"/>
            <a:ext cx="8215370" cy="43577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lope"/>
            <a:contourClr>
              <a:srgbClr val="969696"/>
            </a:contourClr>
          </a:sp3d>
        </p:spPr>
      </p:pic>
      <p:sp>
        <p:nvSpPr>
          <p:cNvPr id="9" name="8 Rectángulo redondeado"/>
          <p:cNvSpPr/>
          <p:nvPr/>
        </p:nvSpPr>
        <p:spPr>
          <a:xfrm>
            <a:off x="2428860" y="1285866"/>
            <a:ext cx="3857652" cy="2857520"/>
          </a:xfrm>
          <a:prstGeom prst="roundRect">
            <a:avLst/>
          </a:prstGeom>
          <a:gradFill flip="none" rotWithShape="1">
            <a:gsLst>
              <a:gs pos="0">
                <a:srgbClr val="AF5D9F"/>
              </a:gs>
              <a:gs pos="50000">
                <a:srgbClr val="FFCCFF">
                  <a:shade val="67500"/>
                  <a:satMod val="115000"/>
                </a:srgbClr>
              </a:gs>
              <a:gs pos="100000">
                <a:srgbClr val="FFCCFF">
                  <a:shade val="100000"/>
                  <a:satMod val="115000"/>
                </a:srgbClr>
              </a:gs>
            </a:gsLst>
            <a:lin ang="162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uadroTexto"/>
          <p:cNvSpPr txBox="1"/>
          <p:nvPr/>
        </p:nvSpPr>
        <p:spPr>
          <a:xfrm>
            <a:off x="2643174" y="1643056"/>
            <a:ext cx="3429024" cy="2092881"/>
          </a:xfrm>
          <a:prstGeom prst="rect">
            <a:avLst/>
          </a:prstGeom>
          <a:noFill/>
        </p:spPr>
        <p:txBody>
          <a:bodyPr wrap="square" rtlCol="0">
            <a:spAutoFit/>
          </a:bodyPr>
          <a:lstStyle/>
          <a:p>
            <a:r>
              <a:rPr lang="es-PE" sz="1600" b="1" dirty="0" smtClean="0"/>
              <a:t>Desde su origen en Asia Central hasta su difusión por todo el mundo, los tulipanes han sido admirados y cultivados por su gracia y delicadeza. Sin duda, son una adición imprescindible para cualquier jardín o arreglo floral, llevando consigo un aura de elegancia y sofisticación a cualquier entorno.</a:t>
            </a:r>
          </a:p>
          <a:p>
            <a:endParaRPr lang="es-PE" sz="1600" b="1" dirty="0"/>
          </a:p>
        </p:txBody>
      </p:sp>
    </p:spTree>
  </p:cSld>
  <p:clrMapOvr>
    <a:masterClrMapping/>
  </p:clrMapOvr>
  <p:transition advClick="0" advTm="3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2" name="1 Imagen" descr="Colorful-tulips-red-pink-purple-yellow-flowers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Colorful-tulips-red-pink-purple-yellow-flowers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4/3*ppt_w"/>
                                          </p:val>
                                        </p:tav>
                                      </p:tavLst>
                                    </p:anim>
                                    <p:anim calcmode="lin" valueType="num">
                                      <p:cBhvr>
                                        <p:cTn id="7" dur="5000"/>
                                        <p:tgtEl>
                                          <p:spTgt spid="4"/>
                                        </p:tgtEl>
                                        <p:attrNameLst>
                                          <p:attrName>ppt_h</p:attrName>
                                        </p:attrNameLst>
                                      </p:cBhvr>
                                      <p:tavLst>
                                        <p:tav tm="0">
                                          <p:val>
                                            <p:strVal val="ppt_h"/>
                                          </p:val>
                                        </p:tav>
                                        <p:tav tm="100000">
                                          <p:val>
                                            <p:strVal val="4/3*ppt_h"/>
                                          </p:val>
                                        </p:tav>
                                      </p:tavLst>
                                    </p:anim>
                                    <p:set>
                                      <p:cBhvr>
                                        <p:cTn id="8" dur="1" fill="hold">
                                          <p:stCondLst>
                                            <p:cond delay="4999"/>
                                          </p:stCondLst>
                                        </p:cTn>
                                        <p:tgtEl>
                                          <p:spTgt spid="4"/>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fltVal val="0"/>
                                          </p:val>
                                        </p:tav>
                                      </p:tavLst>
                                    </p:anim>
                                    <p:anim calcmode="lin" valueType="num">
                                      <p:cBhvr>
                                        <p:cTn id="14" dur="5000"/>
                                        <p:tgtEl>
                                          <p:spTgt spid="3"/>
                                        </p:tgtEl>
                                        <p:attrNameLst>
                                          <p:attrName>ppt_h</p:attrName>
                                        </p:attrNameLst>
                                      </p:cBhvr>
                                      <p:tavLst>
                                        <p:tav tm="0">
                                          <p:val>
                                            <p:strVal val="ppt_h"/>
                                          </p:val>
                                        </p:tav>
                                        <p:tav tm="100000">
                                          <p:val>
                                            <p:strVal val="ppt_h"/>
                                          </p:val>
                                        </p:tav>
                                      </p:tavLst>
                                    </p:anim>
                                    <p:set>
                                      <p:cBhvr>
                                        <p:cTn id="15" dur="1" fill="hold">
                                          <p:stCondLst>
                                            <p:cond delay="4999"/>
                                          </p:stCondLst>
                                        </p:cTn>
                                        <p:tgtEl>
                                          <p:spTgt spid="3"/>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50000">
              <a:srgbClr val="1419EC">
                <a:shade val="67500"/>
                <a:satMod val="115000"/>
              </a:srgbClr>
            </a:gs>
            <a:gs pos="100000">
              <a:srgbClr val="1419EC">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tulips-3251607__4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004821"/>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ulips-3251607__4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fltVal val="0"/>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8" name="7 Imagen" descr="tapeta-bialo-rozowe-tulipany-ulozone-na-rozowych-deskach.jpg"/>
          <p:cNvPicPr>
            <a:picLocks noChangeAspect="1"/>
          </p:cNvPicPr>
          <p:nvPr/>
        </p:nvPicPr>
        <p:blipFill>
          <a:blip r:embed="rId3"/>
          <a:stretch>
            <a:fillRect/>
          </a:stretch>
        </p:blipFill>
        <p:spPr>
          <a:xfrm>
            <a:off x="500034" y="357172"/>
            <a:ext cx="8143932" cy="43577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lope"/>
            <a:contourClr>
              <a:srgbClr val="969696"/>
            </a:contourClr>
          </a:sp3d>
        </p:spPr>
      </p:pic>
      <p:sp>
        <p:nvSpPr>
          <p:cNvPr id="9" name="8 Rectángulo redondeado"/>
          <p:cNvSpPr/>
          <p:nvPr/>
        </p:nvSpPr>
        <p:spPr>
          <a:xfrm>
            <a:off x="2428860" y="1285866"/>
            <a:ext cx="3857652" cy="2857520"/>
          </a:xfrm>
          <a:prstGeom prst="roundRect">
            <a:avLst/>
          </a:prstGeom>
          <a:gradFill flip="none" rotWithShape="1">
            <a:gsLst>
              <a:gs pos="0">
                <a:srgbClr val="AF5D9F"/>
              </a:gs>
              <a:gs pos="50000">
                <a:srgbClr val="FFCCFF">
                  <a:shade val="67500"/>
                  <a:satMod val="115000"/>
                </a:srgbClr>
              </a:gs>
              <a:gs pos="100000">
                <a:srgbClr val="FFCCFF">
                  <a:shade val="100000"/>
                  <a:satMod val="115000"/>
                </a:srgbClr>
              </a:gs>
            </a:gsLst>
            <a:lin ang="162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uadroTexto"/>
          <p:cNvSpPr txBox="1"/>
          <p:nvPr/>
        </p:nvSpPr>
        <p:spPr>
          <a:xfrm>
            <a:off x="2571736" y="1714494"/>
            <a:ext cx="3571900" cy="2308324"/>
          </a:xfrm>
          <a:prstGeom prst="rect">
            <a:avLst/>
          </a:prstGeom>
          <a:noFill/>
        </p:spPr>
        <p:txBody>
          <a:bodyPr wrap="square" rtlCol="0">
            <a:spAutoFit/>
          </a:bodyPr>
          <a:lstStyle/>
          <a:p>
            <a:r>
              <a:rPr lang="es-PE" sz="1600" b="1" dirty="0" smtClean="0"/>
              <a:t>En última instancia, los tulipanes nos enseñan una lección invaluable: que la belleza está en todas partes, si solo tomamos el tiempo para detenernos y apreciarla. Son un recordatorio constante de que la vida está llena de maravillas y que cada momento es una oportunidad para celebrar la belleza que nos rodea.</a:t>
            </a:r>
          </a:p>
          <a:p>
            <a:r>
              <a:rPr lang="es-PE" sz="1600" b="1" dirty="0" smtClean="0"/>
              <a:t> </a:t>
            </a:r>
          </a:p>
          <a:p>
            <a:endParaRPr lang="es-PE" sz="1600" b="1" dirty="0"/>
          </a:p>
        </p:txBody>
      </p:sp>
    </p:spTree>
  </p:cSld>
  <p:clrMapOvr>
    <a:masterClrMapping/>
  </p:clrMapOvr>
  <p:transition advClick="0" advTm="40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3" name="2 Imagen" descr="TRR.jpg"/>
          <p:cNvPicPr>
            <a:picLocks noChangeAspect="1"/>
          </p:cNvPicPr>
          <p:nvPr/>
        </p:nvPicPr>
        <p:blipFill>
          <a:blip r:embed="rId2"/>
          <a:stretch>
            <a:fillRect/>
          </a:stretch>
        </p:blipFill>
        <p:spPr>
          <a:xfrm>
            <a:off x="0" y="0"/>
            <a:ext cx="9141768" cy="5143500"/>
          </a:xfrm>
          <a:prstGeom prst="rect">
            <a:avLst/>
          </a:prstGeom>
        </p:spPr>
      </p:pic>
      <p:sp>
        <p:nvSpPr>
          <p:cNvPr id="4" name="3 Rectángulo"/>
          <p:cNvSpPr/>
          <p:nvPr/>
        </p:nvSpPr>
        <p:spPr>
          <a:xfrm>
            <a:off x="0" y="0"/>
            <a:ext cx="9144000" cy="5143500"/>
          </a:xfrm>
          <a:prstGeom prst="rect">
            <a:avLst/>
          </a:prstGeom>
          <a:gradFill flip="none" rotWithShape="1">
            <a:gsLst>
              <a:gs pos="20000">
                <a:srgbClr val="7030A0"/>
              </a:gs>
              <a:gs pos="50000">
                <a:srgbClr val="CBA9E5">
                  <a:shade val="67500"/>
                  <a:satMod val="115000"/>
                </a:srgbClr>
              </a:gs>
              <a:gs pos="100000">
                <a:srgbClr val="CBA9E5">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RR.jpg"/>
          <p:cNvPicPr>
            <a:picLocks noChangeAspect="1"/>
          </p:cNvPicPr>
          <p:nvPr/>
        </p:nvPicPr>
        <p:blipFill>
          <a:blip r:embed="rId2"/>
          <a:stretch>
            <a:fillRect/>
          </a:stretch>
        </p:blipFill>
        <p:spPr>
          <a:xfrm>
            <a:off x="0" y="0"/>
            <a:ext cx="9141768" cy="5143500"/>
          </a:xfrm>
          <a:prstGeom prst="rect">
            <a:avLst/>
          </a:prstGeom>
        </p:spPr>
      </p:pic>
      <p:pic>
        <p:nvPicPr>
          <p:cNvPr id="6" name="5 Imagen" descr="cooltext452121533760294.png"/>
          <p:cNvPicPr>
            <a:picLocks noChangeAspect="1"/>
          </p:cNvPicPr>
          <p:nvPr/>
        </p:nvPicPr>
        <p:blipFill>
          <a:blip r:embed="rId3">
            <a:lum bright="-20000" contrast="40000"/>
          </a:blip>
          <a:stretch>
            <a:fillRect/>
          </a:stretch>
        </p:blipFill>
        <p:spPr>
          <a:xfrm rot="20762967">
            <a:off x="863918" y="4103057"/>
            <a:ext cx="1066366" cy="512517"/>
          </a:xfrm>
          <a:prstGeom prst="rect">
            <a:avLst/>
          </a:prstGeom>
        </p:spPr>
      </p:pic>
    </p:spTree>
  </p:cSld>
  <p:clrMapOvr>
    <a:masterClrMapping/>
  </p:clrMapOvr>
  <p:transition advClick="0"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0" fill="hold"/>
                                        <p:tgtEl>
                                          <p:spTgt spid="3"/>
                                        </p:tgtEl>
                                        <p:attrNameLst>
                                          <p:attrName>ppt_w</p:attrName>
                                        </p:attrNameLst>
                                      </p:cBhvr>
                                      <p:tavLst>
                                        <p:tav tm="0">
                                          <p:val>
                                            <p:fltVal val="0"/>
                                          </p:val>
                                        </p:tav>
                                        <p:tav tm="100000">
                                          <p:val>
                                            <p:strVal val="#ppt_w"/>
                                          </p:val>
                                        </p:tav>
                                      </p:tavLst>
                                    </p:anim>
                                    <p:anim calcmode="lin" valueType="num">
                                      <p:cBhvr>
                                        <p:cTn id="22" dur="5000" fill="hold"/>
                                        <p:tgtEl>
                                          <p:spTgt spid="3"/>
                                        </p:tgtEl>
                                        <p:attrNameLst>
                                          <p:attrName>ppt_h</p:attrName>
                                        </p:attrNameLst>
                                      </p:cBhvr>
                                      <p:tavLst>
                                        <p:tav tm="0">
                                          <p:val>
                                            <p:strVal val="#ppt_h"/>
                                          </p:val>
                                        </p:tav>
                                        <p:tav tm="100000">
                                          <p:val>
                                            <p:strVal val="#ppt_h"/>
                                          </p:val>
                                        </p:tav>
                                      </p:tavLst>
                                    </p:anim>
                                  </p:childTnLst>
                                </p:cTn>
                              </p:par>
                              <p:par>
                                <p:cTn id="23" presetID="5" presetClass="entr" presetSubtype="5"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checkerboard(down)">
                                      <p:cBhvr>
                                        <p:cTn id="25" dur="5000"/>
                                        <p:tgtEl>
                                          <p:spTgt spid="3"/>
                                        </p:tgtEl>
                                      </p:cBhvr>
                                    </p:animEffect>
                                  </p:childTnLst>
                                </p:cTn>
                              </p:par>
                            </p:childTnLst>
                          </p:cTn>
                        </p:par>
                        <p:par>
                          <p:cTn id="26" fill="hold">
                            <p:stCondLst>
                              <p:cond delay="5000"/>
                            </p:stCondLst>
                            <p:childTnLst>
                              <p:par>
                                <p:cTn id="27" presetID="2" presetClass="entr" presetSubtype="12"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1000" fill="hold"/>
                                        <p:tgtEl>
                                          <p:spTgt spid="6"/>
                                        </p:tgtEl>
                                        <p:attrNameLst>
                                          <p:attrName>ppt_x</p:attrName>
                                        </p:attrNameLst>
                                      </p:cBhvr>
                                      <p:tavLst>
                                        <p:tav tm="0">
                                          <p:val>
                                            <p:strVal val="0-#ppt_w/2"/>
                                          </p:val>
                                        </p:tav>
                                        <p:tav tm="100000">
                                          <p:val>
                                            <p:strVal val="#ppt_x"/>
                                          </p:val>
                                        </p:tav>
                                      </p:tavLst>
                                    </p:anim>
                                    <p:anim calcmode="lin" valueType="num">
                                      <p:cBhvr additive="base">
                                        <p:cTn id="30"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OASIS DE BELLEZA Y ARMON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OASIS DE BELLEZA Y ARMONIA</Template>
  <TotalTime>0</TotalTime>
  <Words>645</Words>
  <Application>Microsoft Office PowerPoint</Application>
  <PresentationFormat>Presentación en pantalla (16:9)</PresentationFormat>
  <Paragraphs>14</Paragraphs>
  <Slides>31</Slides>
  <Notes>0</Notes>
  <HiddenSlides>0</HiddenSlides>
  <MMClips>1</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OASIS DE BELLEZA Y ARMONIA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2024-02-09T17:50:00Z</dcterms:created>
  <dcterms:modified xsi:type="dcterms:W3CDTF">2024-02-09T17:50:53Z</dcterms:modified>
</cp:coreProperties>
</file>