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Default Extension="fntdata" ContentType="application/x-fontdata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</p:sldMasterIdLst>
  <p:sldIdLst>
    <p:sldId id="262" r:id="rId3"/>
    <p:sldId id="261" r:id="rId4"/>
    <p:sldId id="282" r:id="rId5"/>
    <p:sldId id="268" r:id="rId6"/>
    <p:sldId id="263" r:id="rId7"/>
    <p:sldId id="265" r:id="rId8"/>
    <p:sldId id="275" r:id="rId9"/>
    <p:sldId id="264" r:id="rId10"/>
    <p:sldId id="258" r:id="rId11"/>
    <p:sldId id="260" r:id="rId12"/>
    <p:sldId id="259" r:id="rId13"/>
    <p:sldId id="269" r:id="rId14"/>
    <p:sldId id="266" r:id="rId15"/>
    <p:sldId id="284" r:id="rId16"/>
    <p:sldId id="271" r:id="rId17"/>
    <p:sldId id="267" r:id="rId18"/>
    <p:sldId id="274" r:id="rId19"/>
    <p:sldId id="270" r:id="rId20"/>
    <p:sldId id="276" r:id="rId21"/>
    <p:sldId id="273" r:id="rId22"/>
    <p:sldId id="277" r:id="rId23"/>
    <p:sldId id="278" r:id="rId24"/>
    <p:sldId id="280" r:id="rId25"/>
    <p:sldId id="272" r:id="rId26"/>
    <p:sldId id="285" r:id="rId27"/>
    <p:sldId id="288" r:id="rId28"/>
    <p:sldId id="279" r:id="rId29"/>
    <p:sldId id="296" r:id="rId30"/>
    <p:sldId id="286" r:id="rId31"/>
    <p:sldId id="289" r:id="rId32"/>
    <p:sldId id="290" r:id="rId33"/>
    <p:sldId id="291" r:id="rId34"/>
    <p:sldId id="292" r:id="rId35"/>
    <p:sldId id="294" r:id="rId36"/>
    <p:sldId id="298" r:id="rId37"/>
    <p:sldId id="281" r:id="rId38"/>
    <p:sldId id="295" r:id="rId39"/>
    <p:sldId id="297" r:id="rId40"/>
    <p:sldId id="293" r:id="rId41"/>
    <p:sldId id="299" r:id="rId42"/>
  </p:sldIdLst>
  <p:sldSz cx="9144000" cy="5143500" type="screen16x9"/>
  <p:notesSz cx="6858000" cy="9144000"/>
  <p:embeddedFontLst>
    <p:embeddedFont>
      <p:font typeface="Calibri" pitchFamily="34" charset="0"/>
      <p:regular r:id="rId43"/>
      <p:bold r:id="rId44"/>
      <p:italic r:id="rId45"/>
      <p:boldItalic r:id="rId46"/>
    </p:embeddedFont>
    <p:embeddedFont>
      <p:font typeface="Kristen ITC" pitchFamily="66" charset="0"/>
      <p:regular r:id="rId47"/>
    </p:embeddedFont>
  </p:embeddedFontLst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SPh1zCkfT01hB6eUoMLiQ" hashData="C0hUqj8KTd4ZvhPL2ZENQfMCe7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23E1A"/>
    <a:srgbClr val="5C2C04"/>
    <a:srgbClr val="D99E33"/>
    <a:srgbClr val="3E260E"/>
    <a:srgbClr val="A36029"/>
    <a:srgbClr val="FF6600"/>
    <a:srgbClr val="CC00FF"/>
    <a:srgbClr val="6666FF"/>
    <a:srgbClr val="FF3300"/>
    <a:srgbClr val="00502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84" autoAdjust="0"/>
    <p:restoredTop sz="94660"/>
  </p:normalViewPr>
  <p:slideViewPr>
    <p:cSldViewPr>
      <p:cViewPr>
        <p:scale>
          <a:sx n="120" d="100"/>
          <a:sy n="120" d="100"/>
        </p:scale>
        <p:origin x="-792" y="-53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font" Target="fonts/font5.fntdata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font" Target="fonts/font4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font" Target="fonts/font3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font" Target="fonts/font2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font" Target="fonts/font1.fntdata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0B3AB-A1EE-4AEF-A4D4-1272012C53C6}" type="datetimeFigureOut">
              <a:rPr lang="es-PE" smtClean="0"/>
              <a:pPr/>
              <a:t>1/07/2016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C56AF-EF77-442B-9FFB-228A2B5663E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0B3AB-A1EE-4AEF-A4D4-1272012C53C6}" type="datetimeFigureOut">
              <a:rPr lang="es-PE" smtClean="0"/>
              <a:pPr/>
              <a:t>1/07/2016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C56AF-EF77-442B-9FFB-228A2B5663E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0B3AB-A1EE-4AEF-A4D4-1272012C53C6}" type="datetimeFigureOut">
              <a:rPr lang="es-PE" smtClean="0"/>
              <a:pPr/>
              <a:t>1/07/2016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C56AF-EF77-442B-9FFB-228A2B5663E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0B3AB-A1EE-4AEF-A4D4-1272012C53C6}" type="datetimeFigureOut">
              <a:rPr lang="es-PE" smtClean="0"/>
              <a:pPr/>
              <a:t>1/07/2016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C56AF-EF77-442B-9FFB-228A2B5663E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0B3AB-A1EE-4AEF-A4D4-1272012C53C6}" type="datetimeFigureOut">
              <a:rPr lang="es-PE" smtClean="0"/>
              <a:pPr/>
              <a:t>1/07/2016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C56AF-EF77-442B-9FFB-228A2B5663E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0B3AB-A1EE-4AEF-A4D4-1272012C53C6}" type="datetimeFigureOut">
              <a:rPr lang="es-PE" smtClean="0"/>
              <a:pPr/>
              <a:t>1/07/2016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C56AF-EF77-442B-9FFB-228A2B5663E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0B3AB-A1EE-4AEF-A4D4-1272012C53C6}" type="datetimeFigureOut">
              <a:rPr lang="es-PE" smtClean="0"/>
              <a:pPr/>
              <a:t>1/07/2016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C56AF-EF77-442B-9FFB-228A2B5663E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0B3AB-A1EE-4AEF-A4D4-1272012C53C6}" type="datetimeFigureOut">
              <a:rPr lang="es-PE" smtClean="0"/>
              <a:pPr/>
              <a:t>1/07/2016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C56AF-EF77-442B-9FFB-228A2B5663E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0B3AB-A1EE-4AEF-A4D4-1272012C53C6}" type="datetimeFigureOut">
              <a:rPr lang="es-PE" smtClean="0"/>
              <a:pPr/>
              <a:t>1/07/2016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C56AF-EF77-442B-9FFB-228A2B5663E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0B3AB-A1EE-4AEF-A4D4-1272012C53C6}" type="datetimeFigureOut">
              <a:rPr lang="es-PE" smtClean="0"/>
              <a:pPr/>
              <a:t>1/07/2016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C56AF-EF77-442B-9FFB-228A2B5663E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0B3AB-A1EE-4AEF-A4D4-1272012C53C6}" type="datetimeFigureOut">
              <a:rPr lang="es-PE" smtClean="0"/>
              <a:pPr/>
              <a:t>1/07/2016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C56AF-EF77-442B-9FFB-228A2B5663E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A0B3AB-A1EE-4AEF-A4D4-1272012C53C6}" type="datetimeFigureOut">
              <a:rPr lang="es-PE" smtClean="0"/>
              <a:pPr/>
              <a:t>1/07/2016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C56AF-EF77-442B-9FFB-228A2B5663E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image" Target="../media/image62.png"/><Relationship Id="rId18" Type="http://schemas.openxmlformats.org/officeDocument/2006/relationships/image" Target="../media/image6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8.png"/><Relationship Id="rId11" Type="http://schemas.openxmlformats.org/officeDocument/2006/relationships/image" Target="../media/image6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7.png"/><Relationship Id="rId9" Type="http://schemas.openxmlformats.org/officeDocument/2006/relationships/image" Target="../media/image6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E260E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c5dba9a401a8a0a32c43f0e2720413c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-142894"/>
            <a:ext cx="9144000" cy="528639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xtracto"/>
          <p:cNvSpPr/>
          <p:nvPr/>
        </p:nvSpPr>
        <p:spPr>
          <a:xfrm>
            <a:off x="785786" y="4429138"/>
            <a:ext cx="7500990" cy="785818"/>
          </a:xfrm>
          <a:prstGeom prst="flowChartExtract">
            <a:avLst/>
          </a:prstGeom>
          <a:gradFill flip="none" rotWithShape="1">
            <a:gsLst>
              <a:gs pos="55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Extracto"/>
          <p:cNvSpPr/>
          <p:nvPr/>
        </p:nvSpPr>
        <p:spPr>
          <a:xfrm rot="10800000">
            <a:off x="857224" y="-142894"/>
            <a:ext cx="7429552" cy="714362"/>
          </a:xfrm>
          <a:prstGeom prst="flowChartExtract">
            <a:avLst/>
          </a:prstGeom>
          <a:gradFill flip="none" rotWithShape="1">
            <a:gsLst>
              <a:gs pos="55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Extracto"/>
          <p:cNvSpPr/>
          <p:nvPr/>
        </p:nvSpPr>
        <p:spPr>
          <a:xfrm>
            <a:off x="785786" y="4071948"/>
            <a:ext cx="7500990" cy="785818"/>
          </a:xfrm>
          <a:prstGeom prst="flowChartExtract">
            <a:avLst/>
          </a:prstGeom>
          <a:gradFill flip="none" rotWithShape="1">
            <a:gsLst>
              <a:gs pos="55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Extracto"/>
          <p:cNvSpPr/>
          <p:nvPr/>
        </p:nvSpPr>
        <p:spPr>
          <a:xfrm>
            <a:off x="785786" y="3643320"/>
            <a:ext cx="7500990" cy="785818"/>
          </a:xfrm>
          <a:prstGeom prst="flowChartExtract">
            <a:avLst/>
          </a:prstGeom>
          <a:gradFill flip="none" rotWithShape="1">
            <a:gsLst>
              <a:gs pos="55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Extracto"/>
          <p:cNvSpPr/>
          <p:nvPr/>
        </p:nvSpPr>
        <p:spPr>
          <a:xfrm>
            <a:off x="785786" y="3214692"/>
            <a:ext cx="7500990" cy="785818"/>
          </a:xfrm>
          <a:prstGeom prst="flowChartExtract">
            <a:avLst/>
          </a:prstGeom>
          <a:gradFill flip="none" rotWithShape="1">
            <a:gsLst>
              <a:gs pos="55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Extracto"/>
          <p:cNvSpPr/>
          <p:nvPr/>
        </p:nvSpPr>
        <p:spPr>
          <a:xfrm rot="10800000">
            <a:off x="857224" y="285734"/>
            <a:ext cx="7429552" cy="714362"/>
          </a:xfrm>
          <a:prstGeom prst="flowChartExtract">
            <a:avLst/>
          </a:prstGeom>
          <a:gradFill flip="none" rotWithShape="1">
            <a:gsLst>
              <a:gs pos="55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Extracto"/>
          <p:cNvSpPr/>
          <p:nvPr/>
        </p:nvSpPr>
        <p:spPr>
          <a:xfrm rot="10800000">
            <a:off x="857224" y="714362"/>
            <a:ext cx="7429552" cy="714362"/>
          </a:xfrm>
          <a:prstGeom prst="flowChartExtract">
            <a:avLst/>
          </a:prstGeom>
          <a:gradFill flip="none" rotWithShape="1">
            <a:gsLst>
              <a:gs pos="55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Extracto"/>
          <p:cNvSpPr/>
          <p:nvPr/>
        </p:nvSpPr>
        <p:spPr>
          <a:xfrm rot="10800000">
            <a:off x="857224" y="1142990"/>
            <a:ext cx="7429552" cy="714362"/>
          </a:xfrm>
          <a:prstGeom prst="flowChartExtract">
            <a:avLst/>
          </a:prstGeom>
          <a:gradFill flip="none" rotWithShape="1">
            <a:gsLst>
              <a:gs pos="55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Extracto"/>
          <p:cNvSpPr/>
          <p:nvPr/>
        </p:nvSpPr>
        <p:spPr>
          <a:xfrm rot="10800000">
            <a:off x="857224" y="1571618"/>
            <a:ext cx="7429552" cy="714362"/>
          </a:xfrm>
          <a:prstGeom prst="flowChartExtract">
            <a:avLst/>
          </a:prstGeom>
          <a:gradFill flip="none" rotWithShape="1">
            <a:gsLst>
              <a:gs pos="55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Extracto"/>
          <p:cNvSpPr/>
          <p:nvPr/>
        </p:nvSpPr>
        <p:spPr>
          <a:xfrm>
            <a:off x="785786" y="2786064"/>
            <a:ext cx="7500990" cy="785818"/>
          </a:xfrm>
          <a:prstGeom prst="flowChartExtract">
            <a:avLst/>
          </a:prstGeom>
          <a:gradFill flip="none" rotWithShape="1">
            <a:gsLst>
              <a:gs pos="55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14" name="Picture 6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142844" y="285734"/>
            <a:ext cx="4505321" cy="726938"/>
          </a:xfrm>
          <a:prstGeom prst="rect">
            <a:avLst/>
          </a:prstGeom>
          <a:noFill/>
        </p:spPr>
      </p:pic>
      <p:pic>
        <p:nvPicPr>
          <p:cNvPr id="15" name="Picture 8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714480" y="1285866"/>
            <a:ext cx="1519235" cy="670932"/>
          </a:xfrm>
          <a:prstGeom prst="rect">
            <a:avLst/>
          </a:prstGeom>
          <a:noFill/>
        </p:spPr>
      </p:pic>
      <p:pic>
        <p:nvPicPr>
          <p:cNvPr id="16" name="Picture 10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2214546" y="2143122"/>
            <a:ext cx="571504" cy="756145"/>
          </a:xfrm>
          <a:prstGeom prst="rect">
            <a:avLst/>
          </a:prstGeom>
          <a:noFill/>
        </p:spPr>
      </p:pic>
      <p:pic>
        <p:nvPicPr>
          <p:cNvPr id="17" name="Picture 12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500034" y="3214692"/>
            <a:ext cx="4286280" cy="732626"/>
          </a:xfrm>
          <a:prstGeom prst="rect">
            <a:avLst/>
          </a:prstGeom>
          <a:noFill/>
        </p:spPr>
      </p:pic>
      <p:pic>
        <p:nvPicPr>
          <p:cNvPr id="18" name="Picture 6" descr="Rendered Image"/>
          <p:cNvPicPr>
            <a:picLocks noChangeAspect="1" noChangeArrowheads="1"/>
          </p:cNvPicPr>
          <p:nvPr/>
        </p:nvPicPr>
        <p:blipFill>
          <a:blip r:embed="rId8">
            <a:lum bright="40000" contrast="40000"/>
          </a:blip>
          <a:srcRect/>
          <a:stretch>
            <a:fillRect/>
          </a:stretch>
        </p:blipFill>
        <p:spPr bwMode="auto">
          <a:xfrm>
            <a:off x="6715140" y="4357700"/>
            <a:ext cx="2000232" cy="400049"/>
          </a:xfrm>
          <a:prstGeom prst="rect">
            <a:avLst/>
          </a:prstGeom>
          <a:noFill/>
        </p:spPr>
      </p:pic>
      <p:pic>
        <p:nvPicPr>
          <p:cNvPr id="19" name="18 Imagen" descr="3c5dba9a401a8a0a32c43f0e2720413c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-214332"/>
            <a:ext cx="9144000" cy="55007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2000">
    <p:sndAc>
      <p:stSnd loop="1">
        <p:snd r:embed="rId2" name="Lluvia_de_verano_Bebu_Silvett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6000"/>
                            </p:stCondLst>
                            <p:childTnLst>
                              <p:par>
                                <p:cTn id="17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9000"/>
                            </p:stCondLst>
                            <p:childTnLst>
                              <p:par>
                                <p:cTn id="18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15000"/>
                            </p:stCondLst>
                            <p:childTnLst>
                              <p:par>
                                <p:cTn id="19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42A1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f67d4c7256ec8cf7ee78a6fd12555a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0" y="0"/>
            <a:ext cx="3286116" cy="5143500"/>
          </a:xfrm>
          <a:prstGeom prst="moon">
            <a:avLst>
              <a:gd name="adj" fmla="val 15944"/>
            </a:avLst>
          </a:prstGeom>
          <a:solidFill>
            <a:srgbClr val="3E260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Luna"/>
          <p:cNvSpPr/>
          <p:nvPr/>
        </p:nvSpPr>
        <p:spPr>
          <a:xfrm rot="10800000">
            <a:off x="5857884" y="0"/>
            <a:ext cx="3286116" cy="5143500"/>
          </a:xfrm>
          <a:prstGeom prst="moon">
            <a:avLst>
              <a:gd name="adj" fmla="val 15944"/>
            </a:avLst>
          </a:prstGeom>
          <a:solidFill>
            <a:srgbClr val="3E260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Luna"/>
          <p:cNvSpPr/>
          <p:nvPr/>
        </p:nvSpPr>
        <p:spPr>
          <a:xfrm>
            <a:off x="785786" y="428610"/>
            <a:ext cx="2571768" cy="4286280"/>
          </a:xfrm>
          <a:prstGeom prst="moon">
            <a:avLst>
              <a:gd name="adj" fmla="val 15944"/>
            </a:avLst>
          </a:prstGeom>
          <a:solidFill>
            <a:srgbClr val="A3602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Luna"/>
          <p:cNvSpPr/>
          <p:nvPr/>
        </p:nvSpPr>
        <p:spPr>
          <a:xfrm rot="10800000">
            <a:off x="5786446" y="428610"/>
            <a:ext cx="2571768" cy="4286280"/>
          </a:xfrm>
          <a:prstGeom prst="moon">
            <a:avLst>
              <a:gd name="adj" fmla="val 15944"/>
            </a:avLst>
          </a:prstGeom>
          <a:solidFill>
            <a:srgbClr val="A3602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Luna"/>
          <p:cNvSpPr/>
          <p:nvPr/>
        </p:nvSpPr>
        <p:spPr>
          <a:xfrm>
            <a:off x="1500166" y="857238"/>
            <a:ext cx="1785950" cy="3357586"/>
          </a:xfrm>
          <a:prstGeom prst="moon">
            <a:avLst>
              <a:gd name="adj" fmla="val 19765"/>
            </a:avLst>
          </a:prstGeom>
          <a:solidFill>
            <a:srgbClr val="D99E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Luna"/>
          <p:cNvSpPr/>
          <p:nvPr/>
        </p:nvSpPr>
        <p:spPr>
          <a:xfrm rot="10800000">
            <a:off x="5857884" y="928676"/>
            <a:ext cx="1785950" cy="3357586"/>
          </a:xfrm>
          <a:prstGeom prst="moon">
            <a:avLst>
              <a:gd name="adj" fmla="val 19765"/>
            </a:avLst>
          </a:prstGeom>
          <a:solidFill>
            <a:srgbClr val="D99E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Luna"/>
          <p:cNvSpPr/>
          <p:nvPr/>
        </p:nvSpPr>
        <p:spPr>
          <a:xfrm>
            <a:off x="2214546" y="1071552"/>
            <a:ext cx="1500198" cy="2928958"/>
          </a:xfrm>
          <a:prstGeom prst="moon">
            <a:avLst>
              <a:gd name="adj" fmla="val 21584"/>
            </a:avLst>
          </a:prstGeom>
          <a:solidFill>
            <a:srgbClr val="3E260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1" name="10 Luna"/>
          <p:cNvSpPr/>
          <p:nvPr/>
        </p:nvSpPr>
        <p:spPr>
          <a:xfrm rot="10800000">
            <a:off x="5500694" y="1142990"/>
            <a:ext cx="1500198" cy="2928958"/>
          </a:xfrm>
          <a:prstGeom prst="moon">
            <a:avLst>
              <a:gd name="adj" fmla="val 19765"/>
            </a:avLst>
          </a:prstGeom>
          <a:solidFill>
            <a:srgbClr val="3E260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Luna"/>
          <p:cNvSpPr/>
          <p:nvPr/>
        </p:nvSpPr>
        <p:spPr>
          <a:xfrm>
            <a:off x="2857488" y="1357304"/>
            <a:ext cx="1285884" cy="2357454"/>
          </a:xfrm>
          <a:prstGeom prst="moon">
            <a:avLst>
              <a:gd name="adj" fmla="val 21584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3" name="12 Luna"/>
          <p:cNvSpPr/>
          <p:nvPr/>
        </p:nvSpPr>
        <p:spPr>
          <a:xfrm rot="10800000">
            <a:off x="5214942" y="1357304"/>
            <a:ext cx="1285884" cy="2357454"/>
          </a:xfrm>
          <a:prstGeom prst="moon">
            <a:avLst>
              <a:gd name="adj" fmla="val 21584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4" name="13 Luna"/>
          <p:cNvSpPr/>
          <p:nvPr/>
        </p:nvSpPr>
        <p:spPr>
          <a:xfrm>
            <a:off x="3428992" y="1571618"/>
            <a:ext cx="1071570" cy="1928826"/>
          </a:xfrm>
          <a:prstGeom prst="moon">
            <a:avLst>
              <a:gd name="adj" fmla="val 21584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5" name="14 Luna"/>
          <p:cNvSpPr/>
          <p:nvPr/>
        </p:nvSpPr>
        <p:spPr>
          <a:xfrm rot="10800000">
            <a:off x="4643438" y="1571618"/>
            <a:ext cx="1071570" cy="1928826"/>
          </a:xfrm>
          <a:prstGeom prst="moon">
            <a:avLst>
              <a:gd name="adj" fmla="val 21584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26" name="25 Rectángulo"/>
          <p:cNvSpPr/>
          <p:nvPr/>
        </p:nvSpPr>
        <p:spPr>
          <a:xfrm>
            <a:off x="-428660" y="-500084"/>
            <a:ext cx="9858444" cy="6000792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3" animBg="1"/>
      <p:bldP spid="4" grpId="4" animBg="1"/>
      <p:bldP spid="5" grpId="0" animBg="1"/>
      <p:bldP spid="5" grpId="3" animBg="1"/>
      <p:bldP spid="5" grpId="4" animBg="1"/>
      <p:bldP spid="6" grpId="0" animBg="1"/>
      <p:bldP spid="6" grpId="3" animBg="1"/>
      <p:bldP spid="6" grpId="4" animBg="1"/>
      <p:bldP spid="7" grpId="0" animBg="1"/>
      <p:bldP spid="7" grpId="3" animBg="1"/>
      <p:bldP spid="7" grpId="4" animBg="1"/>
      <p:bldP spid="8" grpId="0" animBg="1"/>
      <p:bldP spid="8" grpId="3" animBg="1"/>
      <p:bldP spid="8" grpId="4" animBg="1"/>
      <p:bldP spid="9" grpId="0" animBg="1"/>
      <p:bldP spid="9" grpId="3" animBg="1"/>
      <p:bldP spid="9" grpId="4" animBg="1"/>
      <p:bldP spid="10" grpId="0" animBg="1"/>
      <p:bldP spid="10" grpId="3" animBg="1"/>
      <p:bldP spid="10" grpId="4" animBg="1"/>
      <p:bldP spid="11" grpId="0" animBg="1"/>
      <p:bldP spid="11" grpId="3" animBg="1"/>
      <p:bldP spid="11" grpId="4" animBg="1"/>
      <p:bldP spid="12" grpId="0" animBg="1"/>
      <p:bldP spid="12" grpId="3" animBg="1"/>
      <p:bldP spid="12" grpId="4" animBg="1"/>
      <p:bldP spid="13" grpId="0" animBg="1"/>
      <p:bldP spid="13" grpId="3" animBg="1"/>
      <p:bldP spid="13" grpId="4" animBg="1"/>
      <p:bldP spid="14" grpId="0" animBg="1"/>
      <p:bldP spid="14" grpId="3" animBg="1"/>
      <p:bldP spid="14" grpId="4" animBg="1"/>
      <p:bldP spid="15" grpId="0" animBg="1"/>
      <p:bldP spid="15" grpId="3" animBg="1"/>
      <p:bldP spid="15" grpId="4" animBg="1"/>
      <p:bldP spid="2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682F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328bb76179c55c5c15f5fc922391f6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rectángulo"/>
          <p:cNvSpPr/>
          <p:nvPr/>
        </p:nvSpPr>
        <p:spPr>
          <a:xfrm>
            <a:off x="0" y="3429006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Triángulo rectángulo"/>
          <p:cNvSpPr/>
          <p:nvPr/>
        </p:nvSpPr>
        <p:spPr>
          <a:xfrm rot="5400000">
            <a:off x="-35712" y="35712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Triángulo rectángulo"/>
          <p:cNvSpPr/>
          <p:nvPr/>
        </p:nvSpPr>
        <p:spPr>
          <a:xfrm rot="10800000">
            <a:off x="7358082" y="0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Triángulo rectángulo"/>
          <p:cNvSpPr/>
          <p:nvPr/>
        </p:nvSpPr>
        <p:spPr>
          <a:xfrm rot="16200000">
            <a:off x="7393794" y="3393294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Triángulo rectángulo"/>
          <p:cNvSpPr/>
          <p:nvPr/>
        </p:nvSpPr>
        <p:spPr>
          <a:xfrm>
            <a:off x="285720" y="3143254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Triángulo rectángulo"/>
          <p:cNvSpPr/>
          <p:nvPr/>
        </p:nvSpPr>
        <p:spPr>
          <a:xfrm rot="5400000">
            <a:off x="250008" y="321446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Triángulo rectángulo"/>
          <p:cNvSpPr/>
          <p:nvPr/>
        </p:nvSpPr>
        <p:spPr>
          <a:xfrm rot="10800000">
            <a:off x="7072330" y="214296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Triángulo rectángulo"/>
          <p:cNvSpPr/>
          <p:nvPr/>
        </p:nvSpPr>
        <p:spPr>
          <a:xfrm rot="16200000">
            <a:off x="7179494" y="3178966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Triángulo rectángulo"/>
          <p:cNvSpPr/>
          <p:nvPr/>
        </p:nvSpPr>
        <p:spPr>
          <a:xfrm rot="5400000">
            <a:off x="607230" y="607216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Triángulo rectángulo"/>
          <p:cNvSpPr/>
          <p:nvPr/>
        </p:nvSpPr>
        <p:spPr>
          <a:xfrm rot="5400000">
            <a:off x="892950" y="892950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Triángulo rectángulo"/>
          <p:cNvSpPr/>
          <p:nvPr/>
        </p:nvSpPr>
        <p:spPr>
          <a:xfrm>
            <a:off x="642942" y="2928940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Triángulo rectángulo"/>
          <p:cNvSpPr/>
          <p:nvPr/>
        </p:nvSpPr>
        <p:spPr>
          <a:xfrm>
            <a:off x="928662" y="2643188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Triángulo rectángulo"/>
          <p:cNvSpPr/>
          <p:nvPr/>
        </p:nvSpPr>
        <p:spPr>
          <a:xfrm rot="16200000">
            <a:off x="6893742" y="2893214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Triángulo rectángulo"/>
          <p:cNvSpPr/>
          <p:nvPr/>
        </p:nvSpPr>
        <p:spPr>
          <a:xfrm rot="16200000">
            <a:off x="6607990" y="2607462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Triángulo rectángulo"/>
          <p:cNvSpPr/>
          <p:nvPr/>
        </p:nvSpPr>
        <p:spPr>
          <a:xfrm rot="10800000">
            <a:off x="6858016" y="500066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Triángulo rectángulo"/>
          <p:cNvSpPr/>
          <p:nvPr/>
        </p:nvSpPr>
        <p:spPr>
          <a:xfrm rot="10800000">
            <a:off x="6572264" y="714362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-428660" y="-500084"/>
            <a:ext cx="9858444" cy="6000792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2" animBg="1"/>
      <p:bldP spid="3" grpId="3" animBg="1"/>
      <p:bldP spid="4" grpId="0" animBg="1"/>
      <p:bldP spid="4" grpId="2" animBg="1"/>
      <p:bldP spid="4" grpId="3" animBg="1"/>
      <p:bldP spid="5" grpId="0" animBg="1"/>
      <p:bldP spid="5" grpId="2" animBg="1"/>
      <p:bldP spid="5" grpId="3" animBg="1"/>
      <p:bldP spid="6" grpId="0" animBg="1"/>
      <p:bldP spid="6" grpId="2" animBg="1"/>
      <p:bldP spid="6" grpId="3" animBg="1"/>
      <p:bldP spid="7" grpId="0" animBg="1"/>
      <p:bldP spid="7" grpId="2" animBg="1"/>
      <p:bldP spid="7" grpId="3" animBg="1"/>
      <p:bldP spid="8" grpId="0" animBg="1"/>
      <p:bldP spid="8" grpId="2" animBg="1"/>
      <p:bldP spid="8" grpId="3" animBg="1"/>
      <p:bldP spid="9" grpId="0" animBg="1"/>
      <p:bldP spid="9" grpId="2" animBg="1"/>
      <p:bldP spid="9" grpId="3" animBg="1"/>
      <p:bldP spid="10" grpId="0" animBg="1"/>
      <p:bldP spid="10" grpId="2" animBg="1"/>
      <p:bldP spid="10" grpId="3" animBg="1"/>
      <p:bldP spid="11" grpId="0" animBg="1"/>
      <p:bldP spid="11" grpId="2" animBg="1"/>
      <p:bldP spid="11" grpId="3" animBg="1"/>
      <p:bldP spid="12" grpId="0" animBg="1"/>
      <p:bldP spid="12" grpId="2" animBg="1"/>
      <p:bldP spid="12" grpId="3" animBg="1"/>
      <p:bldP spid="13" grpId="0" animBg="1"/>
      <p:bldP spid="13" grpId="2" animBg="1"/>
      <p:bldP spid="13" grpId="3" animBg="1"/>
      <p:bldP spid="14" grpId="0" animBg="1"/>
      <p:bldP spid="14" grpId="2" animBg="1"/>
      <p:bldP spid="14" grpId="3" animBg="1"/>
      <p:bldP spid="15" grpId="0" animBg="1"/>
      <p:bldP spid="15" grpId="2" animBg="1"/>
      <p:bldP spid="15" grpId="3" animBg="1"/>
      <p:bldP spid="16" grpId="0" animBg="1"/>
      <p:bldP spid="16" grpId="2" animBg="1"/>
      <p:bldP spid="16" grpId="3" animBg="1"/>
      <p:bldP spid="17" grpId="0" animBg="1"/>
      <p:bldP spid="17" grpId="2" animBg="1"/>
      <p:bldP spid="17" grpId="3" animBg="1"/>
      <p:bldP spid="18" grpId="0" animBg="1"/>
      <p:bldP spid="18" grpId="2" animBg="1"/>
      <p:bldP spid="18" grpId="3" animBg="1"/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5f8d70b73081d9d57949cb90842b0a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8939232">
            <a:off x="2934507" y="1753074"/>
            <a:ext cx="3345162" cy="3423302"/>
          </a:xfrm>
          <a:prstGeom prst="teardrop">
            <a:avLst>
              <a:gd name="adj" fmla="val 146046"/>
            </a:avLst>
          </a:prstGeom>
          <a:gradFill flip="none" rotWithShape="1">
            <a:gsLst>
              <a:gs pos="41000">
                <a:schemeClr val="bg1">
                  <a:alpha val="0"/>
                </a:schemeClr>
              </a:gs>
              <a:gs pos="50000">
                <a:srgbClr val="005DE6">
                  <a:shade val="67500"/>
                  <a:satMod val="115000"/>
                </a:srgbClr>
              </a:gs>
              <a:gs pos="100000">
                <a:srgbClr val="005DE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Lágrima"/>
          <p:cNvSpPr/>
          <p:nvPr/>
        </p:nvSpPr>
        <p:spPr>
          <a:xfrm rot="18939232">
            <a:off x="2934508" y="1753074"/>
            <a:ext cx="3345162" cy="3423302"/>
          </a:xfrm>
          <a:prstGeom prst="teardrop">
            <a:avLst>
              <a:gd name="adj" fmla="val 146046"/>
            </a:avLst>
          </a:prstGeom>
          <a:gradFill flip="none" rotWithShape="1">
            <a:gsLst>
              <a:gs pos="41000">
                <a:schemeClr val="bg1">
                  <a:alpha val="0"/>
                </a:schemeClr>
              </a:gs>
              <a:gs pos="50000">
                <a:srgbClr val="005DE6">
                  <a:shade val="67500"/>
                  <a:satMod val="115000"/>
                </a:srgbClr>
              </a:gs>
              <a:gs pos="100000">
                <a:srgbClr val="005DE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500084"/>
            <a:ext cx="9858444" cy="6000792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7" grpId="0" animBg="1"/>
      <p:bldP spid="7" grpId="1" animBg="1"/>
      <p:bldP spid="7" grpId="2" animBg="1"/>
      <p:bldP spid="7" grpId="3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aabd1fa682e2be804304086e0a787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73" name="72 Rombo"/>
          <p:cNvSpPr/>
          <p:nvPr/>
        </p:nvSpPr>
        <p:spPr>
          <a:xfrm>
            <a:off x="2786051" y="1120935"/>
            <a:ext cx="3714775" cy="2951013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0" lon="0" rev="0"/>
            </a:camera>
            <a:lightRig rig="harsh" dir="t"/>
          </a:scene3d>
          <a:sp3d prstMaterial="matte">
            <a:bevelT w="1549400" h="4381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Triángulo isósceles"/>
          <p:cNvSpPr/>
          <p:nvPr/>
        </p:nvSpPr>
        <p:spPr>
          <a:xfrm rot="18679224">
            <a:off x="2149519" y="477470"/>
            <a:ext cx="1796061" cy="1825110"/>
          </a:xfrm>
          <a:prstGeom prst="triangle">
            <a:avLst>
              <a:gd name="adj" fmla="val 4581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900000" lon="20999996" rev="0"/>
            </a:camera>
            <a:lightRig rig="contrasting" dir="t"/>
          </a:scene3d>
          <a:sp3d>
            <a:bevelT w="1282700" h="419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Triángulo isósceles"/>
          <p:cNvSpPr/>
          <p:nvPr/>
        </p:nvSpPr>
        <p:spPr>
          <a:xfrm rot="2863384">
            <a:off x="5297539" y="475996"/>
            <a:ext cx="1796061" cy="1825110"/>
          </a:xfrm>
          <a:prstGeom prst="triangle">
            <a:avLst>
              <a:gd name="adj" fmla="val 4581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1200000" lon="0" rev="0"/>
            </a:camera>
            <a:lightRig rig="contrasting" dir="t"/>
          </a:scene3d>
          <a:sp3d>
            <a:bevelT w="1282700" h="419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Triángulo isósceles"/>
          <p:cNvSpPr/>
          <p:nvPr/>
        </p:nvSpPr>
        <p:spPr>
          <a:xfrm rot="13603833">
            <a:off x="2036744" y="2789323"/>
            <a:ext cx="1802986" cy="1883235"/>
          </a:xfrm>
          <a:prstGeom prst="triangle">
            <a:avLst>
              <a:gd name="adj" fmla="val 4581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590792" lon="20690932" rev="21494771"/>
            </a:camera>
            <a:lightRig rig="contrasting" dir="t"/>
          </a:scene3d>
          <a:sp3d extrusionH="114300">
            <a:bevelT w="1282700" h="419100" prst="coolSlant"/>
            <a:bevelB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Triángulo isósceles"/>
          <p:cNvSpPr/>
          <p:nvPr/>
        </p:nvSpPr>
        <p:spPr>
          <a:xfrm rot="7995235">
            <a:off x="5230524" y="2835816"/>
            <a:ext cx="1796061" cy="1825110"/>
          </a:xfrm>
          <a:prstGeom prst="triangle">
            <a:avLst>
              <a:gd name="adj" fmla="val 4581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900000" lon="21299991" rev="0"/>
            </a:camera>
            <a:lightRig rig="contrasting" dir="t"/>
          </a:scene3d>
          <a:sp3d>
            <a:bevelT w="1282700" h="419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Triángulo isósceles"/>
          <p:cNvSpPr/>
          <p:nvPr/>
        </p:nvSpPr>
        <p:spPr>
          <a:xfrm rot="2863384">
            <a:off x="5869043" y="154526"/>
            <a:ext cx="1796061" cy="1825110"/>
          </a:xfrm>
          <a:prstGeom prst="triangle">
            <a:avLst>
              <a:gd name="adj" fmla="val 4581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1200000" lon="0" rev="0"/>
            </a:camera>
            <a:lightRig rig="contrasting" dir="t"/>
          </a:scene3d>
          <a:sp3d>
            <a:bevelT w="1282700" h="419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Triángulo isósceles"/>
          <p:cNvSpPr/>
          <p:nvPr/>
        </p:nvSpPr>
        <p:spPr>
          <a:xfrm rot="2863384">
            <a:off x="6511984" y="51564"/>
            <a:ext cx="1796061" cy="1825110"/>
          </a:xfrm>
          <a:prstGeom prst="triangle">
            <a:avLst>
              <a:gd name="adj" fmla="val 4581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1200000" lon="0" rev="0"/>
            </a:camera>
            <a:lightRig rig="contrasting" dir="t"/>
          </a:scene3d>
          <a:sp3d>
            <a:bevelT w="1282700" h="419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Triángulo isósceles"/>
          <p:cNvSpPr/>
          <p:nvPr/>
        </p:nvSpPr>
        <p:spPr>
          <a:xfrm rot="18679224">
            <a:off x="1649453" y="209577"/>
            <a:ext cx="1796061" cy="1825110"/>
          </a:xfrm>
          <a:prstGeom prst="triangle">
            <a:avLst>
              <a:gd name="adj" fmla="val 4581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900000" lon="20999996" rev="0"/>
            </a:camera>
            <a:lightRig rig="contrasting" dir="t"/>
          </a:scene3d>
          <a:sp3d>
            <a:bevelT w="1282700" h="419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Triángulo isósceles"/>
          <p:cNvSpPr/>
          <p:nvPr/>
        </p:nvSpPr>
        <p:spPr>
          <a:xfrm rot="18679224">
            <a:off x="1077950" y="-58297"/>
            <a:ext cx="1796061" cy="1825110"/>
          </a:xfrm>
          <a:prstGeom prst="triangle">
            <a:avLst>
              <a:gd name="adj" fmla="val 4581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900000" lon="20999996" rev="0"/>
            </a:camera>
            <a:lightRig rig="contrasting" dir="t"/>
          </a:scene3d>
          <a:sp3d>
            <a:bevelT w="1282700" h="419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Triángulo isósceles"/>
          <p:cNvSpPr/>
          <p:nvPr/>
        </p:nvSpPr>
        <p:spPr>
          <a:xfrm rot="13603833">
            <a:off x="1679555" y="2980723"/>
            <a:ext cx="1802986" cy="1883235"/>
          </a:xfrm>
          <a:prstGeom prst="triangle">
            <a:avLst>
              <a:gd name="adj" fmla="val 4581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590792" lon="20690932" rev="21494771"/>
            </a:camera>
            <a:lightRig rig="contrasting" dir="t"/>
          </a:scene3d>
          <a:sp3d extrusionH="114300">
            <a:bevelT w="1282700" h="419100" prst="coolSlant"/>
            <a:bevelB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Triángulo isósceles"/>
          <p:cNvSpPr/>
          <p:nvPr/>
        </p:nvSpPr>
        <p:spPr>
          <a:xfrm rot="13603833">
            <a:off x="1179489" y="3302193"/>
            <a:ext cx="1802986" cy="1883235"/>
          </a:xfrm>
          <a:prstGeom prst="triangle">
            <a:avLst>
              <a:gd name="adj" fmla="val 4581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590792" lon="20690932" rev="21494771"/>
            </a:camera>
            <a:lightRig rig="contrasting" dir="t"/>
          </a:scene3d>
          <a:sp3d extrusionH="114300">
            <a:bevelT w="1282700" h="419100" prst="coolSlant"/>
            <a:bevelB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4" name="83 Triángulo isósceles"/>
          <p:cNvSpPr/>
          <p:nvPr/>
        </p:nvSpPr>
        <p:spPr>
          <a:xfrm rot="7995235">
            <a:off x="5659152" y="3099512"/>
            <a:ext cx="1796061" cy="1825110"/>
          </a:xfrm>
          <a:prstGeom prst="triangle">
            <a:avLst>
              <a:gd name="adj" fmla="val 4581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900000" lon="21299991" rev="0"/>
            </a:camera>
            <a:lightRig rig="contrasting" dir="t"/>
          </a:scene3d>
          <a:sp3d>
            <a:bevelT w="1282700" h="419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5" name="84 Triángulo isósceles"/>
          <p:cNvSpPr/>
          <p:nvPr/>
        </p:nvSpPr>
        <p:spPr>
          <a:xfrm rot="7995235">
            <a:off x="6230656" y="3420983"/>
            <a:ext cx="1796061" cy="1825110"/>
          </a:xfrm>
          <a:prstGeom prst="triangle">
            <a:avLst>
              <a:gd name="adj" fmla="val 4581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900000" lon="21299991" rev="0"/>
            </a:camera>
            <a:lightRig rig="contrasting" dir="t"/>
          </a:scene3d>
          <a:sp3d>
            <a:bevelT w="1282700" h="419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6" name="85 Rombo"/>
          <p:cNvSpPr/>
          <p:nvPr/>
        </p:nvSpPr>
        <p:spPr>
          <a:xfrm>
            <a:off x="3143241" y="1500180"/>
            <a:ext cx="3009921" cy="2199666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0" lon="0" rev="0"/>
            </a:camera>
            <a:lightRig rig="harsh" dir="t"/>
          </a:scene3d>
          <a:sp3d prstMaterial="matte">
            <a:bevelT w="1549400" h="4381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7" name="86 Rombo"/>
          <p:cNvSpPr/>
          <p:nvPr/>
        </p:nvSpPr>
        <p:spPr>
          <a:xfrm>
            <a:off x="3357554" y="1714494"/>
            <a:ext cx="2571768" cy="1768091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0" lon="0" rev="0"/>
            </a:camera>
            <a:lightRig rig="harsh" dir="t"/>
          </a:scene3d>
          <a:sp3d prstMaterial="matte">
            <a:bevelT w="1549400" h="4381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428660" y="-500084"/>
            <a:ext cx="9858444" cy="6000792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2000"/>
                            </p:stCondLst>
                            <p:childTnLst>
                              <p:par>
                                <p:cTn id="125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74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9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3" grpId="1" animBg="1"/>
      <p:bldP spid="74" grpId="0" animBg="1"/>
      <p:bldP spid="74" grpId="1" animBg="1"/>
      <p:bldP spid="74" grpId="2" animBg="1"/>
      <p:bldP spid="75" grpId="0" animBg="1"/>
      <p:bldP spid="75" grpId="1" animBg="1"/>
      <p:bldP spid="75" grpId="2" animBg="1"/>
      <p:bldP spid="76" grpId="0" animBg="1"/>
      <p:bldP spid="76" grpId="1" animBg="1"/>
      <p:bldP spid="76" grpId="2" animBg="1"/>
      <p:bldP spid="77" grpId="0" animBg="1"/>
      <p:bldP spid="77" grpId="1" animBg="1"/>
      <p:bldP spid="77" grpId="2" animBg="1"/>
      <p:bldP spid="78" grpId="0" animBg="1"/>
      <p:bldP spid="78" grpId="1" animBg="1"/>
      <p:bldP spid="78" grpId="2" animBg="1"/>
      <p:bldP spid="79" grpId="0" animBg="1"/>
      <p:bldP spid="79" grpId="1" animBg="1"/>
      <p:bldP spid="79" grpId="2" animBg="1"/>
      <p:bldP spid="79" grpId="3" animBg="1"/>
      <p:bldP spid="79" grpId="4" animBg="1"/>
      <p:bldP spid="80" grpId="0" animBg="1"/>
      <p:bldP spid="80" grpId="1" animBg="1"/>
      <p:bldP spid="80" grpId="2" animBg="1"/>
      <p:bldP spid="81" grpId="0" animBg="1"/>
      <p:bldP spid="81" grpId="1" animBg="1"/>
      <p:bldP spid="81" grpId="2" animBg="1"/>
      <p:bldP spid="82" grpId="0" animBg="1"/>
      <p:bldP spid="82" grpId="1" animBg="1"/>
      <p:bldP spid="82" grpId="2" animBg="1"/>
      <p:bldP spid="83" grpId="0" animBg="1"/>
      <p:bldP spid="83" grpId="1" animBg="1"/>
      <p:bldP spid="83" grpId="2" animBg="1"/>
      <p:bldP spid="84" grpId="0" animBg="1"/>
      <p:bldP spid="84" grpId="1" animBg="1"/>
      <p:bldP spid="84" grpId="2" animBg="1"/>
      <p:bldP spid="85" grpId="0" animBg="1"/>
      <p:bldP spid="85" grpId="1" animBg="1"/>
      <p:bldP spid="85" grpId="2" animBg="1"/>
      <p:bldP spid="86" grpId="0" animBg="1"/>
      <p:bldP spid="86" grpId="1" animBg="1"/>
      <p:bldP spid="87" grpId="0" animBg="1"/>
      <p:bldP spid="87" grpId="1" animBg="1"/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8f251126f33e5275f79d44d47027c5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285720" y="1821651"/>
            <a:ext cx="1643074" cy="1446620"/>
          </a:xfrm>
          <a:prstGeom prst="donut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0" lon="20099993" rev="0"/>
            </a:camera>
            <a:lightRig rig="threePt" dir="t"/>
          </a:scene3d>
          <a:sp3d extrusionH="323850">
            <a:bevelT w="1143000" h="4635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7143768" y="1857370"/>
            <a:ext cx="1643074" cy="1446620"/>
          </a:xfrm>
          <a:prstGeom prst="donut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0" lon="1799974" rev="0"/>
            </a:camera>
            <a:lightRig rig="threePt" dir="t"/>
          </a:scene3d>
          <a:sp3d extrusionH="323850">
            <a:bevelT w="1143000" h="4635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285984" y="1821651"/>
            <a:ext cx="1500198" cy="1446620"/>
          </a:xfrm>
          <a:prstGeom prst="donut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0" lon="20099993" rev="0"/>
            </a:camera>
            <a:lightRig rig="threePt" dir="t"/>
          </a:scene3d>
          <a:sp3d extrusionH="323850">
            <a:bevelT w="1143000" h="4635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5214942" y="1875229"/>
            <a:ext cx="1643074" cy="1446620"/>
          </a:xfrm>
          <a:prstGeom prst="donut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0" lon="1799974" rev="0"/>
            </a:camera>
            <a:lightRig rig="threePt" dir="t"/>
          </a:scene3d>
          <a:sp3d extrusionH="323850">
            <a:bevelT w="1143000" h="4635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428660" y="-500084"/>
            <a:ext cx="9858444" cy="6000792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9" presetClass="exit" presetSubtype="1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72e22998dd6e18a834cf8803728767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0" y="107157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7030A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642942" y="53579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7030A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1571636" y="0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7030A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2571768" y="53579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7030A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3429024" y="107157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7030A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4429156" y="53579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7030A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5143536" y="53579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7030A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6143668" y="53579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7030A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7286644" y="53579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7030A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428660" y="-500084"/>
            <a:ext cx="9858444" cy="6000792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19" presetClass="exit" presetSubtype="1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e2b3ed16d4ce2c37faaa6de960169f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isósceles"/>
          <p:cNvSpPr/>
          <p:nvPr/>
        </p:nvSpPr>
        <p:spPr>
          <a:xfrm rot="18679224">
            <a:off x="2149519" y="477470"/>
            <a:ext cx="1796061" cy="1825110"/>
          </a:xfrm>
          <a:prstGeom prst="triangle">
            <a:avLst>
              <a:gd name="adj" fmla="val 45812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900000" lon="20999996" rev="0"/>
            </a:camera>
            <a:lightRig rig="contrasting" dir="t"/>
          </a:scene3d>
          <a:sp3d>
            <a:bevelT w="1282700" h="419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rot="2863384">
            <a:off x="5297539" y="475996"/>
            <a:ext cx="1796061" cy="1825110"/>
          </a:xfrm>
          <a:prstGeom prst="triangle">
            <a:avLst>
              <a:gd name="adj" fmla="val 45812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1200000" lon="0" rev="0"/>
            </a:camera>
            <a:lightRig rig="contrasting" dir="t"/>
          </a:scene3d>
          <a:sp3d>
            <a:bevelT w="1282700" h="419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3603833">
            <a:off x="2036744" y="2789323"/>
            <a:ext cx="1802986" cy="1883235"/>
          </a:xfrm>
          <a:prstGeom prst="triangle">
            <a:avLst>
              <a:gd name="adj" fmla="val 45812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590792" lon="20690932" rev="21494771"/>
            </a:camera>
            <a:lightRig rig="contrasting" dir="t"/>
          </a:scene3d>
          <a:sp3d extrusionH="114300">
            <a:bevelT w="1282700" h="419100" prst="coolSlant"/>
            <a:bevelB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7995235">
            <a:off x="5230524" y="2835816"/>
            <a:ext cx="1796061" cy="1825110"/>
          </a:xfrm>
          <a:prstGeom prst="triangle">
            <a:avLst>
              <a:gd name="adj" fmla="val 45812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900000" lon="21299991" rev="0"/>
            </a:camera>
            <a:lightRig rig="contrasting" dir="t"/>
          </a:scene3d>
          <a:sp3d>
            <a:bevelT w="1282700" h="419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2863384">
            <a:off x="5869043" y="154526"/>
            <a:ext cx="1796061" cy="1825110"/>
          </a:xfrm>
          <a:prstGeom prst="triangle">
            <a:avLst>
              <a:gd name="adj" fmla="val 45812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1200000" lon="0" rev="0"/>
            </a:camera>
            <a:lightRig rig="contrasting" dir="t"/>
          </a:scene3d>
          <a:sp3d>
            <a:bevelT w="1282700" h="419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8679224">
            <a:off x="1649453" y="209577"/>
            <a:ext cx="1796061" cy="1825110"/>
          </a:xfrm>
          <a:prstGeom prst="triangle">
            <a:avLst>
              <a:gd name="adj" fmla="val 45812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900000" lon="20999996" rev="0"/>
            </a:camera>
            <a:lightRig rig="contrasting" dir="t"/>
          </a:scene3d>
          <a:sp3d>
            <a:bevelT w="1282700" h="419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18679224">
            <a:off x="1077950" y="-58297"/>
            <a:ext cx="1796061" cy="1825110"/>
          </a:xfrm>
          <a:prstGeom prst="triangle">
            <a:avLst>
              <a:gd name="adj" fmla="val 45812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900000" lon="20999996" rev="0"/>
            </a:camera>
            <a:lightRig rig="contrasting" dir="t"/>
          </a:scene3d>
          <a:sp3d>
            <a:bevelT w="1282700" h="419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13603833">
            <a:off x="1679555" y="2980723"/>
            <a:ext cx="1802986" cy="1883235"/>
          </a:xfrm>
          <a:prstGeom prst="triangle">
            <a:avLst>
              <a:gd name="adj" fmla="val 45812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590792" lon="20690932" rev="21494771"/>
            </a:camera>
            <a:lightRig rig="contrasting" dir="t"/>
          </a:scene3d>
          <a:sp3d extrusionH="114300">
            <a:bevelT w="1282700" h="419100" prst="coolSlant"/>
            <a:bevelB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13603833">
            <a:off x="1179489" y="3302193"/>
            <a:ext cx="1802986" cy="1883235"/>
          </a:xfrm>
          <a:prstGeom prst="triangle">
            <a:avLst>
              <a:gd name="adj" fmla="val 45812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590792" lon="20690932" rev="21494771"/>
            </a:camera>
            <a:lightRig rig="contrasting" dir="t"/>
          </a:scene3d>
          <a:sp3d extrusionH="114300">
            <a:bevelT w="1282700" h="419100" prst="coolSlant"/>
            <a:bevelB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7995235">
            <a:off x="5659152" y="3099512"/>
            <a:ext cx="1796061" cy="1825110"/>
          </a:xfrm>
          <a:prstGeom prst="triangle">
            <a:avLst>
              <a:gd name="adj" fmla="val 45812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900000" lon="21299991" rev="0"/>
            </a:camera>
            <a:lightRig rig="contrasting" dir="t"/>
          </a:scene3d>
          <a:sp3d>
            <a:bevelT w="1282700" h="419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7995235">
            <a:off x="6230656" y="3420983"/>
            <a:ext cx="1796061" cy="1825110"/>
          </a:xfrm>
          <a:prstGeom prst="triangle">
            <a:avLst>
              <a:gd name="adj" fmla="val 45812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900000" lon="21299991" rev="0"/>
            </a:camera>
            <a:lightRig rig="contrasting" dir="t"/>
          </a:scene3d>
          <a:sp3d>
            <a:bevelT w="1282700" h="419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428660" y="-500084"/>
            <a:ext cx="9858444" cy="6000792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000"/>
                            </p:stCondLst>
                            <p:childTnLst>
                              <p:par>
                                <p:cTn id="97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C2C04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db739ca61ae18417b4b17293fba155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4111108">
            <a:off x="-180674" y="1218990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D99E33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4111108">
            <a:off x="962335" y="1218990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D99E33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4111108">
            <a:off x="1962468" y="1218990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D99E33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4111108">
            <a:off x="2962599" y="1218990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D99E33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4111108">
            <a:off x="4034169" y="1218990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D99E33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4111108">
            <a:off x="5177177" y="1218990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D99E33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4111108">
            <a:off x="6177310" y="1272568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D99E33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4111108">
            <a:off x="7168224" y="1326146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D99E33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4111108">
            <a:off x="105110" y="2719187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D99E33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4111108">
            <a:off x="1248086" y="2719188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D99E33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4111108">
            <a:off x="2462534" y="2772766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D99E33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4111108">
            <a:off x="3534103" y="2719188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D99E33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4111108">
            <a:off x="4748549" y="2772765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D99E33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4111108">
            <a:off x="5820119" y="2772767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D99E33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4111108">
            <a:off x="6891688" y="2772765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D99E33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4111108">
            <a:off x="7963259" y="2826345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D99E33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428660" y="-500084"/>
            <a:ext cx="10644262" cy="6000792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2000"/>
                            </p:stCondLst>
                            <p:childTnLst>
                              <p:par>
                                <p:cTn id="13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0"/>
              </a:schemeClr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e6cd9c92658a880a1a306a0d894d7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9014732">
            <a:off x="352123" y="422379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9014732">
            <a:off x="923595" y="1493925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9014732">
            <a:off x="1423661" y="2422618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9014732">
            <a:off x="2066603" y="3422751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532408">
            <a:off x="6596094" y="365476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532408">
            <a:off x="5990618" y="1415070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532408">
            <a:off x="5276237" y="2415202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532408">
            <a:off x="4776171" y="3415333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3" name="12 Rectángulo"/>
          <p:cNvSpPr/>
          <p:nvPr/>
        </p:nvSpPr>
        <p:spPr>
          <a:xfrm>
            <a:off x="-428660" y="-500084"/>
            <a:ext cx="9858444" cy="8858312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f37421a7140e8c5679267fdcb99029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Franja diagonal"/>
          <p:cNvSpPr/>
          <p:nvPr/>
        </p:nvSpPr>
        <p:spPr>
          <a:xfrm>
            <a:off x="0" y="0"/>
            <a:ext cx="4643438" cy="6858000"/>
          </a:xfrm>
          <a:prstGeom prst="diagStripe">
            <a:avLst>
              <a:gd name="adj" fmla="val 8473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Franja diagonal"/>
          <p:cNvSpPr/>
          <p:nvPr/>
        </p:nvSpPr>
        <p:spPr>
          <a:xfrm flipH="1">
            <a:off x="4572000" y="0"/>
            <a:ext cx="4572000" cy="7010400"/>
          </a:xfrm>
          <a:prstGeom prst="diagStripe">
            <a:avLst>
              <a:gd name="adj" fmla="val 84736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>
            <a:off x="0" y="0"/>
            <a:ext cx="3643306" cy="5357826"/>
          </a:xfrm>
          <a:prstGeom prst="diagStripe">
            <a:avLst>
              <a:gd name="adj" fmla="val 7998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H="1">
            <a:off x="5572132" y="0"/>
            <a:ext cx="3571868" cy="5572140"/>
          </a:xfrm>
          <a:prstGeom prst="diagStripe">
            <a:avLst>
              <a:gd name="adj" fmla="val 80418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>
            <a:off x="0" y="0"/>
            <a:ext cx="2571736" cy="3786166"/>
          </a:xfrm>
          <a:prstGeom prst="diagStripe">
            <a:avLst>
              <a:gd name="adj" fmla="val 7426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flipH="1">
            <a:off x="6500826" y="0"/>
            <a:ext cx="2643174" cy="4071942"/>
          </a:xfrm>
          <a:prstGeom prst="diagStripe">
            <a:avLst>
              <a:gd name="adj" fmla="val 751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>
            <a:off x="0" y="0"/>
            <a:ext cx="1643042" cy="2357382"/>
          </a:xfrm>
          <a:prstGeom prst="diagStripe">
            <a:avLst>
              <a:gd name="adj" fmla="val 68142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H="1">
            <a:off x="7358082" y="0"/>
            <a:ext cx="1785918" cy="2714620"/>
          </a:xfrm>
          <a:prstGeom prst="diagStripe">
            <a:avLst>
              <a:gd name="adj" fmla="val 6737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428660" y="-500084"/>
            <a:ext cx="9858444" cy="7643866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3" presetClass="exit" presetSubtype="1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50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5f3376c0921fa31007ccfb1d5b684d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urly-158671_640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2028169">
            <a:off x="3129384" y="3489189"/>
            <a:ext cx="1490656" cy="1824130"/>
          </a:xfrm>
          <a:prstGeom prst="rect">
            <a:avLst/>
          </a:prstGeom>
        </p:spPr>
      </p:pic>
      <p:pic>
        <p:nvPicPr>
          <p:cNvPr id="5" name="4 Imagen" descr="curly-158671_640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9807693">
            <a:off x="4800792" y="3460561"/>
            <a:ext cx="1490656" cy="1824130"/>
          </a:xfrm>
          <a:prstGeom prst="rect">
            <a:avLst/>
          </a:prstGeom>
        </p:spPr>
      </p:pic>
      <p:pic>
        <p:nvPicPr>
          <p:cNvPr id="6" name="5 Imagen" descr="curly-158671_640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9860367">
            <a:off x="6004978" y="2524770"/>
            <a:ext cx="1490656" cy="1824130"/>
          </a:xfrm>
          <a:prstGeom prst="rect">
            <a:avLst/>
          </a:prstGeom>
        </p:spPr>
      </p:pic>
      <p:pic>
        <p:nvPicPr>
          <p:cNvPr id="7" name="6 Imagen" descr="curly-158671_640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7032730">
            <a:off x="5862101" y="1024573"/>
            <a:ext cx="1490656" cy="1824130"/>
          </a:xfrm>
          <a:prstGeom prst="rect">
            <a:avLst/>
          </a:prstGeom>
        </p:spPr>
      </p:pic>
      <p:pic>
        <p:nvPicPr>
          <p:cNvPr id="8" name="7 Imagen" descr="curly-158671_640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6253789">
            <a:off x="5254434" y="-20705"/>
            <a:ext cx="1490656" cy="1824130"/>
          </a:xfrm>
          <a:prstGeom prst="rect">
            <a:avLst/>
          </a:prstGeom>
        </p:spPr>
      </p:pic>
      <p:pic>
        <p:nvPicPr>
          <p:cNvPr id="9" name="8 Imagen" descr="curly-158671_640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2742267">
            <a:off x="3699037" y="-396330"/>
            <a:ext cx="1612303" cy="1824130"/>
          </a:xfrm>
          <a:prstGeom prst="rect">
            <a:avLst/>
          </a:prstGeom>
        </p:spPr>
      </p:pic>
      <p:pic>
        <p:nvPicPr>
          <p:cNvPr id="10" name="9 Imagen" descr="curly-158671_640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21166764">
            <a:off x="2190960" y="35512"/>
            <a:ext cx="1612303" cy="1824130"/>
          </a:xfrm>
          <a:prstGeom prst="rect">
            <a:avLst/>
          </a:prstGeom>
        </p:spPr>
      </p:pic>
      <p:pic>
        <p:nvPicPr>
          <p:cNvPr id="11" name="10 Imagen" descr="curly-158671_640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364907">
            <a:off x="1395046" y="1267550"/>
            <a:ext cx="1612303" cy="1824130"/>
          </a:xfrm>
          <a:prstGeom prst="rect">
            <a:avLst/>
          </a:prstGeom>
        </p:spPr>
      </p:pic>
      <p:pic>
        <p:nvPicPr>
          <p:cNvPr id="12" name="11 Imagen" descr="curly-158671_640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5819808">
            <a:off x="1636662" y="2681457"/>
            <a:ext cx="1612303" cy="182413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428660" y="-500084"/>
            <a:ext cx="9858444" cy="6000792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b21237839043516bde42bfc6714956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unname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071670" y="1"/>
            <a:ext cx="5228985" cy="5143499"/>
          </a:xfrm>
          <a:prstGeom prst="rect">
            <a:avLst/>
          </a:prstGeom>
        </p:spPr>
      </p:pic>
      <p:pic>
        <p:nvPicPr>
          <p:cNvPr id="4" name="3 Imagen" descr="unname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16200000">
            <a:off x="3805067" y="1552733"/>
            <a:ext cx="1857388" cy="1895158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428660" y="-500084"/>
            <a:ext cx="9858444" cy="6000792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7510b7334b97ddf679bb7ab12a7e04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C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52" y="1214428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C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728" y="1214428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C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1214428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C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643306" y="1214428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C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714876" y="1214428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C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86446" y="1214428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C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834214" y="1214428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C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834346" y="1214428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C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52" y="2428874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C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728" y="2428874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C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2428874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C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643306" y="2428874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C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714876" y="2428874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C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86446" y="2428874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C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834214" y="2428874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C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834346" y="2428874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9" name="18 Rectángulo"/>
          <p:cNvSpPr/>
          <p:nvPr/>
        </p:nvSpPr>
        <p:spPr>
          <a:xfrm>
            <a:off x="-428660" y="-500084"/>
            <a:ext cx="9858444" cy="6000792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C2C04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9cb8acd757ac6e8f44a2c45375b2db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16200000">
            <a:off x="5286396" y="-1000148"/>
            <a:ext cx="3786182" cy="5786478"/>
          </a:xfrm>
          <a:prstGeom prst="chevron">
            <a:avLst>
              <a:gd name="adj" fmla="val 9541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16200000">
            <a:off x="4321947" y="-1035839"/>
            <a:ext cx="3786214" cy="5857892"/>
          </a:xfrm>
          <a:prstGeom prst="chevron">
            <a:avLst>
              <a:gd name="adj" fmla="val 94584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3321823" y="-1035839"/>
            <a:ext cx="3786214" cy="5857892"/>
          </a:xfrm>
          <a:prstGeom prst="chevron">
            <a:avLst>
              <a:gd name="adj" fmla="val 9416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2393129" y="-1035839"/>
            <a:ext cx="3786214" cy="5857892"/>
          </a:xfrm>
          <a:prstGeom prst="chevron">
            <a:avLst>
              <a:gd name="adj" fmla="val 9460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1392997" y="-1035839"/>
            <a:ext cx="3786214" cy="5857892"/>
          </a:xfrm>
          <a:prstGeom prst="chevron">
            <a:avLst>
              <a:gd name="adj" fmla="val 94870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607179" y="-1035839"/>
            <a:ext cx="3786214" cy="5857892"/>
          </a:xfrm>
          <a:prstGeom prst="chevron">
            <a:avLst>
              <a:gd name="adj" fmla="val 95850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-392953" y="-1035839"/>
            <a:ext cx="3786214" cy="5857892"/>
          </a:xfrm>
          <a:prstGeom prst="chevron">
            <a:avLst>
              <a:gd name="adj" fmla="val 9498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1643106" y="-500084"/>
            <a:ext cx="12001584" cy="750099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a06afee9162c1c91b07796781d759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flipH="1">
            <a:off x="4643438" y="0"/>
            <a:ext cx="4500562" cy="5143500"/>
          </a:xfrm>
          <a:prstGeom prst="moon">
            <a:avLst>
              <a:gd name="adj" fmla="val 39386"/>
            </a:avLst>
          </a:prstGeom>
          <a:gradFill flip="none" rotWithShape="1">
            <a:gsLst>
              <a:gs pos="0">
                <a:srgbClr val="00B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mtClean="0"/>
              <a:t>|</a:t>
            </a:r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0" y="0"/>
            <a:ext cx="4714876" cy="5143500"/>
          </a:xfrm>
          <a:prstGeom prst="moon">
            <a:avLst>
              <a:gd name="adj" fmla="val 38952"/>
            </a:avLst>
          </a:prstGeom>
          <a:gradFill flip="none" rotWithShape="1">
            <a:gsLst>
              <a:gs pos="0">
                <a:srgbClr val="00B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428660" y="-500084"/>
            <a:ext cx="9858444" cy="6000792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fd74ec8839eef9ced3dd65cfbac4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Anillo"/>
          <p:cNvSpPr/>
          <p:nvPr/>
        </p:nvSpPr>
        <p:spPr>
          <a:xfrm>
            <a:off x="500034" y="-357202"/>
            <a:ext cx="1857356" cy="1785926"/>
          </a:xfrm>
          <a:prstGeom prst="donut">
            <a:avLst>
              <a:gd name="adj" fmla="val 19272"/>
            </a:avLst>
          </a:prstGeom>
          <a:gradFill>
            <a:gsLst>
              <a:gs pos="16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143008" y="500078"/>
            <a:ext cx="1857356" cy="1785926"/>
          </a:xfrm>
          <a:prstGeom prst="donut">
            <a:avLst>
              <a:gd name="adj" fmla="val 19272"/>
            </a:avLst>
          </a:prstGeom>
          <a:gradFill>
            <a:gsLst>
              <a:gs pos="16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643042" y="1285872"/>
            <a:ext cx="1857356" cy="1785926"/>
          </a:xfrm>
          <a:prstGeom prst="donut">
            <a:avLst>
              <a:gd name="adj" fmla="val 19272"/>
            </a:avLst>
          </a:prstGeom>
          <a:gradFill>
            <a:gsLst>
              <a:gs pos="16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6786578" y="-428640"/>
            <a:ext cx="1857356" cy="1785926"/>
          </a:xfrm>
          <a:prstGeom prst="donut">
            <a:avLst>
              <a:gd name="adj" fmla="val 19272"/>
            </a:avLst>
          </a:prstGeom>
          <a:gradFill>
            <a:gsLst>
              <a:gs pos="16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6215074" y="214302"/>
            <a:ext cx="1857356" cy="1785926"/>
          </a:xfrm>
          <a:prstGeom prst="donut">
            <a:avLst>
              <a:gd name="adj" fmla="val 19272"/>
            </a:avLst>
          </a:prstGeom>
          <a:gradFill>
            <a:gsLst>
              <a:gs pos="16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5643570" y="1071558"/>
            <a:ext cx="1857356" cy="1785926"/>
          </a:xfrm>
          <a:prstGeom prst="donut">
            <a:avLst>
              <a:gd name="adj" fmla="val 19272"/>
            </a:avLst>
          </a:prstGeom>
          <a:gradFill>
            <a:gsLst>
              <a:gs pos="16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357454" y="1928838"/>
            <a:ext cx="1857356" cy="1785926"/>
          </a:xfrm>
          <a:prstGeom prst="donut">
            <a:avLst>
              <a:gd name="adj" fmla="val 19272"/>
            </a:avLst>
          </a:prstGeom>
          <a:gradFill>
            <a:gsLst>
              <a:gs pos="16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857488" y="2714632"/>
            <a:ext cx="1857356" cy="1785926"/>
          </a:xfrm>
          <a:prstGeom prst="donut">
            <a:avLst>
              <a:gd name="adj" fmla="val 19272"/>
            </a:avLst>
          </a:prstGeom>
          <a:gradFill>
            <a:gsLst>
              <a:gs pos="16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072066" y="1928814"/>
            <a:ext cx="1857356" cy="1785926"/>
          </a:xfrm>
          <a:prstGeom prst="donut">
            <a:avLst>
              <a:gd name="adj" fmla="val 19272"/>
            </a:avLst>
          </a:prstGeom>
          <a:gradFill>
            <a:gsLst>
              <a:gs pos="16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500562" y="2571756"/>
            <a:ext cx="1857356" cy="1785926"/>
          </a:xfrm>
          <a:prstGeom prst="donut">
            <a:avLst>
              <a:gd name="adj" fmla="val 19272"/>
            </a:avLst>
          </a:prstGeom>
          <a:gradFill>
            <a:gsLst>
              <a:gs pos="16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3357554" y="3357574"/>
            <a:ext cx="1857356" cy="1785926"/>
          </a:xfrm>
          <a:prstGeom prst="donut">
            <a:avLst>
              <a:gd name="adj" fmla="val 19272"/>
            </a:avLst>
          </a:prstGeom>
          <a:gradFill>
            <a:gsLst>
              <a:gs pos="16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214810" y="3286136"/>
            <a:ext cx="1857356" cy="1785926"/>
          </a:xfrm>
          <a:prstGeom prst="donut">
            <a:avLst>
              <a:gd name="adj" fmla="val 19272"/>
            </a:avLst>
          </a:prstGeom>
          <a:gradFill>
            <a:gsLst>
              <a:gs pos="16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428660" y="-500084"/>
            <a:ext cx="9858444" cy="7072362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E260E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8dba5846da2ac6e9fd06af66f991d8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9057871">
            <a:off x="4122994" y="663494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63000">
                <a:srgbClr val="5C2C04">
                  <a:alpha val="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19057871">
            <a:off x="4051556" y="1735064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63000">
                <a:srgbClr val="5C2C04">
                  <a:alpha val="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19057871">
            <a:off x="4051556" y="2949510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63000">
                <a:srgbClr val="5C2C04">
                  <a:alpha val="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9057871">
            <a:off x="3980118" y="4021080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63000">
                <a:srgbClr val="5C2C04">
                  <a:alpha val="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9057871">
            <a:off x="7123390" y="663495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63000">
                <a:srgbClr val="5C2C04">
                  <a:alpha val="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9057871">
            <a:off x="7051952" y="1735065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63000">
                <a:srgbClr val="5C2C04">
                  <a:alpha val="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9057871">
            <a:off x="7051952" y="2949511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63000">
                <a:srgbClr val="5C2C04">
                  <a:alpha val="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9057871">
            <a:off x="6980514" y="4021081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63000">
                <a:srgbClr val="5C2C04">
                  <a:alpha val="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9057871">
            <a:off x="908284" y="734932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63000">
                <a:srgbClr val="5C2C04">
                  <a:alpha val="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9057871">
            <a:off x="836846" y="1806502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63000">
                <a:srgbClr val="5C2C04">
                  <a:alpha val="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9057871">
            <a:off x="836846" y="3020948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63000">
                <a:srgbClr val="5C2C04">
                  <a:alpha val="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9057871">
            <a:off x="765408" y="4092518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63000">
                <a:srgbClr val="5C2C04">
                  <a:alpha val="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428660" y="-500084"/>
            <a:ext cx="9858444" cy="7286676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02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74e0f62cd0e21c11d8d589176694b9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ombinar"/>
          <p:cNvSpPr/>
          <p:nvPr/>
        </p:nvSpPr>
        <p:spPr>
          <a:xfrm rot="5400000">
            <a:off x="-75007" y="1432312"/>
            <a:ext cx="2471750" cy="2321735"/>
          </a:xfrm>
          <a:prstGeom prst="flowChartMerge">
            <a:avLst/>
          </a:prstGeom>
          <a:gradFill flip="none" rotWithShape="1">
            <a:gsLst>
              <a:gs pos="57000">
                <a:srgbClr val="FF0000">
                  <a:shade val="30000"/>
                  <a:satMod val="115000"/>
                  <a:alpha val="10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Combinar"/>
          <p:cNvSpPr/>
          <p:nvPr/>
        </p:nvSpPr>
        <p:spPr>
          <a:xfrm rot="5400000">
            <a:off x="996531" y="1432312"/>
            <a:ext cx="2471750" cy="2321735"/>
          </a:xfrm>
          <a:prstGeom prst="flowChartMerge">
            <a:avLst/>
          </a:prstGeom>
          <a:gradFill flip="none" rotWithShape="1">
            <a:gsLst>
              <a:gs pos="57000">
                <a:srgbClr val="FF0000">
                  <a:shade val="30000"/>
                  <a:satMod val="115000"/>
                  <a:alpha val="10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mbinar"/>
          <p:cNvSpPr/>
          <p:nvPr/>
        </p:nvSpPr>
        <p:spPr>
          <a:xfrm rot="5400000">
            <a:off x="1996663" y="1432312"/>
            <a:ext cx="2471750" cy="2321735"/>
          </a:xfrm>
          <a:prstGeom prst="flowChartMerge">
            <a:avLst/>
          </a:prstGeom>
          <a:gradFill flip="none" rotWithShape="1">
            <a:gsLst>
              <a:gs pos="57000">
                <a:srgbClr val="FF0000">
                  <a:shade val="30000"/>
                  <a:satMod val="115000"/>
                  <a:alpha val="10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5400000">
            <a:off x="3139671" y="1432312"/>
            <a:ext cx="2471750" cy="2321735"/>
          </a:xfrm>
          <a:prstGeom prst="flowChartMerge">
            <a:avLst/>
          </a:prstGeom>
          <a:gradFill flip="none" rotWithShape="1">
            <a:gsLst>
              <a:gs pos="57000">
                <a:srgbClr val="FF0000">
                  <a:shade val="30000"/>
                  <a:satMod val="115000"/>
                  <a:alpha val="10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5400000">
            <a:off x="4211273" y="1432312"/>
            <a:ext cx="2471750" cy="2321735"/>
          </a:xfrm>
          <a:prstGeom prst="flowChartMerge">
            <a:avLst/>
          </a:prstGeom>
          <a:gradFill flip="none" rotWithShape="1">
            <a:gsLst>
              <a:gs pos="57000">
                <a:srgbClr val="FF0000">
                  <a:shade val="30000"/>
                  <a:satMod val="115000"/>
                  <a:alpha val="10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5400000">
            <a:off x="5282811" y="1432312"/>
            <a:ext cx="2471750" cy="2321735"/>
          </a:xfrm>
          <a:prstGeom prst="flowChartMerge">
            <a:avLst/>
          </a:prstGeom>
          <a:gradFill flip="none" rotWithShape="1">
            <a:gsLst>
              <a:gs pos="57000">
                <a:srgbClr val="FF0000">
                  <a:shade val="30000"/>
                  <a:satMod val="115000"/>
                  <a:alpha val="10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5400000">
            <a:off x="6282943" y="1432312"/>
            <a:ext cx="2471750" cy="2321735"/>
          </a:xfrm>
          <a:prstGeom prst="flowChartMerge">
            <a:avLst/>
          </a:prstGeom>
          <a:gradFill flip="none" rotWithShape="1">
            <a:gsLst>
              <a:gs pos="57000">
                <a:srgbClr val="FF0000">
                  <a:shade val="30000"/>
                  <a:satMod val="115000"/>
                  <a:alpha val="10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5400000">
            <a:off x="7425951" y="1432312"/>
            <a:ext cx="2471750" cy="2321735"/>
          </a:xfrm>
          <a:prstGeom prst="flowChartMerge">
            <a:avLst/>
          </a:prstGeom>
          <a:gradFill flip="none" rotWithShape="1">
            <a:gsLst>
              <a:gs pos="57000">
                <a:srgbClr val="FF0000">
                  <a:shade val="30000"/>
                  <a:satMod val="115000"/>
                  <a:alpha val="10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428660" y="-500084"/>
            <a:ext cx="10501386" cy="6715172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5bc2fda9a73c946ab861210af5e005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1071552"/>
            <a:ext cx="285752" cy="1357322"/>
          </a:xfrm>
          <a:prstGeom prst="rect">
            <a:avLst/>
          </a:prstGeom>
          <a:gradFill flip="none" rotWithShape="1">
            <a:gsLst>
              <a:gs pos="49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28628" y="1071552"/>
            <a:ext cx="285752" cy="1357322"/>
          </a:xfrm>
          <a:prstGeom prst="rect">
            <a:avLst/>
          </a:prstGeom>
          <a:gradFill flip="none" rotWithShape="1">
            <a:gsLst>
              <a:gs pos="49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857256" y="1071552"/>
            <a:ext cx="285752" cy="1357322"/>
          </a:xfrm>
          <a:prstGeom prst="rect">
            <a:avLst/>
          </a:prstGeom>
          <a:gradFill flip="none" rotWithShape="1">
            <a:gsLst>
              <a:gs pos="49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285884" y="1071552"/>
            <a:ext cx="285752" cy="1357322"/>
          </a:xfrm>
          <a:prstGeom prst="rect">
            <a:avLst/>
          </a:prstGeom>
          <a:gradFill flip="none" rotWithShape="1">
            <a:gsLst>
              <a:gs pos="49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714512" y="1071552"/>
            <a:ext cx="285752" cy="1357322"/>
          </a:xfrm>
          <a:prstGeom prst="rect">
            <a:avLst/>
          </a:prstGeom>
          <a:gradFill flip="none" rotWithShape="1">
            <a:gsLst>
              <a:gs pos="49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143140" y="1071552"/>
            <a:ext cx="285752" cy="1357322"/>
          </a:xfrm>
          <a:prstGeom prst="rect">
            <a:avLst/>
          </a:prstGeom>
          <a:gradFill flip="none" rotWithShape="1">
            <a:gsLst>
              <a:gs pos="49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571768" y="1071552"/>
            <a:ext cx="285752" cy="1357322"/>
          </a:xfrm>
          <a:prstGeom prst="rect">
            <a:avLst/>
          </a:prstGeom>
          <a:gradFill flip="none" rotWithShape="1">
            <a:gsLst>
              <a:gs pos="49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000396" y="1071552"/>
            <a:ext cx="285752" cy="1357322"/>
          </a:xfrm>
          <a:prstGeom prst="rect">
            <a:avLst/>
          </a:prstGeom>
          <a:gradFill flip="none" rotWithShape="1">
            <a:gsLst>
              <a:gs pos="49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429024" y="1071552"/>
            <a:ext cx="285752" cy="1357322"/>
          </a:xfrm>
          <a:prstGeom prst="rect">
            <a:avLst/>
          </a:prstGeom>
          <a:gradFill flip="none" rotWithShape="1">
            <a:gsLst>
              <a:gs pos="49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857652" y="1071552"/>
            <a:ext cx="285752" cy="1357322"/>
          </a:xfrm>
          <a:prstGeom prst="rect">
            <a:avLst/>
          </a:prstGeom>
          <a:gradFill flip="none" rotWithShape="1">
            <a:gsLst>
              <a:gs pos="49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286280" y="1071552"/>
            <a:ext cx="285752" cy="1357322"/>
          </a:xfrm>
          <a:prstGeom prst="rect">
            <a:avLst/>
          </a:prstGeom>
          <a:gradFill flip="none" rotWithShape="1">
            <a:gsLst>
              <a:gs pos="49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714908" y="1071552"/>
            <a:ext cx="285752" cy="1357322"/>
          </a:xfrm>
          <a:prstGeom prst="rect">
            <a:avLst/>
          </a:prstGeom>
          <a:gradFill flip="none" rotWithShape="1">
            <a:gsLst>
              <a:gs pos="49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143536" y="1071552"/>
            <a:ext cx="285752" cy="1357322"/>
          </a:xfrm>
          <a:prstGeom prst="rect">
            <a:avLst/>
          </a:prstGeom>
          <a:gradFill flip="none" rotWithShape="1">
            <a:gsLst>
              <a:gs pos="49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572164" y="1071552"/>
            <a:ext cx="285752" cy="1357322"/>
          </a:xfrm>
          <a:prstGeom prst="rect">
            <a:avLst/>
          </a:prstGeom>
          <a:gradFill flip="none" rotWithShape="1">
            <a:gsLst>
              <a:gs pos="49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6000792" y="1071552"/>
            <a:ext cx="285752" cy="1357322"/>
          </a:xfrm>
          <a:prstGeom prst="rect">
            <a:avLst/>
          </a:prstGeom>
          <a:gradFill flip="none" rotWithShape="1">
            <a:gsLst>
              <a:gs pos="49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429420" y="1071552"/>
            <a:ext cx="285752" cy="1357322"/>
          </a:xfrm>
          <a:prstGeom prst="rect">
            <a:avLst/>
          </a:prstGeom>
          <a:gradFill flip="none" rotWithShape="1">
            <a:gsLst>
              <a:gs pos="49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858016" y="1071552"/>
            <a:ext cx="285752" cy="1357322"/>
          </a:xfrm>
          <a:prstGeom prst="rect">
            <a:avLst/>
          </a:prstGeom>
          <a:gradFill flip="none" rotWithShape="1">
            <a:gsLst>
              <a:gs pos="49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7286644" y="1071552"/>
            <a:ext cx="285752" cy="1357322"/>
          </a:xfrm>
          <a:prstGeom prst="rect">
            <a:avLst/>
          </a:prstGeom>
          <a:gradFill flip="none" rotWithShape="1">
            <a:gsLst>
              <a:gs pos="49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7715272" y="1071552"/>
            <a:ext cx="285752" cy="1357322"/>
          </a:xfrm>
          <a:prstGeom prst="rect">
            <a:avLst/>
          </a:prstGeom>
          <a:gradFill flip="none" rotWithShape="1">
            <a:gsLst>
              <a:gs pos="49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8143900" y="1071552"/>
            <a:ext cx="285752" cy="1357322"/>
          </a:xfrm>
          <a:prstGeom prst="rect">
            <a:avLst/>
          </a:prstGeom>
          <a:gradFill flip="none" rotWithShape="1">
            <a:gsLst>
              <a:gs pos="49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8501090" y="1071552"/>
            <a:ext cx="285752" cy="1357322"/>
          </a:xfrm>
          <a:prstGeom prst="rect">
            <a:avLst/>
          </a:prstGeom>
          <a:gradFill flip="none" rotWithShape="1">
            <a:gsLst>
              <a:gs pos="49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8858248" y="1071552"/>
            <a:ext cx="285752" cy="1357322"/>
          </a:xfrm>
          <a:prstGeom prst="rect">
            <a:avLst/>
          </a:prstGeom>
          <a:gradFill flip="none" rotWithShape="1">
            <a:gsLst>
              <a:gs pos="49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2357436"/>
            <a:ext cx="285752" cy="1357322"/>
          </a:xfrm>
          <a:prstGeom prst="rect">
            <a:avLst/>
          </a:prstGeom>
          <a:gradFill flip="none" rotWithShape="1">
            <a:gsLst>
              <a:gs pos="49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28628" y="2357436"/>
            <a:ext cx="285752" cy="1357322"/>
          </a:xfrm>
          <a:prstGeom prst="rect">
            <a:avLst/>
          </a:prstGeom>
          <a:gradFill flip="none" rotWithShape="1">
            <a:gsLst>
              <a:gs pos="49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857256" y="2357436"/>
            <a:ext cx="285752" cy="1357322"/>
          </a:xfrm>
          <a:prstGeom prst="rect">
            <a:avLst/>
          </a:prstGeom>
          <a:gradFill flip="none" rotWithShape="1">
            <a:gsLst>
              <a:gs pos="49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1285884" y="2357436"/>
            <a:ext cx="285752" cy="1357322"/>
          </a:xfrm>
          <a:prstGeom prst="rect">
            <a:avLst/>
          </a:prstGeom>
          <a:gradFill flip="none" rotWithShape="1">
            <a:gsLst>
              <a:gs pos="49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1714512" y="2357436"/>
            <a:ext cx="285752" cy="1357322"/>
          </a:xfrm>
          <a:prstGeom prst="rect">
            <a:avLst/>
          </a:prstGeom>
          <a:gradFill flip="none" rotWithShape="1">
            <a:gsLst>
              <a:gs pos="49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143140" y="2357436"/>
            <a:ext cx="285752" cy="1357322"/>
          </a:xfrm>
          <a:prstGeom prst="rect">
            <a:avLst/>
          </a:prstGeom>
          <a:gradFill flip="none" rotWithShape="1">
            <a:gsLst>
              <a:gs pos="49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571768" y="2357436"/>
            <a:ext cx="285752" cy="1357322"/>
          </a:xfrm>
          <a:prstGeom prst="rect">
            <a:avLst/>
          </a:prstGeom>
          <a:gradFill flip="none" rotWithShape="1">
            <a:gsLst>
              <a:gs pos="49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000396" y="2357436"/>
            <a:ext cx="285752" cy="1357322"/>
          </a:xfrm>
          <a:prstGeom prst="rect">
            <a:avLst/>
          </a:prstGeom>
          <a:gradFill flip="none" rotWithShape="1">
            <a:gsLst>
              <a:gs pos="49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429024" y="2357436"/>
            <a:ext cx="285752" cy="1357322"/>
          </a:xfrm>
          <a:prstGeom prst="rect">
            <a:avLst/>
          </a:prstGeom>
          <a:gradFill flip="none" rotWithShape="1">
            <a:gsLst>
              <a:gs pos="49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3857652" y="2357436"/>
            <a:ext cx="285752" cy="1357322"/>
          </a:xfrm>
          <a:prstGeom prst="rect">
            <a:avLst/>
          </a:prstGeom>
          <a:gradFill flip="none" rotWithShape="1">
            <a:gsLst>
              <a:gs pos="49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4286280" y="2357436"/>
            <a:ext cx="285752" cy="1357322"/>
          </a:xfrm>
          <a:prstGeom prst="rect">
            <a:avLst/>
          </a:prstGeom>
          <a:gradFill flip="none" rotWithShape="1">
            <a:gsLst>
              <a:gs pos="49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4714908" y="2357436"/>
            <a:ext cx="285752" cy="1357322"/>
          </a:xfrm>
          <a:prstGeom prst="rect">
            <a:avLst/>
          </a:prstGeom>
          <a:gradFill flip="none" rotWithShape="1">
            <a:gsLst>
              <a:gs pos="49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5143536" y="2357436"/>
            <a:ext cx="285752" cy="1357322"/>
          </a:xfrm>
          <a:prstGeom prst="rect">
            <a:avLst/>
          </a:prstGeom>
          <a:gradFill flip="none" rotWithShape="1">
            <a:gsLst>
              <a:gs pos="49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5572164" y="2357436"/>
            <a:ext cx="285752" cy="1357322"/>
          </a:xfrm>
          <a:prstGeom prst="rect">
            <a:avLst/>
          </a:prstGeom>
          <a:gradFill flip="none" rotWithShape="1">
            <a:gsLst>
              <a:gs pos="49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6000792" y="2357436"/>
            <a:ext cx="285752" cy="1357322"/>
          </a:xfrm>
          <a:prstGeom prst="rect">
            <a:avLst/>
          </a:prstGeom>
          <a:gradFill flip="none" rotWithShape="1">
            <a:gsLst>
              <a:gs pos="49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6429420" y="2357436"/>
            <a:ext cx="285752" cy="1357322"/>
          </a:xfrm>
          <a:prstGeom prst="rect">
            <a:avLst/>
          </a:prstGeom>
          <a:gradFill flip="none" rotWithShape="1">
            <a:gsLst>
              <a:gs pos="49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6858016" y="2357436"/>
            <a:ext cx="285752" cy="1357322"/>
          </a:xfrm>
          <a:prstGeom prst="rect">
            <a:avLst/>
          </a:prstGeom>
          <a:gradFill flip="none" rotWithShape="1">
            <a:gsLst>
              <a:gs pos="49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7286644" y="2357436"/>
            <a:ext cx="285752" cy="1357322"/>
          </a:xfrm>
          <a:prstGeom prst="rect">
            <a:avLst/>
          </a:prstGeom>
          <a:gradFill flip="none" rotWithShape="1">
            <a:gsLst>
              <a:gs pos="49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7715272" y="2357436"/>
            <a:ext cx="285752" cy="1357322"/>
          </a:xfrm>
          <a:prstGeom prst="rect">
            <a:avLst/>
          </a:prstGeom>
          <a:gradFill flip="none" rotWithShape="1">
            <a:gsLst>
              <a:gs pos="49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8143900" y="2357436"/>
            <a:ext cx="285752" cy="1357322"/>
          </a:xfrm>
          <a:prstGeom prst="rect">
            <a:avLst/>
          </a:prstGeom>
          <a:gradFill flip="none" rotWithShape="1">
            <a:gsLst>
              <a:gs pos="49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8501090" y="2357436"/>
            <a:ext cx="285752" cy="1357322"/>
          </a:xfrm>
          <a:prstGeom prst="rect">
            <a:avLst/>
          </a:prstGeom>
          <a:gradFill flip="none" rotWithShape="1">
            <a:gsLst>
              <a:gs pos="49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8858248" y="2357436"/>
            <a:ext cx="285752" cy="1357322"/>
          </a:xfrm>
          <a:prstGeom prst="rect">
            <a:avLst/>
          </a:prstGeom>
          <a:gradFill flip="none" rotWithShape="1">
            <a:gsLst>
              <a:gs pos="49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-428660" y="-500084"/>
            <a:ext cx="9858444" cy="6000792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3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9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5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1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3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9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0" fill="hold">
                            <p:stCondLst>
                              <p:cond delay="2000"/>
                            </p:stCondLst>
                            <p:childTnLst>
                              <p:par>
                                <p:cTn id="581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6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02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955d1e713b43cfaf4ae4e1e496e1cf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>
            <a:off x="2786018" y="0"/>
            <a:ext cx="1714480" cy="1643050"/>
          </a:xfrm>
          <a:prstGeom prst="teardrop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16200000">
            <a:off x="4464815" y="35715"/>
            <a:ext cx="1714480" cy="1643050"/>
          </a:xfrm>
          <a:prstGeom prst="teardrop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21043926">
            <a:off x="2121317" y="913129"/>
            <a:ext cx="1714480" cy="1643050"/>
          </a:xfrm>
          <a:prstGeom prst="teardrop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469790">
            <a:off x="5179195" y="892947"/>
            <a:ext cx="1714480" cy="1643050"/>
          </a:xfrm>
          <a:prstGeom prst="teardrop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043926">
            <a:off x="1478375" y="1770385"/>
            <a:ext cx="1714480" cy="1643050"/>
          </a:xfrm>
          <a:prstGeom prst="teardrop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469790">
            <a:off x="5815377" y="1669094"/>
            <a:ext cx="1714480" cy="1643050"/>
          </a:xfrm>
          <a:prstGeom prst="teardrop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043926">
            <a:off x="835433" y="2627641"/>
            <a:ext cx="1714480" cy="1643050"/>
          </a:xfrm>
          <a:prstGeom prst="teardrop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469790">
            <a:off x="6458318" y="2597789"/>
            <a:ext cx="1714480" cy="1643050"/>
          </a:xfrm>
          <a:prstGeom prst="teardrop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1043926">
            <a:off x="335367" y="3413459"/>
            <a:ext cx="1714480" cy="1643050"/>
          </a:xfrm>
          <a:prstGeom prst="teardrop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469790">
            <a:off x="7114773" y="3455045"/>
            <a:ext cx="1714480" cy="1643050"/>
          </a:xfrm>
          <a:prstGeom prst="teardrop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428660" y="-500084"/>
            <a:ext cx="9858444" cy="7286676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08b5db3a9819acdae0675a2265984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xtracto"/>
          <p:cNvSpPr/>
          <p:nvPr/>
        </p:nvSpPr>
        <p:spPr>
          <a:xfrm>
            <a:off x="785786" y="4429138"/>
            <a:ext cx="7500990" cy="785818"/>
          </a:xfrm>
          <a:prstGeom prst="flowChartExtract">
            <a:avLst/>
          </a:prstGeom>
          <a:gradFill flip="none" rotWithShape="1">
            <a:gsLst>
              <a:gs pos="60000">
                <a:srgbClr val="FF3300">
                  <a:shade val="30000"/>
                  <a:satMod val="115000"/>
                  <a:alpha val="11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Extracto"/>
          <p:cNvSpPr/>
          <p:nvPr/>
        </p:nvSpPr>
        <p:spPr>
          <a:xfrm rot="10800000">
            <a:off x="857224" y="-142894"/>
            <a:ext cx="7429552" cy="714362"/>
          </a:xfrm>
          <a:prstGeom prst="flowChartExtract">
            <a:avLst/>
          </a:prstGeom>
          <a:gradFill flip="none" rotWithShape="1">
            <a:gsLst>
              <a:gs pos="60000">
                <a:srgbClr val="FF3300">
                  <a:shade val="30000"/>
                  <a:satMod val="115000"/>
                  <a:alpha val="11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Extracto"/>
          <p:cNvSpPr/>
          <p:nvPr/>
        </p:nvSpPr>
        <p:spPr>
          <a:xfrm>
            <a:off x="785786" y="4071948"/>
            <a:ext cx="7500990" cy="785818"/>
          </a:xfrm>
          <a:prstGeom prst="flowChartExtract">
            <a:avLst/>
          </a:prstGeom>
          <a:gradFill flip="none" rotWithShape="1">
            <a:gsLst>
              <a:gs pos="60000">
                <a:srgbClr val="FF3300">
                  <a:shade val="30000"/>
                  <a:satMod val="115000"/>
                  <a:alpha val="11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Extracto"/>
          <p:cNvSpPr/>
          <p:nvPr/>
        </p:nvSpPr>
        <p:spPr>
          <a:xfrm>
            <a:off x="785786" y="3643320"/>
            <a:ext cx="7500990" cy="785818"/>
          </a:xfrm>
          <a:prstGeom prst="flowChartExtract">
            <a:avLst/>
          </a:prstGeom>
          <a:gradFill flip="none" rotWithShape="1">
            <a:gsLst>
              <a:gs pos="60000">
                <a:srgbClr val="FF3300">
                  <a:shade val="30000"/>
                  <a:satMod val="115000"/>
                  <a:alpha val="11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Extracto"/>
          <p:cNvSpPr/>
          <p:nvPr/>
        </p:nvSpPr>
        <p:spPr>
          <a:xfrm>
            <a:off x="785786" y="3214692"/>
            <a:ext cx="7500990" cy="785818"/>
          </a:xfrm>
          <a:prstGeom prst="flowChartExtract">
            <a:avLst/>
          </a:prstGeom>
          <a:gradFill flip="none" rotWithShape="1">
            <a:gsLst>
              <a:gs pos="60000">
                <a:srgbClr val="FF3300">
                  <a:shade val="30000"/>
                  <a:satMod val="115000"/>
                  <a:alpha val="11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Extracto"/>
          <p:cNvSpPr/>
          <p:nvPr/>
        </p:nvSpPr>
        <p:spPr>
          <a:xfrm rot="10800000">
            <a:off x="857224" y="285734"/>
            <a:ext cx="7429552" cy="714362"/>
          </a:xfrm>
          <a:prstGeom prst="flowChartExtract">
            <a:avLst/>
          </a:prstGeom>
          <a:gradFill flip="none" rotWithShape="1">
            <a:gsLst>
              <a:gs pos="60000">
                <a:srgbClr val="FF3300">
                  <a:shade val="30000"/>
                  <a:satMod val="115000"/>
                  <a:alpha val="11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Extracto"/>
          <p:cNvSpPr/>
          <p:nvPr/>
        </p:nvSpPr>
        <p:spPr>
          <a:xfrm rot="10800000">
            <a:off x="857224" y="714362"/>
            <a:ext cx="7429552" cy="714362"/>
          </a:xfrm>
          <a:prstGeom prst="flowChartExtract">
            <a:avLst/>
          </a:prstGeom>
          <a:gradFill flip="none" rotWithShape="1">
            <a:gsLst>
              <a:gs pos="60000">
                <a:srgbClr val="FF3300">
                  <a:shade val="30000"/>
                  <a:satMod val="115000"/>
                  <a:alpha val="11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Extracto"/>
          <p:cNvSpPr/>
          <p:nvPr/>
        </p:nvSpPr>
        <p:spPr>
          <a:xfrm rot="10800000">
            <a:off x="857224" y="1142990"/>
            <a:ext cx="7429552" cy="714362"/>
          </a:xfrm>
          <a:prstGeom prst="flowChartExtract">
            <a:avLst/>
          </a:prstGeom>
          <a:gradFill flip="none" rotWithShape="1">
            <a:gsLst>
              <a:gs pos="60000">
                <a:srgbClr val="FF3300">
                  <a:shade val="30000"/>
                  <a:satMod val="115000"/>
                  <a:alpha val="11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Extracto"/>
          <p:cNvSpPr/>
          <p:nvPr/>
        </p:nvSpPr>
        <p:spPr>
          <a:xfrm rot="10800000">
            <a:off x="857224" y="1571618"/>
            <a:ext cx="7429552" cy="714362"/>
          </a:xfrm>
          <a:prstGeom prst="flowChartExtract">
            <a:avLst/>
          </a:prstGeom>
          <a:gradFill flip="none" rotWithShape="1">
            <a:gsLst>
              <a:gs pos="60000">
                <a:srgbClr val="FF3300">
                  <a:shade val="30000"/>
                  <a:satMod val="115000"/>
                  <a:alpha val="11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Extracto"/>
          <p:cNvSpPr/>
          <p:nvPr/>
        </p:nvSpPr>
        <p:spPr>
          <a:xfrm>
            <a:off x="785786" y="2786064"/>
            <a:ext cx="7500990" cy="785818"/>
          </a:xfrm>
          <a:prstGeom prst="flowChartExtract">
            <a:avLst/>
          </a:prstGeom>
          <a:gradFill flip="none" rotWithShape="1">
            <a:gsLst>
              <a:gs pos="60000">
                <a:srgbClr val="FF3300">
                  <a:shade val="30000"/>
                  <a:satMod val="115000"/>
                  <a:alpha val="11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-428660" y="-500084"/>
            <a:ext cx="9858444" cy="6000792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425a10f5ccc49dbd03043bbda6fed9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0" y="3429006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Triángulo rectángulo"/>
          <p:cNvSpPr/>
          <p:nvPr/>
        </p:nvSpPr>
        <p:spPr>
          <a:xfrm rot="5400000">
            <a:off x="-35712" y="35712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Triángulo rectángulo"/>
          <p:cNvSpPr/>
          <p:nvPr/>
        </p:nvSpPr>
        <p:spPr>
          <a:xfrm rot="10800000">
            <a:off x="7358082" y="0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Triángulo rectángulo"/>
          <p:cNvSpPr/>
          <p:nvPr/>
        </p:nvSpPr>
        <p:spPr>
          <a:xfrm rot="16200000">
            <a:off x="7393794" y="3393294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Triángulo rectángulo"/>
          <p:cNvSpPr/>
          <p:nvPr/>
        </p:nvSpPr>
        <p:spPr>
          <a:xfrm>
            <a:off x="285720" y="3143254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Triángulo rectángulo"/>
          <p:cNvSpPr/>
          <p:nvPr/>
        </p:nvSpPr>
        <p:spPr>
          <a:xfrm rot="5400000">
            <a:off x="250008" y="321446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Triángulo rectángulo"/>
          <p:cNvSpPr/>
          <p:nvPr/>
        </p:nvSpPr>
        <p:spPr>
          <a:xfrm rot="10800000">
            <a:off x="7072330" y="214296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Triángulo rectángulo"/>
          <p:cNvSpPr/>
          <p:nvPr/>
        </p:nvSpPr>
        <p:spPr>
          <a:xfrm rot="16200000">
            <a:off x="7179494" y="3178966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Triángulo rectángulo"/>
          <p:cNvSpPr/>
          <p:nvPr/>
        </p:nvSpPr>
        <p:spPr>
          <a:xfrm rot="5400000">
            <a:off x="607230" y="607216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Triángulo rectángulo"/>
          <p:cNvSpPr/>
          <p:nvPr/>
        </p:nvSpPr>
        <p:spPr>
          <a:xfrm rot="5400000">
            <a:off x="892950" y="892950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Triángulo rectángulo"/>
          <p:cNvSpPr/>
          <p:nvPr/>
        </p:nvSpPr>
        <p:spPr>
          <a:xfrm>
            <a:off x="642942" y="2928940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Triángulo rectángulo"/>
          <p:cNvSpPr/>
          <p:nvPr/>
        </p:nvSpPr>
        <p:spPr>
          <a:xfrm>
            <a:off x="928662" y="2643188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Triángulo rectángulo"/>
          <p:cNvSpPr/>
          <p:nvPr/>
        </p:nvSpPr>
        <p:spPr>
          <a:xfrm rot="16200000">
            <a:off x="6893742" y="2893214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Triángulo rectángulo"/>
          <p:cNvSpPr/>
          <p:nvPr/>
        </p:nvSpPr>
        <p:spPr>
          <a:xfrm rot="16200000">
            <a:off x="6607990" y="2607462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Triángulo rectángulo"/>
          <p:cNvSpPr/>
          <p:nvPr/>
        </p:nvSpPr>
        <p:spPr>
          <a:xfrm rot="10800000">
            <a:off x="6858016" y="500066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Triángulo rectángulo"/>
          <p:cNvSpPr/>
          <p:nvPr/>
        </p:nvSpPr>
        <p:spPr>
          <a:xfrm rot="10800000">
            <a:off x="6572264" y="714362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-428660" y="-500084"/>
            <a:ext cx="9858444" cy="6000792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99E33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2bdbc660438e4a0f6571723541a2c1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0" y="0"/>
            <a:ext cx="3286116" cy="5143500"/>
          </a:xfrm>
          <a:prstGeom prst="moon">
            <a:avLst>
              <a:gd name="adj" fmla="val 15944"/>
            </a:avLst>
          </a:prstGeom>
          <a:solidFill>
            <a:srgbClr val="3E260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Luna"/>
          <p:cNvSpPr/>
          <p:nvPr/>
        </p:nvSpPr>
        <p:spPr>
          <a:xfrm rot="10800000">
            <a:off x="5857884" y="0"/>
            <a:ext cx="3286116" cy="5143500"/>
          </a:xfrm>
          <a:prstGeom prst="moon">
            <a:avLst>
              <a:gd name="adj" fmla="val 15944"/>
            </a:avLst>
          </a:prstGeom>
          <a:solidFill>
            <a:srgbClr val="3E260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Luna"/>
          <p:cNvSpPr/>
          <p:nvPr/>
        </p:nvSpPr>
        <p:spPr>
          <a:xfrm>
            <a:off x="785786" y="428610"/>
            <a:ext cx="2571768" cy="4286280"/>
          </a:xfrm>
          <a:prstGeom prst="moon">
            <a:avLst>
              <a:gd name="adj" fmla="val 15944"/>
            </a:avLst>
          </a:prstGeom>
          <a:solidFill>
            <a:srgbClr val="A3602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Luna"/>
          <p:cNvSpPr/>
          <p:nvPr/>
        </p:nvSpPr>
        <p:spPr>
          <a:xfrm rot="10800000">
            <a:off x="5786446" y="428610"/>
            <a:ext cx="2571768" cy="4286280"/>
          </a:xfrm>
          <a:prstGeom prst="moon">
            <a:avLst>
              <a:gd name="adj" fmla="val 15944"/>
            </a:avLst>
          </a:prstGeom>
          <a:solidFill>
            <a:srgbClr val="A3602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Luna"/>
          <p:cNvSpPr/>
          <p:nvPr/>
        </p:nvSpPr>
        <p:spPr>
          <a:xfrm>
            <a:off x="1500166" y="857238"/>
            <a:ext cx="1785950" cy="3357586"/>
          </a:xfrm>
          <a:prstGeom prst="moon">
            <a:avLst>
              <a:gd name="adj" fmla="val 19765"/>
            </a:avLst>
          </a:prstGeom>
          <a:solidFill>
            <a:srgbClr val="D99E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Luna"/>
          <p:cNvSpPr/>
          <p:nvPr/>
        </p:nvSpPr>
        <p:spPr>
          <a:xfrm rot="10800000">
            <a:off x="5857884" y="928676"/>
            <a:ext cx="1785950" cy="3357586"/>
          </a:xfrm>
          <a:prstGeom prst="moon">
            <a:avLst>
              <a:gd name="adj" fmla="val 19765"/>
            </a:avLst>
          </a:prstGeom>
          <a:solidFill>
            <a:srgbClr val="D99E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Luna"/>
          <p:cNvSpPr/>
          <p:nvPr/>
        </p:nvSpPr>
        <p:spPr>
          <a:xfrm>
            <a:off x="2214546" y="1071552"/>
            <a:ext cx="1500198" cy="2928958"/>
          </a:xfrm>
          <a:prstGeom prst="moon">
            <a:avLst>
              <a:gd name="adj" fmla="val 21584"/>
            </a:avLst>
          </a:prstGeom>
          <a:solidFill>
            <a:srgbClr val="3E260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1" name="10 Luna"/>
          <p:cNvSpPr/>
          <p:nvPr/>
        </p:nvSpPr>
        <p:spPr>
          <a:xfrm rot="10800000">
            <a:off x="5500694" y="1142990"/>
            <a:ext cx="1500198" cy="2928958"/>
          </a:xfrm>
          <a:prstGeom prst="moon">
            <a:avLst>
              <a:gd name="adj" fmla="val 19765"/>
            </a:avLst>
          </a:prstGeom>
          <a:solidFill>
            <a:srgbClr val="3E260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Luna"/>
          <p:cNvSpPr/>
          <p:nvPr/>
        </p:nvSpPr>
        <p:spPr>
          <a:xfrm>
            <a:off x="2857488" y="1357304"/>
            <a:ext cx="1285884" cy="2357454"/>
          </a:xfrm>
          <a:prstGeom prst="moon">
            <a:avLst>
              <a:gd name="adj" fmla="val 21584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3" name="12 Luna"/>
          <p:cNvSpPr/>
          <p:nvPr/>
        </p:nvSpPr>
        <p:spPr>
          <a:xfrm rot="10800000">
            <a:off x="5214942" y="1357304"/>
            <a:ext cx="1285884" cy="2357454"/>
          </a:xfrm>
          <a:prstGeom prst="moon">
            <a:avLst>
              <a:gd name="adj" fmla="val 21584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4" name="13 Luna"/>
          <p:cNvSpPr/>
          <p:nvPr/>
        </p:nvSpPr>
        <p:spPr>
          <a:xfrm>
            <a:off x="3428992" y="1571618"/>
            <a:ext cx="1071570" cy="1928826"/>
          </a:xfrm>
          <a:prstGeom prst="moon">
            <a:avLst>
              <a:gd name="adj" fmla="val 21584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5" name="14 Luna"/>
          <p:cNvSpPr/>
          <p:nvPr/>
        </p:nvSpPr>
        <p:spPr>
          <a:xfrm rot="10800000">
            <a:off x="4643438" y="1571618"/>
            <a:ext cx="1071570" cy="1928826"/>
          </a:xfrm>
          <a:prstGeom prst="moon">
            <a:avLst>
              <a:gd name="adj" fmla="val 21584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6" name="15 Rectángulo"/>
          <p:cNvSpPr/>
          <p:nvPr/>
        </p:nvSpPr>
        <p:spPr>
          <a:xfrm>
            <a:off x="-428660" y="-500084"/>
            <a:ext cx="9858444" cy="6000792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1862dae299e4d45cec195dfc5b5b93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8939232">
            <a:off x="2934507" y="1753074"/>
            <a:ext cx="3345162" cy="3423302"/>
          </a:xfrm>
          <a:prstGeom prst="teardrop">
            <a:avLst>
              <a:gd name="adj" fmla="val 146046"/>
            </a:avLst>
          </a:prstGeom>
          <a:gradFill flip="none" rotWithShape="1">
            <a:gsLst>
              <a:gs pos="60000">
                <a:schemeClr val="bg1">
                  <a:alpha val="14000"/>
                </a:schemeClr>
              </a:gs>
              <a:gs pos="50000">
                <a:srgbClr val="CC00FF">
                  <a:shade val="67500"/>
                  <a:satMod val="115000"/>
                </a:srgbClr>
              </a:gs>
              <a:gs pos="100000">
                <a:srgbClr val="CC00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Lágrima"/>
          <p:cNvSpPr/>
          <p:nvPr/>
        </p:nvSpPr>
        <p:spPr>
          <a:xfrm rot="18939232">
            <a:off x="2934508" y="1753074"/>
            <a:ext cx="3345162" cy="3423302"/>
          </a:xfrm>
          <a:prstGeom prst="teardrop">
            <a:avLst>
              <a:gd name="adj" fmla="val 146046"/>
            </a:avLst>
          </a:prstGeom>
          <a:gradFill flip="none" rotWithShape="1">
            <a:gsLst>
              <a:gs pos="60000">
                <a:schemeClr val="bg1">
                  <a:alpha val="14000"/>
                </a:schemeClr>
              </a:gs>
              <a:gs pos="50000">
                <a:srgbClr val="CC00FF">
                  <a:shade val="67500"/>
                  <a:satMod val="115000"/>
                </a:srgbClr>
              </a:gs>
              <a:gs pos="100000">
                <a:srgbClr val="CC00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500084"/>
            <a:ext cx="9858444" cy="6000792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544068771385f6935b9d0a466d872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2786051" y="1120935"/>
            <a:ext cx="3714775" cy="2951013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0" lon="0" rev="0"/>
            </a:camera>
            <a:lightRig rig="harsh" dir="t"/>
          </a:scene3d>
          <a:sp3d prstMaterial="matte">
            <a:bevelT w="1549400" h="4381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isósceles"/>
          <p:cNvSpPr/>
          <p:nvPr/>
        </p:nvSpPr>
        <p:spPr>
          <a:xfrm rot="18679224">
            <a:off x="2149519" y="477470"/>
            <a:ext cx="1796061" cy="1825110"/>
          </a:xfrm>
          <a:prstGeom prst="triangle">
            <a:avLst>
              <a:gd name="adj" fmla="val 45812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900000" lon="20999996" rev="0"/>
            </a:camera>
            <a:lightRig rig="contrasting" dir="t"/>
          </a:scene3d>
          <a:sp3d>
            <a:bevelT w="1282700" h="419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rot="2863384">
            <a:off x="5297539" y="475996"/>
            <a:ext cx="1796061" cy="1825110"/>
          </a:xfrm>
          <a:prstGeom prst="triangle">
            <a:avLst>
              <a:gd name="adj" fmla="val 45812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1200000" lon="0" rev="0"/>
            </a:camera>
            <a:lightRig rig="contrasting" dir="t"/>
          </a:scene3d>
          <a:sp3d>
            <a:bevelT w="1282700" h="419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3603833">
            <a:off x="2036744" y="2789323"/>
            <a:ext cx="1802986" cy="1883235"/>
          </a:xfrm>
          <a:prstGeom prst="triangle">
            <a:avLst>
              <a:gd name="adj" fmla="val 45812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590792" lon="20690932" rev="21494771"/>
            </a:camera>
            <a:lightRig rig="contrasting" dir="t"/>
          </a:scene3d>
          <a:sp3d extrusionH="114300">
            <a:bevelT w="1282700" h="419100" prst="coolSlant"/>
            <a:bevelB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7995235">
            <a:off x="5230524" y="2835816"/>
            <a:ext cx="1796061" cy="1825110"/>
          </a:xfrm>
          <a:prstGeom prst="triangle">
            <a:avLst>
              <a:gd name="adj" fmla="val 45812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900000" lon="21299991" rev="0"/>
            </a:camera>
            <a:lightRig rig="contrasting" dir="t"/>
          </a:scene3d>
          <a:sp3d>
            <a:bevelT w="1282700" h="419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2863384">
            <a:off x="5869043" y="154526"/>
            <a:ext cx="1796061" cy="1825110"/>
          </a:xfrm>
          <a:prstGeom prst="triangle">
            <a:avLst>
              <a:gd name="adj" fmla="val 45812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1200000" lon="0" rev="0"/>
            </a:camera>
            <a:lightRig rig="contrasting" dir="t"/>
          </a:scene3d>
          <a:sp3d>
            <a:bevelT w="1282700" h="419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2863384">
            <a:off x="6511984" y="51564"/>
            <a:ext cx="1796061" cy="1825110"/>
          </a:xfrm>
          <a:prstGeom prst="triangle">
            <a:avLst>
              <a:gd name="adj" fmla="val 45812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1200000" lon="0" rev="0"/>
            </a:camera>
            <a:lightRig rig="contrasting" dir="t"/>
          </a:scene3d>
          <a:sp3d>
            <a:bevelT w="1282700" h="419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18679224">
            <a:off x="1649453" y="209577"/>
            <a:ext cx="1796061" cy="1825110"/>
          </a:xfrm>
          <a:prstGeom prst="triangle">
            <a:avLst>
              <a:gd name="adj" fmla="val 45812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900000" lon="20999996" rev="0"/>
            </a:camera>
            <a:lightRig rig="contrasting" dir="t"/>
          </a:scene3d>
          <a:sp3d>
            <a:bevelT w="1282700" h="419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18679224">
            <a:off x="1077950" y="-58297"/>
            <a:ext cx="1796061" cy="1825110"/>
          </a:xfrm>
          <a:prstGeom prst="triangle">
            <a:avLst>
              <a:gd name="adj" fmla="val 45812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900000" lon="20999996" rev="0"/>
            </a:camera>
            <a:lightRig rig="contrasting" dir="t"/>
          </a:scene3d>
          <a:sp3d>
            <a:bevelT w="1282700" h="419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13603833">
            <a:off x="1679555" y="2980723"/>
            <a:ext cx="1802986" cy="1883235"/>
          </a:xfrm>
          <a:prstGeom prst="triangle">
            <a:avLst>
              <a:gd name="adj" fmla="val 45812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590792" lon="20690932" rev="21494771"/>
            </a:camera>
            <a:lightRig rig="contrasting" dir="t"/>
          </a:scene3d>
          <a:sp3d extrusionH="114300">
            <a:bevelT w="1282700" h="419100" prst="coolSlant"/>
            <a:bevelB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13603833">
            <a:off x="1179489" y="3302193"/>
            <a:ext cx="1802986" cy="1883235"/>
          </a:xfrm>
          <a:prstGeom prst="triangle">
            <a:avLst>
              <a:gd name="adj" fmla="val 45812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590792" lon="20690932" rev="21494771"/>
            </a:camera>
            <a:lightRig rig="contrasting" dir="t"/>
          </a:scene3d>
          <a:sp3d extrusionH="114300">
            <a:bevelT w="1282700" h="419100" prst="coolSlant"/>
            <a:bevelB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7995235">
            <a:off x="5659152" y="3099512"/>
            <a:ext cx="1796061" cy="1825110"/>
          </a:xfrm>
          <a:prstGeom prst="triangle">
            <a:avLst>
              <a:gd name="adj" fmla="val 45812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900000" lon="21299991" rev="0"/>
            </a:camera>
            <a:lightRig rig="contrasting" dir="t"/>
          </a:scene3d>
          <a:sp3d>
            <a:bevelT w="1282700" h="419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7995235">
            <a:off x="6230656" y="3420983"/>
            <a:ext cx="1796061" cy="1825110"/>
          </a:xfrm>
          <a:prstGeom prst="triangle">
            <a:avLst>
              <a:gd name="adj" fmla="val 45812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900000" lon="21299991" rev="0"/>
            </a:camera>
            <a:lightRig rig="contrasting" dir="t"/>
          </a:scene3d>
          <a:sp3d>
            <a:bevelT w="1282700" h="419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3143241" y="1500180"/>
            <a:ext cx="3009921" cy="2199666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0" lon="0" rev="0"/>
            </a:camera>
            <a:lightRig rig="harsh" dir="t"/>
          </a:scene3d>
          <a:sp3d prstMaterial="matte">
            <a:bevelT w="1549400" h="4381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3357554" y="1714494"/>
            <a:ext cx="2571768" cy="1768091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0" lon="0" rev="0"/>
            </a:camera>
            <a:lightRig rig="harsh" dir="t"/>
          </a:scene3d>
          <a:sp3d prstMaterial="matte">
            <a:bevelT w="1549400" h="4381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428660" y="-500084"/>
            <a:ext cx="9858444" cy="6000792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2000"/>
                            </p:stCondLst>
                            <p:childTnLst>
                              <p:par>
                                <p:cTn id="125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7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9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7" grpId="0" animBg="1"/>
      <p:bldP spid="17" grpId="1" animBg="1"/>
      <p:bldP spid="1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54b422c9a70ea03a6ad7a656add8e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285720" y="1821651"/>
            <a:ext cx="1643074" cy="1446620"/>
          </a:xfrm>
          <a:prstGeom prst="donu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0" lon="20099993" rev="0"/>
            </a:camera>
            <a:lightRig rig="threePt" dir="t"/>
          </a:scene3d>
          <a:sp3d extrusionH="323850">
            <a:bevelT w="1143000" h="4635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7143768" y="1857370"/>
            <a:ext cx="1643074" cy="1446620"/>
          </a:xfrm>
          <a:prstGeom prst="donu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0" lon="1799974" rev="0"/>
            </a:camera>
            <a:lightRig rig="threePt" dir="t"/>
          </a:scene3d>
          <a:sp3d extrusionH="323850">
            <a:bevelT w="1143000" h="4635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285984" y="1821651"/>
            <a:ext cx="1500198" cy="1446620"/>
          </a:xfrm>
          <a:prstGeom prst="donu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0" lon="20099993" rev="0"/>
            </a:camera>
            <a:lightRig rig="threePt" dir="t"/>
          </a:scene3d>
          <a:sp3d extrusionH="323850">
            <a:bevelT w="1143000" h="4635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5214942" y="1875229"/>
            <a:ext cx="1643074" cy="1446620"/>
          </a:xfrm>
          <a:prstGeom prst="donu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0" lon="1799974" rev="0"/>
            </a:camera>
            <a:lightRig rig="threePt" dir="t"/>
          </a:scene3d>
          <a:sp3d extrusionH="323850">
            <a:bevelT w="1143000" h="4635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428660" y="-500084"/>
            <a:ext cx="9858444" cy="6000792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9" presetClass="exit" presetSubtype="1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C2C04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92e485da36cb1f9e8d7eb996a529b7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428596" y="107157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1071538" y="53579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2000232" y="0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3000364" y="53579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3857620" y="107157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4857752" y="53579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5572132" y="53579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6572264" y="53579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7715240" y="53579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428660" y="-500084"/>
            <a:ext cx="9858444" cy="6000792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000"/>
                            </p:stCondLst>
                            <p:childTnLst>
                              <p:par>
                                <p:cTn id="99" presetID="19" presetClass="exit" presetSubtype="1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7298b60fc4e73f23c41d9a1c39bdd4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isósceles"/>
          <p:cNvSpPr/>
          <p:nvPr/>
        </p:nvSpPr>
        <p:spPr>
          <a:xfrm rot="18679224">
            <a:off x="2149519" y="477470"/>
            <a:ext cx="1796061" cy="1825110"/>
          </a:xfrm>
          <a:prstGeom prst="triangle">
            <a:avLst>
              <a:gd name="adj" fmla="val 45812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900000" lon="20999996" rev="0"/>
            </a:camera>
            <a:lightRig rig="contrasting" dir="t"/>
          </a:scene3d>
          <a:sp3d>
            <a:bevelT w="1282700" h="419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isósceles"/>
          <p:cNvSpPr/>
          <p:nvPr/>
        </p:nvSpPr>
        <p:spPr>
          <a:xfrm rot="2863384">
            <a:off x="5297539" y="475996"/>
            <a:ext cx="1796061" cy="1825110"/>
          </a:xfrm>
          <a:prstGeom prst="triangle">
            <a:avLst>
              <a:gd name="adj" fmla="val 45812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1200000" lon="0" rev="0"/>
            </a:camera>
            <a:lightRig rig="contrasting" dir="t"/>
          </a:scene3d>
          <a:sp3d>
            <a:bevelT w="1282700" h="419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rot="13603833">
            <a:off x="2036744" y="2789323"/>
            <a:ext cx="1802986" cy="1883235"/>
          </a:xfrm>
          <a:prstGeom prst="triangle">
            <a:avLst>
              <a:gd name="adj" fmla="val 45812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590792" lon="20690932" rev="21494771"/>
            </a:camera>
            <a:lightRig rig="contrasting" dir="t"/>
          </a:scene3d>
          <a:sp3d extrusionH="114300">
            <a:bevelT w="1282700" h="419100" prst="coolSlant"/>
            <a:bevelB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7995235">
            <a:off x="5230524" y="2835816"/>
            <a:ext cx="1796061" cy="1825110"/>
          </a:xfrm>
          <a:prstGeom prst="triangle">
            <a:avLst>
              <a:gd name="adj" fmla="val 45812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900000" lon="21299991" rev="0"/>
            </a:camera>
            <a:lightRig rig="contrasting" dir="t"/>
          </a:scene3d>
          <a:sp3d>
            <a:bevelT w="1282700" h="419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2863384">
            <a:off x="5869043" y="154526"/>
            <a:ext cx="1796061" cy="1825110"/>
          </a:xfrm>
          <a:prstGeom prst="triangle">
            <a:avLst>
              <a:gd name="adj" fmla="val 45812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1200000" lon="0" rev="0"/>
            </a:camera>
            <a:lightRig rig="contrasting" dir="t"/>
          </a:scene3d>
          <a:sp3d>
            <a:bevelT w="1282700" h="419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8679224">
            <a:off x="1649453" y="209577"/>
            <a:ext cx="1796061" cy="1825110"/>
          </a:xfrm>
          <a:prstGeom prst="triangle">
            <a:avLst>
              <a:gd name="adj" fmla="val 45812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900000" lon="20999996" rev="0"/>
            </a:camera>
            <a:lightRig rig="contrasting" dir="t"/>
          </a:scene3d>
          <a:sp3d>
            <a:bevelT w="1282700" h="419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8679224">
            <a:off x="1077950" y="-58297"/>
            <a:ext cx="1796061" cy="1825110"/>
          </a:xfrm>
          <a:prstGeom prst="triangle">
            <a:avLst>
              <a:gd name="adj" fmla="val 45812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900000" lon="20999996" rev="0"/>
            </a:camera>
            <a:lightRig rig="contrasting" dir="t"/>
          </a:scene3d>
          <a:sp3d>
            <a:bevelT w="1282700" h="419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13603833">
            <a:off x="1679555" y="2980723"/>
            <a:ext cx="1802986" cy="1883235"/>
          </a:xfrm>
          <a:prstGeom prst="triangle">
            <a:avLst>
              <a:gd name="adj" fmla="val 45812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590792" lon="20690932" rev="21494771"/>
            </a:camera>
            <a:lightRig rig="contrasting" dir="t"/>
          </a:scene3d>
          <a:sp3d extrusionH="114300">
            <a:bevelT w="1282700" h="419100" prst="coolSlant"/>
            <a:bevelB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13603833">
            <a:off x="1179489" y="3302193"/>
            <a:ext cx="1802986" cy="1883235"/>
          </a:xfrm>
          <a:prstGeom prst="triangle">
            <a:avLst>
              <a:gd name="adj" fmla="val 45812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590792" lon="20690932" rev="21494771"/>
            </a:camera>
            <a:lightRig rig="contrasting" dir="t"/>
          </a:scene3d>
          <a:sp3d extrusionH="114300">
            <a:bevelT w="1282700" h="419100" prst="coolSlant"/>
            <a:bevelB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7995235">
            <a:off x="5659152" y="3099512"/>
            <a:ext cx="1796061" cy="1825110"/>
          </a:xfrm>
          <a:prstGeom prst="triangle">
            <a:avLst>
              <a:gd name="adj" fmla="val 45812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900000" lon="21299991" rev="0"/>
            </a:camera>
            <a:lightRig rig="contrasting" dir="t"/>
          </a:scene3d>
          <a:sp3d>
            <a:bevelT w="1282700" h="419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7995235">
            <a:off x="6230656" y="3420983"/>
            <a:ext cx="1796061" cy="1825110"/>
          </a:xfrm>
          <a:prstGeom prst="triangle">
            <a:avLst>
              <a:gd name="adj" fmla="val 45812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900000" lon="21299991" rev="0"/>
            </a:camera>
            <a:lightRig rig="contrasting" dir="t"/>
          </a:scene3d>
          <a:sp3d>
            <a:bevelT w="1282700" h="419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428660" y="-500084"/>
            <a:ext cx="9858444" cy="6000792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000"/>
                            </p:stCondLst>
                            <p:childTnLst>
                              <p:par>
                                <p:cTn id="97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3602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6839ffc8008b91b9a6637cebb2df8f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4111108">
            <a:off x="-9063" y="919234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D99E33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4111108">
            <a:off x="1133946" y="919234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D99E33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4111108">
            <a:off x="2134079" y="919234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D99E33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4111108">
            <a:off x="3134210" y="919234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D99E33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4111108">
            <a:off x="4205780" y="919234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D99E33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4111108">
            <a:off x="5348788" y="919234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D99E33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4111108">
            <a:off x="6348921" y="972812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D99E33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4111108">
            <a:off x="7339835" y="1026390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D99E33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4111108">
            <a:off x="276721" y="2419431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D99E33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4111108">
            <a:off x="1419697" y="2419432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D99E33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4111108">
            <a:off x="2634145" y="2473010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D99E33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4111108">
            <a:off x="3705714" y="2419432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D99E33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4111108">
            <a:off x="4920160" y="2473009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D99E33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4111108">
            <a:off x="5991730" y="2473011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D99E33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4111108">
            <a:off x="7063299" y="2473009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D99E33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4111108">
            <a:off x="8134870" y="2526589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D99E33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428660" y="-500084"/>
            <a:ext cx="10358510" cy="6000792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2000"/>
                            </p:stCondLst>
                            <p:childTnLst>
                              <p:par>
                                <p:cTn id="13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24347a15decbb3d46157d0f1b85d53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9014732">
            <a:off x="352123" y="422379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9014732">
            <a:off x="923595" y="1493925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9014732">
            <a:off x="1423661" y="2422618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9014732">
            <a:off x="2066603" y="3422751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532408">
            <a:off x="6596094" y="365476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532408">
            <a:off x="5990618" y="1415070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532408">
            <a:off x="5276237" y="2415202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532408">
            <a:off x="4776171" y="3415333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2" name="11 Rectángulo"/>
          <p:cNvSpPr/>
          <p:nvPr/>
        </p:nvSpPr>
        <p:spPr>
          <a:xfrm>
            <a:off x="-428660" y="-500084"/>
            <a:ext cx="9858444" cy="8501122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E260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c5a733ca568301f1a1748eaccb131c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Franja diagonal"/>
          <p:cNvSpPr/>
          <p:nvPr/>
        </p:nvSpPr>
        <p:spPr>
          <a:xfrm>
            <a:off x="0" y="0"/>
            <a:ext cx="4643438" cy="6858000"/>
          </a:xfrm>
          <a:prstGeom prst="diagStripe">
            <a:avLst>
              <a:gd name="adj" fmla="val 8473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Franja diagonal"/>
          <p:cNvSpPr/>
          <p:nvPr/>
        </p:nvSpPr>
        <p:spPr>
          <a:xfrm flipH="1">
            <a:off x="4572000" y="0"/>
            <a:ext cx="4572000" cy="7010400"/>
          </a:xfrm>
          <a:prstGeom prst="diagStripe">
            <a:avLst>
              <a:gd name="adj" fmla="val 84736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>
            <a:off x="0" y="0"/>
            <a:ext cx="3643306" cy="5357826"/>
          </a:xfrm>
          <a:prstGeom prst="diagStripe">
            <a:avLst>
              <a:gd name="adj" fmla="val 7998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H="1">
            <a:off x="5572132" y="0"/>
            <a:ext cx="3571868" cy="5572140"/>
          </a:xfrm>
          <a:prstGeom prst="diagStripe">
            <a:avLst>
              <a:gd name="adj" fmla="val 80418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>
            <a:off x="0" y="0"/>
            <a:ext cx="2571736" cy="3786166"/>
          </a:xfrm>
          <a:prstGeom prst="diagStripe">
            <a:avLst>
              <a:gd name="adj" fmla="val 7426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flipH="1">
            <a:off x="6500826" y="0"/>
            <a:ext cx="2643174" cy="4071942"/>
          </a:xfrm>
          <a:prstGeom prst="diagStripe">
            <a:avLst>
              <a:gd name="adj" fmla="val 751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>
            <a:off x="0" y="0"/>
            <a:ext cx="1643042" cy="2357382"/>
          </a:xfrm>
          <a:prstGeom prst="diagStripe">
            <a:avLst>
              <a:gd name="adj" fmla="val 68142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H="1">
            <a:off x="7358082" y="0"/>
            <a:ext cx="1785918" cy="2714620"/>
          </a:xfrm>
          <a:prstGeom prst="diagStripe">
            <a:avLst>
              <a:gd name="adj" fmla="val 6737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428660" y="-500084"/>
            <a:ext cx="9858444" cy="785818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3" presetClass="exit" presetSubtype="1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C2C0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f7fb9cea1becfde66414c5d354991f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urly-158671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 rot="12028169">
            <a:off x="3129384" y="3489189"/>
            <a:ext cx="1490656" cy="1824130"/>
          </a:xfrm>
          <a:prstGeom prst="rect">
            <a:avLst/>
          </a:prstGeom>
        </p:spPr>
      </p:pic>
      <p:pic>
        <p:nvPicPr>
          <p:cNvPr id="4" name="3 Imagen" descr="curly-158671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 rot="9807693">
            <a:off x="4800792" y="3460561"/>
            <a:ext cx="1490656" cy="1824130"/>
          </a:xfrm>
          <a:prstGeom prst="rect">
            <a:avLst/>
          </a:prstGeom>
        </p:spPr>
      </p:pic>
      <p:pic>
        <p:nvPicPr>
          <p:cNvPr id="5" name="4 Imagen" descr="curly-158671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 rot="9860367">
            <a:off x="6004978" y="2524770"/>
            <a:ext cx="1490656" cy="1824130"/>
          </a:xfrm>
          <a:prstGeom prst="rect">
            <a:avLst/>
          </a:prstGeom>
        </p:spPr>
      </p:pic>
      <p:pic>
        <p:nvPicPr>
          <p:cNvPr id="6" name="5 Imagen" descr="curly-158671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 rot="7032730">
            <a:off x="5862101" y="1024573"/>
            <a:ext cx="1490656" cy="1824130"/>
          </a:xfrm>
          <a:prstGeom prst="rect">
            <a:avLst/>
          </a:prstGeom>
        </p:spPr>
      </p:pic>
      <p:pic>
        <p:nvPicPr>
          <p:cNvPr id="7" name="6 Imagen" descr="curly-158671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 rot="6253789">
            <a:off x="5254434" y="-20705"/>
            <a:ext cx="1490656" cy="1824130"/>
          </a:xfrm>
          <a:prstGeom prst="rect">
            <a:avLst/>
          </a:prstGeom>
        </p:spPr>
      </p:pic>
      <p:pic>
        <p:nvPicPr>
          <p:cNvPr id="8" name="7 Imagen" descr="curly-158671_640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 rot="2742267">
            <a:off x="3699037" y="-396330"/>
            <a:ext cx="1612303" cy="1824130"/>
          </a:xfrm>
          <a:prstGeom prst="rect">
            <a:avLst/>
          </a:prstGeom>
        </p:spPr>
      </p:pic>
      <p:pic>
        <p:nvPicPr>
          <p:cNvPr id="9" name="8 Imagen" descr="curly-158671_640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 rot="21166764">
            <a:off x="2190960" y="35512"/>
            <a:ext cx="1612303" cy="1824130"/>
          </a:xfrm>
          <a:prstGeom prst="rect">
            <a:avLst/>
          </a:prstGeom>
        </p:spPr>
      </p:pic>
      <p:pic>
        <p:nvPicPr>
          <p:cNvPr id="10" name="9 Imagen" descr="curly-158671_640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 rot="16364907">
            <a:off x="1395046" y="1267550"/>
            <a:ext cx="1612303" cy="1824130"/>
          </a:xfrm>
          <a:prstGeom prst="rect">
            <a:avLst/>
          </a:prstGeom>
        </p:spPr>
      </p:pic>
      <p:pic>
        <p:nvPicPr>
          <p:cNvPr id="11" name="10 Imagen" descr="curly-158671_640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 rot="15819808">
            <a:off x="1636662" y="2681457"/>
            <a:ext cx="1612303" cy="1824130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428660" y="-500084"/>
            <a:ext cx="9858444" cy="6000792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7ac39c2745f2e103f575680823e4c0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unna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071670" y="1"/>
            <a:ext cx="5228985" cy="5143499"/>
          </a:xfrm>
          <a:prstGeom prst="rect">
            <a:avLst/>
          </a:prstGeom>
        </p:spPr>
      </p:pic>
      <p:pic>
        <p:nvPicPr>
          <p:cNvPr id="4" name="3 Imagen" descr="unnamed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3805067" y="1552733"/>
            <a:ext cx="1857388" cy="1895158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428660" y="-500084"/>
            <a:ext cx="9858444" cy="6000792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e9f40650f61dcd1bae307abe7e5e79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85752" y="1214428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428728" y="1214428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1214428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643306" y="1214428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714876" y="1214428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786446" y="1214428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834214" y="1214428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834346" y="1214428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85752" y="2428874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428728" y="2428874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2428874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643306" y="2428874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714876" y="2428874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786446" y="2428874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834214" y="2428874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834346" y="2428874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9" name="18 Rectángulo"/>
          <p:cNvSpPr/>
          <p:nvPr/>
        </p:nvSpPr>
        <p:spPr>
          <a:xfrm>
            <a:off x="-428660" y="-500084"/>
            <a:ext cx="9858444" cy="6000792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C2C04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207bfad52b79b2323af82959875cb1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16200000">
            <a:off x="5286396" y="-1000148"/>
            <a:ext cx="3786182" cy="5786478"/>
          </a:xfrm>
          <a:prstGeom prst="chevron">
            <a:avLst>
              <a:gd name="adj" fmla="val 9541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16200000">
            <a:off x="4321947" y="-1035839"/>
            <a:ext cx="3786214" cy="5857892"/>
          </a:xfrm>
          <a:prstGeom prst="chevron">
            <a:avLst>
              <a:gd name="adj" fmla="val 94584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3321823" y="-1035839"/>
            <a:ext cx="3786214" cy="5857892"/>
          </a:xfrm>
          <a:prstGeom prst="chevron">
            <a:avLst>
              <a:gd name="adj" fmla="val 9416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2393129" y="-1035839"/>
            <a:ext cx="3786214" cy="5857892"/>
          </a:xfrm>
          <a:prstGeom prst="chevron">
            <a:avLst>
              <a:gd name="adj" fmla="val 9460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1392997" y="-1035839"/>
            <a:ext cx="3786214" cy="5857892"/>
          </a:xfrm>
          <a:prstGeom prst="chevron">
            <a:avLst>
              <a:gd name="adj" fmla="val 94870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607179" y="-1035839"/>
            <a:ext cx="3786214" cy="5857892"/>
          </a:xfrm>
          <a:prstGeom prst="chevron">
            <a:avLst>
              <a:gd name="adj" fmla="val 95850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-392953" y="-1035839"/>
            <a:ext cx="3786214" cy="5857892"/>
          </a:xfrm>
          <a:prstGeom prst="chevron">
            <a:avLst>
              <a:gd name="adj" fmla="val 9498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1643106" y="-500084"/>
            <a:ext cx="11930146" cy="7715304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C2C04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76be773501ae06b71965f2e8e6c7a5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500034" y="-357202"/>
            <a:ext cx="1857356" cy="1785926"/>
          </a:xfrm>
          <a:prstGeom prst="donut">
            <a:avLst>
              <a:gd name="adj" fmla="val 19272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1143008" y="500078"/>
            <a:ext cx="1857356" cy="1785926"/>
          </a:xfrm>
          <a:prstGeom prst="donut">
            <a:avLst>
              <a:gd name="adj" fmla="val 19272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1643042" y="1285872"/>
            <a:ext cx="1857356" cy="1785926"/>
          </a:xfrm>
          <a:prstGeom prst="donut">
            <a:avLst>
              <a:gd name="adj" fmla="val 19272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6786578" y="-428640"/>
            <a:ext cx="1857356" cy="1785926"/>
          </a:xfrm>
          <a:prstGeom prst="donut">
            <a:avLst>
              <a:gd name="adj" fmla="val 19272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6215074" y="214302"/>
            <a:ext cx="1857356" cy="1785926"/>
          </a:xfrm>
          <a:prstGeom prst="donut">
            <a:avLst>
              <a:gd name="adj" fmla="val 19272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5643570" y="1071558"/>
            <a:ext cx="1857356" cy="1785926"/>
          </a:xfrm>
          <a:prstGeom prst="donut">
            <a:avLst>
              <a:gd name="adj" fmla="val 19272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357454" y="1928838"/>
            <a:ext cx="1857356" cy="1785926"/>
          </a:xfrm>
          <a:prstGeom prst="donut">
            <a:avLst>
              <a:gd name="adj" fmla="val 19272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857488" y="2714632"/>
            <a:ext cx="1857356" cy="1785926"/>
          </a:xfrm>
          <a:prstGeom prst="donut">
            <a:avLst>
              <a:gd name="adj" fmla="val 19272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072066" y="1928814"/>
            <a:ext cx="1857356" cy="1785926"/>
          </a:xfrm>
          <a:prstGeom prst="donut">
            <a:avLst>
              <a:gd name="adj" fmla="val 19272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4500562" y="2571756"/>
            <a:ext cx="1857356" cy="1785926"/>
          </a:xfrm>
          <a:prstGeom prst="donut">
            <a:avLst>
              <a:gd name="adj" fmla="val 19272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357554" y="3357574"/>
            <a:ext cx="1857356" cy="1785926"/>
          </a:xfrm>
          <a:prstGeom prst="donut">
            <a:avLst>
              <a:gd name="adj" fmla="val 19272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214810" y="3286136"/>
            <a:ext cx="1857356" cy="1785926"/>
          </a:xfrm>
          <a:prstGeom prst="donut">
            <a:avLst>
              <a:gd name="adj" fmla="val 19272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428660" y="-500084"/>
            <a:ext cx="9858444" cy="757242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ce4645da9ef51636b283de23a94450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0" y="0"/>
            <a:ext cx="3286116" cy="5143500"/>
          </a:xfrm>
          <a:prstGeom prst="moon">
            <a:avLst>
              <a:gd name="adj" fmla="val 15944"/>
            </a:avLst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Luna"/>
          <p:cNvSpPr/>
          <p:nvPr/>
        </p:nvSpPr>
        <p:spPr>
          <a:xfrm rot="10800000">
            <a:off x="5857884" y="0"/>
            <a:ext cx="3286116" cy="5143500"/>
          </a:xfrm>
          <a:prstGeom prst="moon">
            <a:avLst>
              <a:gd name="adj" fmla="val 15944"/>
            </a:avLst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Luna"/>
          <p:cNvSpPr/>
          <p:nvPr/>
        </p:nvSpPr>
        <p:spPr>
          <a:xfrm>
            <a:off x="785786" y="428610"/>
            <a:ext cx="2571768" cy="4286280"/>
          </a:xfrm>
          <a:prstGeom prst="moon">
            <a:avLst>
              <a:gd name="adj" fmla="val 15944"/>
            </a:avLst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Luna"/>
          <p:cNvSpPr/>
          <p:nvPr/>
        </p:nvSpPr>
        <p:spPr>
          <a:xfrm rot="10800000">
            <a:off x="5786446" y="428610"/>
            <a:ext cx="2571768" cy="4286280"/>
          </a:xfrm>
          <a:prstGeom prst="moon">
            <a:avLst>
              <a:gd name="adj" fmla="val 15944"/>
            </a:avLst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Luna"/>
          <p:cNvSpPr/>
          <p:nvPr/>
        </p:nvSpPr>
        <p:spPr>
          <a:xfrm>
            <a:off x="1500166" y="857238"/>
            <a:ext cx="1785950" cy="3357586"/>
          </a:xfrm>
          <a:prstGeom prst="moon">
            <a:avLst>
              <a:gd name="adj" fmla="val 19765"/>
            </a:avLst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Luna"/>
          <p:cNvSpPr/>
          <p:nvPr/>
        </p:nvSpPr>
        <p:spPr>
          <a:xfrm rot="10800000">
            <a:off x="5857884" y="928676"/>
            <a:ext cx="1785950" cy="3357586"/>
          </a:xfrm>
          <a:prstGeom prst="moon">
            <a:avLst>
              <a:gd name="adj" fmla="val 19765"/>
            </a:avLst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Luna"/>
          <p:cNvSpPr/>
          <p:nvPr/>
        </p:nvSpPr>
        <p:spPr>
          <a:xfrm>
            <a:off x="2214546" y="1071552"/>
            <a:ext cx="1500198" cy="2928958"/>
          </a:xfrm>
          <a:prstGeom prst="moon">
            <a:avLst>
              <a:gd name="adj" fmla="val 21584"/>
            </a:avLst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1" name="10 Luna"/>
          <p:cNvSpPr/>
          <p:nvPr/>
        </p:nvSpPr>
        <p:spPr>
          <a:xfrm rot="10800000">
            <a:off x="5500694" y="1142990"/>
            <a:ext cx="1500198" cy="2928958"/>
          </a:xfrm>
          <a:prstGeom prst="moon">
            <a:avLst>
              <a:gd name="adj" fmla="val 19765"/>
            </a:avLst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Luna"/>
          <p:cNvSpPr/>
          <p:nvPr/>
        </p:nvSpPr>
        <p:spPr>
          <a:xfrm>
            <a:off x="2857488" y="1357304"/>
            <a:ext cx="1285884" cy="2357454"/>
          </a:xfrm>
          <a:prstGeom prst="moon">
            <a:avLst>
              <a:gd name="adj" fmla="val 21584"/>
            </a:avLst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3" name="12 Luna"/>
          <p:cNvSpPr/>
          <p:nvPr/>
        </p:nvSpPr>
        <p:spPr>
          <a:xfrm rot="10800000">
            <a:off x="5214942" y="1357304"/>
            <a:ext cx="1285884" cy="2357454"/>
          </a:xfrm>
          <a:prstGeom prst="moon">
            <a:avLst>
              <a:gd name="adj" fmla="val 21584"/>
            </a:avLst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4" name="13 Luna"/>
          <p:cNvSpPr/>
          <p:nvPr/>
        </p:nvSpPr>
        <p:spPr>
          <a:xfrm>
            <a:off x="3428992" y="1571618"/>
            <a:ext cx="1071570" cy="1928826"/>
          </a:xfrm>
          <a:prstGeom prst="moon">
            <a:avLst>
              <a:gd name="adj" fmla="val 21584"/>
            </a:avLst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5" name="14 Luna"/>
          <p:cNvSpPr/>
          <p:nvPr/>
        </p:nvSpPr>
        <p:spPr>
          <a:xfrm rot="10800000">
            <a:off x="4643438" y="1571618"/>
            <a:ext cx="1071570" cy="1928826"/>
          </a:xfrm>
          <a:prstGeom prst="moon">
            <a:avLst>
              <a:gd name="adj" fmla="val 21584"/>
            </a:avLst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6" name="15 Rectángulo"/>
          <p:cNvSpPr/>
          <p:nvPr/>
        </p:nvSpPr>
        <p:spPr>
          <a:xfrm>
            <a:off x="-428660" y="-500084"/>
            <a:ext cx="9858444" cy="6000792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5cee434a0d693000590ae3482e13f6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1071552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28628" y="1071552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857256" y="1071552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285884" y="1071552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714512" y="1071552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143140" y="1071552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571768" y="1071552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000396" y="1071552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429024" y="1071552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857652" y="1071552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286280" y="1071552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714908" y="1071552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143536" y="1071552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572164" y="1071552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6000792" y="1071552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429420" y="1071552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858016" y="1071552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7286644" y="1071552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7715272" y="1071552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8143900" y="1071552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8501090" y="1071552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8858248" y="1071552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2357436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28628" y="2357436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857256" y="2357436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1285884" y="2357436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1714512" y="2357436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143140" y="2357436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571768" y="2357436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000396" y="2357436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429024" y="2357436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3857652" y="2357436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4286280" y="2357436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4714908" y="2357436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5143536" y="2357436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5572164" y="2357436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6000792" y="2357436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6429420" y="2357436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6858016" y="2357436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7286644" y="2357436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7715272" y="2357436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8143900" y="2357436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8501090" y="2357436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8858248" y="2357436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194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 rot="20314901">
            <a:off x="6072198" y="3286130"/>
            <a:ext cx="2228850" cy="1457326"/>
          </a:xfrm>
          <a:prstGeom prst="rect">
            <a:avLst/>
          </a:prstGeom>
          <a:noFill/>
        </p:spPr>
      </p:pic>
      <p:sp>
        <p:nvSpPr>
          <p:cNvPr id="48" name="47 Rectángulo"/>
          <p:cNvSpPr/>
          <p:nvPr/>
        </p:nvSpPr>
        <p:spPr>
          <a:xfrm>
            <a:off x="-428660" y="-500084"/>
            <a:ext cx="9858444" cy="6000792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3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9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5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1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3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9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0" fill="hold">
                            <p:stCondLst>
                              <p:cond delay="2000"/>
                            </p:stCondLst>
                            <p:childTnLst>
                              <p:par>
                                <p:cTn id="581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6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4" fill="hold">
                            <p:stCondLst>
                              <p:cond delay="4000"/>
                            </p:stCondLst>
                            <p:childTnLst>
                              <p:par>
                                <p:cTn id="76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7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8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9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0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8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Álbum de fotografías paisajes  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Álbum de fotografías paisajes  1</Template>
  <TotalTime>0</TotalTime>
  <Words>30</Words>
  <Application>Microsoft Office PowerPoint</Application>
  <PresentationFormat>Presentación en pantalla (16:9)</PresentationFormat>
  <Paragraphs>4</Paragraphs>
  <Slides>40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5" baseType="lpstr">
      <vt:lpstr>Arial</vt:lpstr>
      <vt:lpstr>Calibri</vt:lpstr>
      <vt:lpstr>Kristen ITC</vt:lpstr>
      <vt:lpstr>Álbum de fotografías paisajes  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325</cp:revision>
  <dcterms:created xsi:type="dcterms:W3CDTF">2016-06-21T19:42:27Z</dcterms:created>
  <dcterms:modified xsi:type="dcterms:W3CDTF">2016-07-01T14:41:25Z</dcterms:modified>
</cp:coreProperties>
</file>