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63" r:id="rId3"/>
    <p:sldId id="296" r:id="rId4"/>
    <p:sldId id="260" r:id="rId5"/>
    <p:sldId id="273" r:id="rId6"/>
    <p:sldId id="303" r:id="rId7"/>
    <p:sldId id="302" r:id="rId8"/>
    <p:sldId id="292" r:id="rId9"/>
    <p:sldId id="259" r:id="rId10"/>
    <p:sldId id="306" r:id="rId11"/>
    <p:sldId id="290" r:id="rId12"/>
    <p:sldId id="305" r:id="rId13"/>
    <p:sldId id="279" r:id="rId14"/>
    <p:sldId id="291" r:id="rId15"/>
    <p:sldId id="293" r:id="rId16"/>
    <p:sldId id="289" r:id="rId17"/>
    <p:sldId id="288" r:id="rId18"/>
    <p:sldId id="278" r:id="rId19"/>
    <p:sldId id="286" r:id="rId20"/>
    <p:sldId id="283" r:id="rId21"/>
    <p:sldId id="285" r:id="rId22"/>
    <p:sldId id="281" r:id="rId23"/>
    <p:sldId id="287" r:id="rId24"/>
    <p:sldId id="284" r:id="rId25"/>
    <p:sldId id="282" r:id="rId26"/>
    <p:sldId id="280" r:id="rId27"/>
    <p:sldId id="277" r:id="rId28"/>
    <p:sldId id="276" r:id="rId29"/>
    <p:sldId id="275" r:id="rId30"/>
    <p:sldId id="269" r:id="rId31"/>
    <p:sldId id="271" r:id="rId32"/>
    <p:sldId id="274" r:id="rId33"/>
    <p:sldId id="270" r:id="rId34"/>
    <p:sldId id="272" r:id="rId35"/>
    <p:sldId id="268" r:id="rId36"/>
    <p:sldId id="267" r:id="rId37"/>
    <p:sldId id="266" r:id="rId38"/>
    <p:sldId id="265" r:id="rId39"/>
    <p:sldId id="262" r:id="rId40"/>
    <p:sldId id="264" r:id="rId41"/>
    <p:sldId id="300" r:id="rId42"/>
    <p:sldId id="261" r:id="rId43"/>
    <p:sldId id="298" r:id="rId44"/>
    <p:sldId id="299" r:id="rId45"/>
    <p:sldId id="295" r:id="rId46"/>
    <p:sldId id="301" r:id="rId47"/>
    <p:sldId id="258" r:id="rId48"/>
    <p:sldId id="257" r:id="rId49"/>
    <p:sldId id="297" r:id="rId50"/>
    <p:sldId id="307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5HlFA2+ngqXORUBdb1mdw" hashData="UQepe17NwLqe6QkOrj0cFpxE6+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3219"/>
    <a:srgbClr val="002200"/>
    <a:srgbClr val="5E4724"/>
    <a:srgbClr val="660033"/>
    <a:srgbClr val="000099"/>
    <a:srgbClr val="004200"/>
    <a:srgbClr val="FF6600"/>
    <a:srgbClr val="993300"/>
    <a:srgbClr val="381850"/>
    <a:srgbClr val="8F41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20" d="100"/>
          <a:sy n="20" d="100"/>
        </p:scale>
        <p:origin x="-1500" y="-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20F833-B380-4459-A960-C2EBB465516B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14432-DC34-4D21-A050-4164EF115A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314432-DC34-4D21-A050-4164EF115A7F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E62141-8905-4D76-9D0C-AC6C6BB539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EC8A6-7E97-4A1A-82F9-01CBA438464D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41949-8FF7-4F02-A929-2911129370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318D68-F6CB-49BF-A6B8-4F1483622C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3.png"/><Relationship Id="rId7" Type="http://schemas.openxmlformats.org/officeDocument/2006/relationships/image" Target="../media/image6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02B"/>
          </a:soli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27" name="26 Imagen" descr="River-Waterfall-Fores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" name="27 Imagen" descr="River-Waterfall-Forest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214546" y="0"/>
            <a:ext cx="4857784" cy="2643206"/>
          </a:xfrm>
          <a:prstGeom prst="donut">
            <a:avLst>
              <a:gd name="adj" fmla="val 10659"/>
            </a:avLst>
          </a:prstGeom>
          <a:ln>
            <a:solidFill>
              <a:srgbClr val="00602B"/>
            </a:solidFill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29" name="28 Imagen" descr="River-Waterfall-Forest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214546" y="571480"/>
            <a:ext cx="4857784" cy="2643206"/>
          </a:xfrm>
          <a:prstGeom prst="donut">
            <a:avLst>
              <a:gd name="adj" fmla="val 10659"/>
            </a:avLst>
          </a:prstGeom>
          <a:ln>
            <a:solidFill>
              <a:srgbClr val="00602B"/>
            </a:solidFill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30" name="29 Imagen" descr="River-Waterfall-Forest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285984" y="1142984"/>
            <a:ext cx="4857784" cy="2643206"/>
          </a:xfrm>
          <a:prstGeom prst="donut">
            <a:avLst>
              <a:gd name="adj" fmla="val 10659"/>
            </a:avLst>
          </a:prstGeom>
          <a:ln>
            <a:solidFill>
              <a:srgbClr val="00602B"/>
            </a:solidFill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31" name="30 Imagen" descr="River-Waterfall-Forest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214546" y="1714512"/>
            <a:ext cx="4857784" cy="2643206"/>
          </a:xfrm>
          <a:prstGeom prst="donut">
            <a:avLst>
              <a:gd name="adj" fmla="val 10659"/>
            </a:avLst>
          </a:prstGeom>
          <a:ln>
            <a:solidFill>
              <a:srgbClr val="00602B"/>
            </a:solidFill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32" name="31 Imagen" descr="River-Waterfall-Forest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214546" y="2285992"/>
            <a:ext cx="4857784" cy="2643206"/>
          </a:xfrm>
          <a:prstGeom prst="donut">
            <a:avLst>
              <a:gd name="adj" fmla="val 10659"/>
            </a:avLst>
          </a:prstGeom>
          <a:ln>
            <a:solidFill>
              <a:srgbClr val="00602B"/>
            </a:solidFill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33" name="32 Imagen" descr="River-Waterfall-Forest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285984" y="2857496"/>
            <a:ext cx="4857784" cy="2643206"/>
          </a:xfrm>
          <a:prstGeom prst="donut">
            <a:avLst>
              <a:gd name="adj" fmla="val 10659"/>
            </a:avLst>
          </a:prstGeom>
          <a:ln>
            <a:solidFill>
              <a:srgbClr val="00602B"/>
            </a:solidFill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34" name="33 Imagen" descr="River-Waterfall-Forest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285984" y="3357562"/>
            <a:ext cx="4857784" cy="2643206"/>
          </a:xfrm>
          <a:prstGeom prst="donut">
            <a:avLst>
              <a:gd name="adj" fmla="val 10659"/>
            </a:avLst>
          </a:prstGeom>
          <a:ln>
            <a:solidFill>
              <a:srgbClr val="00602B"/>
            </a:solidFill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35" name="34 Imagen" descr="River-Waterfall-Forest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285984" y="3857628"/>
            <a:ext cx="4857784" cy="2643206"/>
          </a:xfrm>
          <a:prstGeom prst="donut">
            <a:avLst>
              <a:gd name="adj" fmla="val 10659"/>
            </a:avLst>
          </a:prstGeom>
          <a:ln>
            <a:solidFill>
              <a:srgbClr val="00602B"/>
            </a:solidFill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36" name="35 Imagen" descr="River-Waterfall-Forest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2285984" y="4429132"/>
            <a:ext cx="4857784" cy="2428868"/>
          </a:xfrm>
          <a:prstGeom prst="donut">
            <a:avLst>
              <a:gd name="adj" fmla="val 10659"/>
            </a:avLst>
          </a:prstGeom>
          <a:ln>
            <a:solidFill>
              <a:srgbClr val="00602B"/>
            </a:solidFill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45" name="44 Imagen" descr="cooltext111072796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5338" y="4000504"/>
            <a:ext cx="495238" cy="965079"/>
          </a:xfrm>
          <a:prstGeom prst="rect">
            <a:avLst/>
          </a:prstGeom>
        </p:spPr>
      </p:pic>
      <p:pic>
        <p:nvPicPr>
          <p:cNvPr id="46" name="45 Imagen" descr="cooltext111072761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48" y="4714884"/>
            <a:ext cx="482540" cy="965079"/>
          </a:xfrm>
          <a:prstGeom prst="rect">
            <a:avLst/>
          </a:prstGeom>
        </p:spPr>
      </p:pic>
      <p:pic>
        <p:nvPicPr>
          <p:cNvPr id="47" name="46 Imagen" descr="cooltext1110726998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0232" y="2786058"/>
            <a:ext cx="5166545" cy="1179525"/>
          </a:xfrm>
          <a:prstGeom prst="rect">
            <a:avLst/>
          </a:prstGeom>
        </p:spPr>
      </p:pic>
      <p:pic>
        <p:nvPicPr>
          <p:cNvPr id="48" name="47 Imagen" descr="cooltext1110727696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0100" y="4071942"/>
            <a:ext cx="1904679" cy="1285658"/>
          </a:xfrm>
          <a:prstGeom prst="rect">
            <a:avLst/>
          </a:prstGeom>
        </p:spPr>
      </p:pic>
      <p:pic>
        <p:nvPicPr>
          <p:cNvPr id="49" name="48 Imagen" descr="cooltext1110727788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0364" y="4071942"/>
            <a:ext cx="2837328" cy="1149169"/>
          </a:xfrm>
          <a:prstGeom prst="rect">
            <a:avLst/>
          </a:prstGeom>
        </p:spPr>
      </p:pic>
      <p:pic>
        <p:nvPicPr>
          <p:cNvPr id="50" name="49 Imagen" descr="cooltext1110727866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29322" y="4071942"/>
            <a:ext cx="2214578" cy="1110739"/>
          </a:xfrm>
          <a:prstGeom prst="rect">
            <a:avLst/>
          </a:prstGeom>
        </p:spPr>
      </p:pic>
      <p:pic>
        <p:nvPicPr>
          <p:cNvPr id="51" name="Picture 2" descr="Imagen renderizada"/>
          <p:cNvPicPr>
            <a:picLocks noChangeAspect="1" noChangeArrowheads="1"/>
          </p:cNvPicPr>
          <p:nvPr/>
        </p:nvPicPr>
        <p:blipFill>
          <a:blip r:embed="rId11">
            <a:lum bright="40000" contrast="40000"/>
          </a:blip>
          <a:srcRect/>
          <a:stretch>
            <a:fillRect/>
          </a:stretch>
        </p:blipFill>
        <p:spPr bwMode="auto">
          <a:xfrm>
            <a:off x="6286512" y="6072206"/>
            <a:ext cx="2571768" cy="36377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ndAc>
      <p:stSnd loop="1">
        <p:snd r:embed="rId2" name="romantic native american.-piekna melod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000"/>
                            </p:stCondLst>
                            <p:childTnLst>
                              <p:par>
                                <p:cTn id="1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39000">
                <a:schemeClr val="bg1">
                  <a:lumMod val="75000"/>
                  <a:lumOff val="25000"/>
                  <a:alpha val="56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RedHouseRo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90713"/>
          </a:xfrm>
          <a:prstGeom prst="rect">
            <a:avLst/>
          </a:prstGeom>
          <a:effectLst/>
        </p:spPr>
      </p:pic>
      <p:sp>
        <p:nvSpPr>
          <p:cNvPr id="5" name="4 Combinar"/>
          <p:cNvSpPr/>
          <p:nvPr/>
        </p:nvSpPr>
        <p:spPr>
          <a:xfrm>
            <a:off x="0" y="357166"/>
            <a:ext cx="9144000" cy="1500198"/>
          </a:xfrm>
          <a:prstGeom prst="flowChartMerge">
            <a:avLst/>
          </a:prstGeom>
          <a:gradFill flip="none" rotWithShape="1">
            <a:gsLst>
              <a:gs pos="48000">
                <a:schemeClr val="bg2">
                  <a:lumMod val="40000"/>
                  <a:lumOff val="60000"/>
                  <a:alpha val="42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flipV="1">
            <a:off x="0" y="5143512"/>
            <a:ext cx="9144000" cy="1276360"/>
          </a:xfrm>
          <a:prstGeom prst="flowChartMerge">
            <a:avLst/>
          </a:prstGeom>
          <a:gradFill flip="none" rotWithShape="1">
            <a:gsLst>
              <a:gs pos="55000">
                <a:srgbClr val="000082">
                  <a:alpha val="43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928670"/>
            <a:ext cx="9144000" cy="1500198"/>
          </a:xfrm>
          <a:prstGeom prst="flowChartMerge">
            <a:avLst/>
          </a:prstGeom>
          <a:gradFill flip="none" rotWithShape="1">
            <a:gsLst>
              <a:gs pos="48000">
                <a:schemeClr val="bg2">
                  <a:lumMod val="40000"/>
                  <a:lumOff val="60000"/>
                  <a:alpha val="42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flipV="1">
            <a:off x="0" y="4429132"/>
            <a:ext cx="9144000" cy="1276360"/>
          </a:xfrm>
          <a:prstGeom prst="flowChartMerge">
            <a:avLst/>
          </a:prstGeom>
          <a:gradFill flip="none" rotWithShape="1">
            <a:gsLst>
              <a:gs pos="55000">
                <a:srgbClr val="000082">
                  <a:alpha val="43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1714488"/>
            <a:ext cx="9144000" cy="1571636"/>
          </a:xfrm>
          <a:prstGeom prst="flowChartMerge">
            <a:avLst/>
          </a:prstGeom>
          <a:gradFill flip="none" rotWithShape="1">
            <a:gsLst>
              <a:gs pos="48000">
                <a:schemeClr val="bg2">
                  <a:lumMod val="40000"/>
                  <a:lumOff val="60000"/>
                  <a:alpha val="42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flipV="1">
            <a:off x="0" y="3571876"/>
            <a:ext cx="9144000" cy="1419236"/>
          </a:xfrm>
          <a:prstGeom prst="flowChartMerge">
            <a:avLst/>
          </a:prstGeom>
          <a:gradFill flip="none" rotWithShape="1">
            <a:gsLst>
              <a:gs pos="55000">
                <a:srgbClr val="000082">
                  <a:alpha val="43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CapItO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912"/>
            <a:ext cx="9144000" cy="638417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314" y="38576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44" y="2857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142976" y="38576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00232" y="2857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00264" y="38576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894" y="2857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928926" y="38576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86182" y="2857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86214" y="38576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714844" y="2857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876" y="38576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2857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64" y="38576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500794" y="2857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500826" y="38576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358082" y="2857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358114" y="38576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286744" y="2857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286776" y="3857628"/>
            <a:ext cx="571536" cy="271464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eeef60bd43117ab9b8139369d2c5e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90047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Lágrima"/>
          <p:cNvSpPr/>
          <p:nvPr/>
        </p:nvSpPr>
        <p:spPr>
          <a:xfrm rot="16200000">
            <a:off x="892943" y="1198443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54000">
                <a:srgbClr val="CC3300">
                  <a:shade val="30000"/>
                  <a:satMod val="115000"/>
                  <a:alpha val="52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46379">
            <a:off x="5527807" y="1263924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54000">
                <a:srgbClr val="CC3300">
                  <a:shade val="30000"/>
                  <a:satMod val="115000"/>
                  <a:alpha val="52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1393009" y="1698509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54000">
                <a:srgbClr val="CC3300">
                  <a:shade val="30000"/>
                  <a:satMod val="115000"/>
                  <a:alpha val="52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46379">
            <a:off x="4956303" y="1763990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54000">
                <a:srgbClr val="CC3300">
                  <a:shade val="30000"/>
                  <a:satMod val="115000"/>
                  <a:alpha val="52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2035951" y="2412889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54000">
                <a:srgbClr val="CC3300">
                  <a:shade val="30000"/>
                  <a:satMod val="115000"/>
                  <a:alpha val="52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30157">
            <a:off x="4241923" y="2692683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54000">
                <a:srgbClr val="CC3300">
                  <a:shade val="30000"/>
                  <a:satMod val="115000"/>
                  <a:alpha val="52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2964645" y="3341583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54000">
                <a:srgbClr val="CC3300">
                  <a:shade val="30000"/>
                  <a:satMod val="115000"/>
                  <a:alpha val="52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330157">
            <a:off x="3393641" y="3416300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54000">
                <a:srgbClr val="CC3300">
                  <a:shade val="30000"/>
                  <a:satMod val="115000"/>
                  <a:alpha val="52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816764">
            <a:off x="3223312" y="3688892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54000">
                <a:srgbClr val="CC3300">
                  <a:shade val="30000"/>
                  <a:satMod val="115000"/>
                  <a:alpha val="52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3818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t-St-Helens-Sunset-5672-web-4-1024-CR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0" name="19 Cheurón"/>
          <p:cNvSpPr/>
          <p:nvPr/>
        </p:nvSpPr>
        <p:spPr>
          <a:xfrm flipH="1">
            <a:off x="928662" y="1643050"/>
            <a:ext cx="2938482" cy="3214710"/>
          </a:xfrm>
          <a:prstGeom prst="chevron">
            <a:avLst>
              <a:gd name="adj" fmla="val 71455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7A35AD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0" y="1643050"/>
            <a:ext cx="2938482" cy="3214710"/>
          </a:xfrm>
          <a:prstGeom prst="chevron">
            <a:avLst>
              <a:gd name="adj" fmla="val 71454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7A35AD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2786050" y="1571612"/>
            <a:ext cx="2938482" cy="3286148"/>
          </a:xfrm>
          <a:prstGeom prst="chevron">
            <a:avLst>
              <a:gd name="adj" fmla="val 71455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7A35AD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1857388" y="1571612"/>
            <a:ext cx="2938482" cy="3286148"/>
          </a:xfrm>
          <a:prstGeom prst="chevron">
            <a:avLst>
              <a:gd name="adj" fmla="val 71454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7A35AD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4572000" y="1571612"/>
            <a:ext cx="2938482" cy="3286148"/>
          </a:xfrm>
          <a:prstGeom prst="chevron">
            <a:avLst>
              <a:gd name="adj" fmla="val 71455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7A35AD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>
            <a:off x="3643338" y="1571612"/>
            <a:ext cx="2938482" cy="3286148"/>
          </a:xfrm>
          <a:prstGeom prst="chevron">
            <a:avLst>
              <a:gd name="adj" fmla="val 71454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7A35AD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6429388" y="1571612"/>
            <a:ext cx="2714612" cy="3214710"/>
          </a:xfrm>
          <a:prstGeom prst="chevron">
            <a:avLst>
              <a:gd name="adj" fmla="val 73561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7A35AD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flipH="1">
            <a:off x="5500694" y="1571612"/>
            <a:ext cx="2938482" cy="3286148"/>
          </a:xfrm>
          <a:prstGeom prst="chevron">
            <a:avLst>
              <a:gd name="adj" fmla="val 71454"/>
            </a:avLst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7A35AD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3" animBg="1"/>
      <p:bldP spid="21" grpId="0" animBg="1"/>
      <p:bldP spid="21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_EN_0057-Edi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929354"/>
          </a:xfrm>
          <a:effectLst/>
        </p:spPr>
      </p:pic>
      <p:sp>
        <p:nvSpPr>
          <p:cNvPr id="7" name="6 Luna"/>
          <p:cNvSpPr/>
          <p:nvPr/>
        </p:nvSpPr>
        <p:spPr>
          <a:xfrm flipH="1">
            <a:off x="3286116" y="1000108"/>
            <a:ext cx="3000396" cy="4429156"/>
          </a:xfrm>
          <a:prstGeom prst="moon">
            <a:avLst>
              <a:gd name="adj" fmla="val 33704"/>
            </a:avLst>
          </a:prstGeom>
          <a:solidFill>
            <a:srgbClr val="0066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V="1">
            <a:off x="2928926" y="1000108"/>
            <a:ext cx="2857520" cy="4429156"/>
          </a:xfrm>
          <a:prstGeom prst="moon">
            <a:avLst>
              <a:gd name="adj" fmla="val 33704"/>
            </a:avLst>
          </a:prstGeom>
          <a:solidFill>
            <a:srgbClr val="0066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V="1">
            <a:off x="1785918" y="1000108"/>
            <a:ext cx="2857520" cy="4429156"/>
          </a:xfrm>
          <a:prstGeom prst="moon">
            <a:avLst>
              <a:gd name="adj" fmla="val 30371"/>
            </a:avLst>
          </a:prstGeom>
          <a:gradFill flip="none" rotWithShape="1">
            <a:gsLst>
              <a:gs pos="25000">
                <a:srgbClr val="00602B">
                  <a:alpha val="3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357686" y="1000108"/>
            <a:ext cx="3000396" cy="4500594"/>
          </a:xfrm>
          <a:prstGeom prst="moon">
            <a:avLst>
              <a:gd name="adj" fmla="val 29895"/>
            </a:avLst>
          </a:prstGeom>
          <a:gradFill flip="none" rotWithShape="1">
            <a:gsLst>
              <a:gs pos="25000">
                <a:srgbClr val="00602B">
                  <a:alpha val="3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V="1">
            <a:off x="857224" y="1000108"/>
            <a:ext cx="2857520" cy="4429156"/>
          </a:xfrm>
          <a:prstGeom prst="moon">
            <a:avLst>
              <a:gd name="adj" fmla="val 30371"/>
            </a:avLst>
          </a:prstGeom>
          <a:solidFill>
            <a:srgbClr val="0066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357818" y="1000108"/>
            <a:ext cx="3000396" cy="4500594"/>
          </a:xfrm>
          <a:prstGeom prst="moon">
            <a:avLst>
              <a:gd name="adj" fmla="val 29895"/>
            </a:avLst>
          </a:prstGeom>
          <a:solidFill>
            <a:srgbClr val="0066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V="1">
            <a:off x="0" y="1000108"/>
            <a:ext cx="2857520" cy="4429156"/>
          </a:xfrm>
          <a:prstGeom prst="moon">
            <a:avLst>
              <a:gd name="adj" fmla="val 23038"/>
            </a:avLst>
          </a:prstGeom>
          <a:gradFill flip="none" rotWithShape="1">
            <a:gsLst>
              <a:gs pos="25000">
                <a:srgbClr val="00602B">
                  <a:alpha val="3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6143604" y="1000108"/>
            <a:ext cx="3000396" cy="4500594"/>
          </a:xfrm>
          <a:prstGeom prst="moon">
            <a:avLst>
              <a:gd name="adj" fmla="val 22910"/>
            </a:avLst>
          </a:prstGeom>
          <a:gradFill flip="none" rotWithShape="1">
            <a:gsLst>
              <a:gs pos="25000">
                <a:srgbClr val="00602B">
                  <a:alpha val="3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1811_617267818286521_183766570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0808"/>
            <a:ext cx="9144000" cy="5896383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Marco"/>
          <p:cNvSpPr/>
          <p:nvPr/>
        </p:nvSpPr>
        <p:spPr>
          <a:xfrm>
            <a:off x="0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512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214810" y="428604"/>
            <a:ext cx="928694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000628" y="428604"/>
            <a:ext cx="785786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786414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643702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7500926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8358214" y="428604"/>
            <a:ext cx="785786" cy="5929354"/>
          </a:xfrm>
          <a:prstGeom prst="frame">
            <a:avLst>
              <a:gd name="adj1" fmla="val 25834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9" name="18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4360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0" name="19 Extracto"/>
          <p:cNvSpPr/>
          <p:nvPr/>
        </p:nvSpPr>
        <p:spPr>
          <a:xfrm rot="5400000">
            <a:off x="464347" y="2250297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 rot="5400000">
            <a:off x="-107157" y="2250297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xtracto"/>
          <p:cNvSpPr/>
          <p:nvPr/>
        </p:nvSpPr>
        <p:spPr>
          <a:xfrm rot="5400000">
            <a:off x="-678661" y="2250297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xtracto"/>
          <p:cNvSpPr/>
          <p:nvPr/>
        </p:nvSpPr>
        <p:spPr>
          <a:xfrm rot="5400000">
            <a:off x="-1321603" y="2250297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xtracto"/>
          <p:cNvSpPr/>
          <p:nvPr/>
        </p:nvSpPr>
        <p:spPr>
          <a:xfrm rot="5400000">
            <a:off x="-1750231" y="2250297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xtracto"/>
          <p:cNvSpPr/>
          <p:nvPr/>
        </p:nvSpPr>
        <p:spPr>
          <a:xfrm rot="5400000">
            <a:off x="-2250297" y="2250297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xtracto"/>
          <p:cNvSpPr/>
          <p:nvPr/>
        </p:nvSpPr>
        <p:spPr>
          <a:xfrm rot="5400000" flipV="1">
            <a:off x="2469309" y="2255059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xtracto"/>
          <p:cNvSpPr/>
          <p:nvPr/>
        </p:nvSpPr>
        <p:spPr>
          <a:xfrm rot="5400000" flipV="1">
            <a:off x="2826499" y="2255059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xtracto"/>
          <p:cNvSpPr/>
          <p:nvPr/>
        </p:nvSpPr>
        <p:spPr>
          <a:xfrm rot="5400000" flipV="1">
            <a:off x="3326565" y="2255059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xtracto"/>
          <p:cNvSpPr/>
          <p:nvPr/>
        </p:nvSpPr>
        <p:spPr>
          <a:xfrm rot="5400000" flipV="1">
            <a:off x="3826631" y="2255059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xtracto"/>
          <p:cNvSpPr/>
          <p:nvPr/>
        </p:nvSpPr>
        <p:spPr>
          <a:xfrm rot="5400000" flipV="1">
            <a:off x="4326697" y="2255059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xtracto"/>
          <p:cNvSpPr/>
          <p:nvPr/>
        </p:nvSpPr>
        <p:spPr>
          <a:xfrm rot="5400000" flipV="1">
            <a:off x="4898201" y="2255059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xtracto"/>
          <p:cNvSpPr/>
          <p:nvPr/>
        </p:nvSpPr>
        <p:spPr>
          <a:xfrm rot="5400000" flipV="1">
            <a:off x="5398267" y="2255059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-con-lag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96000"/>
          </a:xfr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ombinar"/>
          <p:cNvSpPr/>
          <p:nvPr/>
        </p:nvSpPr>
        <p:spPr>
          <a:xfrm>
            <a:off x="0" y="357166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1285852" y="357166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714644" y="357166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4286248" y="357166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5786446" y="357166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7286644" y="357166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0" y="3500438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1285852" y="3500438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2714612" y="3500438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4286248" y="3500438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5786446" y="3500438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7286644" y="3500438"/>
            <a:ext cx="1857356" cy="3000396"/>
          </a:xfrm>
          <a:prstGeom prst="flowChartMerge">
            <a:avLst/>
          </a:prstGeom>
          <a:gradFill flip="none" rotWithShape="1">
            <a:gsLst>
              <a:gs pos="3000">
                <a:srgbClr val="000074">
                  <a:alpha val="49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0214_623056644374305_1198406463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8352"/>
            <a:ext cx="9144000" cy="6101296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003A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08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003A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643050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003A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285992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003A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928934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003A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876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003A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214818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003A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857760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003A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5429264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003A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6072206"/>
            <a:ext cx="9144000" cy="500066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003A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  <p:bldP spid="6" grpId="2" animBg="1"/>
      <p:bldP spid="6" grpId="3" animBg="1"/>
      <p:bldP spid="7" grpId="2" animBg="1"/>
      <p:bldP spid="7" grpId="3" animBg="1"/>
      <p:bldP spid="8" grpId="2" animBg="1"/>
      <p:bldP spid="8" grpId="3" animBg="1"/>
      <p:bldP spid="9" grpId="2" animBg="1"/>
      <p:bldP spid="9" grpId="3" animBg="1"/>
      <p:bldP spid="10" grpId="2" animBg="1"/>
      <p:bldP spid="10" grpId="3" animBg="1"/>
      <p:bldP spid="11" grpId="2" animBg="1"/>
      <p:bldP spid="11" grpId="3" animBg="1"/>
      <p:bldP spid="12" grpId="2" animBg="1"/>
      <p:bldP spid="12" grpId="3" animBg="1"/>
      <p:bldP spid="13" grpId="2" animBg="1"/>
      <p:bldP spid="13" grpId="3" animBg="1"/>
      <p:bldP spid="14" grpId="2" animBg="1"/>
      <p:bldP spid="14" grpId="3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s-extraordinarios-amazing-landscapes-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ombinar"/>
          <p:cNvSpPr/>
          <p:nvPr/>
        </p:nvSpPr>
        <p:spPr>
          <a:xfrm rot="10800000">
            <a:off x="0" y="3357562"/>
            <a:ext cx="4214810" cy="3500438"/>
          </a:xfrm>
          <a:prstGeom prst="flowChartMerge">
            <a:avLst/>
          </a:prstGeom>
          <a:gradFill flip="none" rotWithShape="1">
            <a:gsLst>
              <a:gs pos="54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4929190" y="0"/>
            <a:ext cx="4214810" cy="3357562"/>
          </a:xfrm>
          <a:prstGeom prst="flowChartMerge">
            <a:avLst/>
          </a:prstGeom>
          <a:gradFill flip="none" rotWithShape="1">
            <a:gsLst>
              <a:gs pos="63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2714612" y="0"/>
            <a:ext cx="4214810" cy="3357562"/>
          </a:xfrm>
          <a:prstGeom prst="flowChartMerge">
            <a:avLst/>
          </a:prstGeom>
          <a:gradFill flip="none" rotWithShape="1">
            <a:gsLst>
              <a:gs pos="63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0" y="0"/>
            <a:ext cx="4214810" cy="3357562"/>
          </a:xfrm>
          <a:prstGeom prst="flowChartMerge">
            <a:avLst/>
          </a:prstGeom>
          <a:gradFill flip="none" rotWithShape="1">
            <a:gsLst>
              <a:gs pos="63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0800000">
            <a:off x="2714612" y="3357562"/>
            <a:ext cx="4214810" cy="3500438"/>
          </a:xfrm>
          <a:prstGeom prst="flowChartMerge">
            <a:avLst/>
          </a:prstGeom>
          <a:gradFill flip="none" rotWithShape="1">
            <a:gsLst>
              <a:gs pos="54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0800000">
            <a:off x="4929190" y="3357562"/>
            <a:ext cx="4214810" cy="3500438"/>
          </a:xfrm>
          <a:prstGeom prst="flowChartMerge">
            <a:avLst/>
          </a:prstGeom>
          <a:gradFill flip="none" rotWithShape="1">
            <a:gsLst>
              <a:gs pos="54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E47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icJamesPhotograph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7626"/>
            <a:ext cx="9144000" cy="6082748"/>
          </a:xfrm>
          <a:prstGeom prst="rect">
            <a:avLst/>
          </a:prstGeom>
          <a:effectLst/>
        </p:spPr>
      </p:pic>
      <p:sp>
        <p:nvSpPr>
          <p:cNvPr id="6" name="5 Combinar"/>
          <p:cNvSpPr/>
          <p:nvPr/>
        </p:nvSpPr>
        <p:spPr>
          <a:xfrm>
            <a:off x="0" y="357166"/>
            <a:ext cx="1857356" cy="3000396"/>
          </a:xfrm>
          <a:prstGeom prst="flowChartMerge">
            <a:avLst/>
          </a:prstGeom>
          <a:solidFill>
            <a:srgbClr val="00602B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1285852" y="357166"/>
            <a:ext cx="1857356" cy="3000396"/>
          </a:xfrm>
          <a:prstGeom prst="flowChartMerge">
            <a:avLst/>
          </a:prstGeom>
          <a:solidFill>
            <a:srgbClr val="00602B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714644" y="357166"/>
            <a:ext cx="1857356" cy="3000396"/>
          </a:xfrm>
          <a:prstGeom prst="flowChartMerge">
            <a:avLst/>
          </a:prstGeom>
          <a:solidFill>
            <a:srgbClr val="00602B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4286248" y="357166"/>
            <a:ext cx="1857356" cy="3000396"/>
          </a:xfrm>
          <a:prstGeom prst="flowChartMerge">
            <a:avLst/>
          </a:prstGeom>
          <a:solidFill>
            <a:srgbClr val="00602B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5786446" y="357166"/>
            <a:ext cx="1857356" cy="3000396"/>
          </a:xfrm>
          <a:prstGeom prst="flowChartMerge">
            <a:avLst/>
          </a:prstGeom>
          <a:solidFill>
            <a:srgbClr val="00602B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7286644" y="357166"/>
            <a:ext cx="1857356" cy="3000396"/>
          </a:xfrm>
          <a:prstGeom prst="flowChartMerge">
            <a:avLst/>
          </a:prstGeom>
          <a:solidFill>
            <a:srgbClr val="00602B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0" y="3500438"/>
            <a:ext cx="1857356" cy="3000396"/>
          </a:xfrm>
          <a:prstGeom prst="flowChartMerge">
            <a:avLst/>
          </a:prstGeom>
          <a:solidFill>
            <a:srgbClr val="00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1285852" y="3500438"/>
            <a:ext cx="1857356" cy="3000396"/>
          </a:xfrm>
          <a:prstGeom prst="flowChartMerge">
            <a:avLst/>
          </a:prstGeom>
          <a:solidFill>
            <a:srgbClr val="00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2714612" y="3500438"/>
            <a:ext cx="1857356" cy="3000396"/>
          </a:xfrm>
          <a:prstGeom prst="flowChartMerge">
            <a:avLst/>
          </a:prstGeom>
          <a:solidFill>
            <a:srgbClr val="00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4286248" y="3500438"/>
            <a:ext cx="1857356" cy="3000396"/>
          </a:xfrm>
          <a:prstGeom prst="flowChartMerge">
            <a:avLst/>
          </a:prstGeom>
          <a:solidFill>
            <a:srgbClr val="00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5786446" y="3500438"/>
            <a:ext cx="1857356" cy="3000396"/>
          </a:xfrm>
          <a:prstGeom prst="flowChartMerge">
            <a:avLst/>
          </a:prstGeom>
          <a:solidFill>
            <a:srgbClr val="00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7286644" y="3500438"/>
            <a:ext cx="1857356" cy="3000396"/>
          </a:xfrm>
          <a:prstGeom prst="flowChartMerge">
            <a:avLst/>
          </a:prstGeom>
          <a:solidFill>
            <a:srgbClr val="00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41991_623070331039603_86960590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Redondear rectángulo de esquina diagonal"/>
          <p:cNvSpPr/>
          <p:nvPr/>
        </p:nvSpPr>
        <p:spPr>
          <a:xfrm>
            <a:off x="7143768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50000"/>
              <a:alpha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8143900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  <a:alpha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5143504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50000"/>
              <a:alpha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6143636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  <a:alpha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3143240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50000"/>
              <a:alpha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4143372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  <a:alpha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1000100" y="428604"/>
            <a:ext cx="995061" cy="564357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50000"/>
              <a:alpha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2071670" y="428604"/>
            <a:ext cx="995031" cy="564357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  <a:alpha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0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  <a:alpha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4859_259159200854668_66692070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effectLst/>
        </p:spPr>
      </p:pic>
      <p:sp>
        <p:nvSpPr>
          <p:cNvPr id="5" name="4 Rombo"/>
          <p:cNvSpPr/>
          <p:nvPr/>
        </p:nvSpPr>
        <p:spPr>
          <a:xfrm>
            <a:off x="5214942" y="3357562"/>
            <a:ext cx="3929058" cy="3143272"/>
          </a:xfrm>
          <a:prstGeom prst="diamond">
            <a:avLst/>
          </a:prstGeom>
          <a:gradFill flip="none" rotWithShape="1">
            <a:gsLst>
              <a:gs pos="52000">
                <a:srgbClr val="7030A0">
                  <a:alpha val="63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429000"/>
            <a:ext cx="4071934" cy="3071834"/>
          </a:xfrm>
          <a:prstGeom prst="diamond">
            <a:avLst/>
          </a:prstGeom>
          <a:gradFill flip="none" rotWithShape="1">
            <a:gsLst>
              <a:gs pos="52000">
                <a:srgbClr val="7030A0">
                  <a:alpha val="63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786050" y="3357562"/>
            <a:ext cx="3929058" cy="3143272"/>
          </a:xfrm>
          <a:prstGeom prst="diamond">
            <a:avLst/>
          </a:prstGeom>
          <a:gradFill flip="none" rotWithShape="1">
            <a:gsLst>
              <a:gs pos="52000">
                <a:srgbClr val="7030A0">
                  <a:alpha val="63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214942" y="285728"/>
            <a:ext cx="3929058" cy="3143272"/>
          </a:xfrm>
          <a:prstGeom prst="diamond">
            <a:avLst/>
          </a:prstGeom>
          <a:gradFill flip="none" rotWithShape="1">
            <a:gsLst>
              <a:gs pos="52000">
                <a:srgbClr val="7030A0">
                  <a:alpha val="63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0" y="357166"/>
            <a:ext cx="4071934" cy="3143272"/>
          </a:xfrm>
          <a:prstGeom prst="diamond">
            <a:avLst/>
          </a:prstGeom>
          <a:gradFill flip="none" rotWithShape="1">
            <a:gsLst>
              <a:gs pos="52000">
                <a:srgbClr val="7030A0">
                  <a:alpha val="63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786050" y="285728"/>
            <a:ext cx="3929058" cy="3143272"/>
          </a:xfrm>
          <a:prstGeom prst="diamond">
            <a:avLst/>
          </a:prstGeom>
          <a:gradFill flip="none" rotWithShape="1">
            <a:gsLst>
              <a:gs pos="52000">
                <a:srgbClr val="7030A0">
                  <a:alpha val="63000"/>
                </a:srgbClr>
              </a:gs>
              <a:gs pos="50000">
                <a:srgbClr val="1016FC">
                  <a:shade val="67500"/>
                  <a:satMod val="115000"/>
                </a:srgbClr>
              </a:gs>
              <a:gs pos="100000">
                <a:srgbClr val="1016F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48765516_cde08f8cab_b.jpg-cassig-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entágono"/>
          <p:cNvSpPr/>
          <p:nvPr/>
        </p:nvSpPr>
        <p:spPr>
          <a:xfrm>
            <a:off x="6786578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67000">
                <a:srgbClr val="7030A0">
                  <a:alpha val="50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entágono"/>
          <p:cNvSpPr/>
          <p:nvPr/>
        </p:nvSpPr>
        <p:spPr>
          <a:xfrm>
            <a:off x="5857884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67000">
                <a:srgbClr val="7030A0">
                  <a:alpha val="50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entágono"/>
          <p:cNvSpPr/>
          <p:nvPr/>
        </p:nvSpPr>
        <p:spPr>
          <a:xfrm>
            <a:off x="4929190" y="1643050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67000">
                <a:srgbClr val="7030A0">
                  <a:alpha val="50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entágono"/>
          <p:cNvSpPr/>
          <p:nvPr/>
        </p:nvSpPr>
        <p:spPr>
          <a:xfrm>
            <a:off x="3929058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67000">
                <a:srgbClr val="7030A0">
                  <a:alpha val="50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entágono"/>
          <p:cNvSpPr/>
          <p:nvPr/>
        </p:nvSpPr>
        <p:spPr>
          <a:xfrm>
            <a:off x="3071802" y="1643050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67000">
                <a:srgbClr val="7030A0">
                  <a:alpha val="50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entágono"/>
          <p:cNvSpPr/>
          <p:nvPr/>
        </p:nvSpPr>
        <p:spPr>
          <a:xfrm>
            <a:off x="2143108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67000">
                <a:srgbClr val="7030A0">
                  <a:alpha val="50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entágono"/>
          <p:cNvSpPr/>
          <p:nvPr/>
        </p:nvSpPr>
        <p:spPr>
          <a:xfrm>
            <a:off x="1000100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67000">
                <a:srgbClr val="7030A0">
                  <a:alpha val="50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entágono"/>
          <p:cNvSpPr/>
          <p:nvPr/>
        </p:nvSpPr>
        <p:spPr>
          <a:xfrm>
            <a:off x="0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67000">
                <a:srgbClr val="7030A0">
                  <a:alpha val="50000"/>
                </a:srgbClr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3" animBg="1"/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  <p:bldP spid="10" grpId="1" animBg="1"/>
      <p:bldP spid="10" grpId="3" animBg="1"/>
      <p:bldP spid="11" grpId="0" animBg="1"/>
      <p:bldP spid="11" grpId="1" animBg="1"/>
      <p:bldP spid="11" grpId="3" animBg="1"/>
      <p:bldP spid="12" grpId="0" animBg="1"/>
      <p:bldP spid="12" grpId="1" animBg="1"/>
      <p:bldP spid="12" grpId="3" animBg="1"/>
      <p:bldP spid="13" grpId="0" animBg="1"/>
      <p:bldP spid="13" grpId="1" animBg="1"/>
      <p:bldP spid="13" grpId="3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kaka_Falls_Big_Island_Hawaii_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9" name="8 Ordenar"/>
          <p:cNvSpPr/>
          <p:nvPr/>
        </p:nvSpPr>
        <p:spPr>
          <a:xfrm>
            <a:off x="1428728" y="0"/>
            <a:ext cx="2928958" cy="6858000"/>
          </a:xfrm>
          <a:prstGeom prst="flowChartSort">
            <a:avLst/>
          </a:prstGeom>
          <a:gradFill flip="none" rotWithShape="1">
            <a:gsLst>
              <a:gs pos="49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rdenar"/>
          <p:cNvSpPr/>
          <p:nvPr/>
        </p:nvSpPr>
        <p:spPr>
          <a:xfrm>
            <a:off x="4786314" y="0"/>
            <a:ext cx="2928974" cy="6858000"/>
          </a:xfrm>
          <a:prstGeom prst="flowChartSort">
            <a:avLst/>
          </a:prstGeom>
          <a:gradFill>
            <a:gsLst>
              <a:gs pos="49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rdenar"/>
          <p:cNvSpPr/>
          <p:nvPr/>
        </p:nvSpPr>
        <p:spPr>
          <a:xfrm rot="10800000">
            <a:off x="1428728" y="928670"/>
            <a:ext cx="2928958" cy="4929198"/>
          </a:xfrm>
          <a:prstGeom prst="flowChartSort">
            <a:avLst/>
          </a:prstGeom>
          <a:gradFill flip="none" rotWithShape="1">
            <a:gsLst>
              <a:gs pos="49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rdenar"/>
          <p:cNvSpPr/>
          <p:nvPr/>
        </p:nvSpPr>
        <p:spPr>
          <a:xfrm rot="10800000">
            <a:off x="4786314" y="928670"/>
            <a:ext cx="2928958" cy="4929198"/>
          </a:xfrm>
          <a:prstGeom prst="flowChartSort">
            <a:avLst/>
          </a:prstGeom>
          <a:gradFill flip="none" rotWithShape="1">
            <a:gsLst>
              <a:gs pos="49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rdenar"/>
          <p:cNvSpPr/>
          <p:nvPr/>
        </p:nvSpPr>
        <p:spPr>
          <a:xfrm rot="10800000">
            <a:off x="1428728" y="1500174"/>
            <a:ext cx="2928958" cy="3714752"/>
          </a:xfrm>
          <a:prstGeom prst="flowChartSort">
            <a:avLst/>
          </a:prstGeom>
          <a:gradFill flip="none" rotWithShape="1">
            <a:gsLst>
              <a:gs pos="49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rdenar"/>
          <p:cNvSpPr/>
          <p:nvPr/>
        </p:nvSpPr>
        <p:spPr>
          <a:xfrm rot="10800000">
            <a:off x="4786314" y="1500174"/>
            <a:ext cx="2928958" cy="3714752"/>
          </a:xfrm>
          <a:prstGeom prst="flowChartSort">
            <a:avLst/>
          </a:prstGeom>
          <a:gradFill flip="none" rotWithShape="1">
            <a:gsLst>
              <a:gs pos="49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grpId="2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3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3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3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3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5" grpId="0" animBg="1"/>
      <p:bldP spid="15" grpId="1" animBg="1"/>
      <p:bldP spid="15" grpId="2" animBg="1"/>
      <p:bldP spid="15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 animBg="1"/>
      <p:bldP spid="20" grpId="1" animBg="1"/>
      <p:bldP spid="20" grpId="2" animBg="1"/>
      <p:bldP spid="20" grpId="3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zingDownALazyRiver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flipH="1">
            <a:off x="928662" y="1643050"/>
            <a:ext cx="2938482" cy="3214710"/>
          </a:xfrm>
          <a:prstGeom prst="chevron">
            <a:avLst>
              <a:gd name="adj" fmla="val 71455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0" y="1643050"/>
            <a:ext cx="2938482" cy="3214710"/>
          </a:xfrm>
          <a:prstGeom prst="chevron">
            <a:avLst>
              <a:gd name="adj" fmla="val 71454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2786050" y="1571612"/>
            <a:ext cx="2938482" cy="3286148"/>
          </a:xfrm>
          <a:prstGeom prst="chevron">
            <a:avLst>
              <a:gd name="adj" fmla="val 71455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1857388" y="1571612"/>
            <a:ext cx="2938482" cy="3286148"/>
          </a:xfrm>
          <a:prstGeom prst="chevron">
            <a:avLst>
              <a:gd name="adj" fmla="val 71454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4572000" y="1571612"/>
            <a:ext cx="2938482" cy="3286148"/>
          </a:xfrm>
          <a:prstGeom prst="chevron">
            <a:avLst>
              <a:gd name="adj" fmla="val 71455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3643338" y="1571612"/>
            <a:ext cx="2938482" cy="3286148"/>
          </a:xfrm>
          <a:prstGeom prst="chevron">
            <a:avLst>
              <a:gd name="adj" fmla="val 71454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429388" y="1571612"/>
            <a:ext cx="2714612" cy="3214710"/>
          </a:xfrm>
          <a:prstGeom prst="chevron">
            <a:avLst>
              <a:gd name="adj" fmla="val 73561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5500694" y="1571612"/>
            <a:ext cx="2938482" cy="3286148"/>
          </a:xfrm>
          <a:prstGeom prst="chevron">
            <a:avLst>
              <a:gd name="adj" fmla="val 71454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ingleFrozenTe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</p:pic>
      <p:sp>
        <p:nvSpPr>
          <p:cNvPr id="8" name="7 Luna"/>
          <p:cNvSpPr/>
          <p:nvPr/>
        </p:nvSpPr>
        <p:spPr>
          <a:xfrm rot="16200000">
            <a:off x="3636708" y="-279154"/>
            <a:ext cx="2143116" cy="2701423"/>
          </a:xfrm>
          <a:prstGeom prst="moon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743853" y="971000"/>
            <a:ext cx="2071703" cy="2701423"/>
          </a:xfrm>
          <a:prstGeom prst="moon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 flipH="1">
            <a:off x="3786196" y="4714873"/>
            <a:ext cx="1857363" cy="2428893"/>
          </a:xfrm>
          <a:prstGeom prst="moon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 flipH="1">
            <a:off x="3871029" y="3629905"/>
            <a:ext cx="1759132" cy="2500330"/>
          </a:xfrm>
          <a:prstGeom prst="moon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2143108" y="2571744"/>
            <a:ext cx="1902009" cy="2500330"/>
          </a:xfrm>
          <a:prstGeom prst="moon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1071538" y="2571744"/>
            <a:ext cx="1902009" cy="2500330"/>
          </a:xfrm>
          <a:prstGeom prst="moon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0" y="2643182"/>
            <a:ext cx="1902009" cy="2500330"/>
          </a:xfrm>
          <a:prstGeom prst="moon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5572132" y="2500306"/>
            <a:ext cx="1643074" cy="2428892"/>
          </a:xfrm>
          <a:prstGeom prst="moon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6572264" y="2428868"/>
            <a:ext cx="1643074" cy="2428892"/>
          </a:xfrm>
          <a:prstGeom prst="moon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500926" y="2428868"/>
            <a:ext cx="1643074" cy="2428892"/>
          </a:xfrm>
          <a:prstGeom prst="moon">
            <a:avLst/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E47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vernas-con-cascadas-en-el-arroyo-waterfalls-agua-en-el-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890993" y="-1247819"/>
            <a:ext cx="1560893" cy="4056532"/>
          </a:xfrm>
          <a:prstGeom prst="chevron">
            <a:avLst/>
          </a:prstGeom>
          <a:gradFill flip="none" rotWithShape="1">
            <a:gsLst>
              <a:gs pos="35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890980" y="-604887"/>
            <a:ext cx="1560920" cy="4056532"/>
          </a:xfrm>
          <a:prstGeom prst="chevron">
            <a:avLst/>
          </a:prstGeom>
          <a:gradFill flip="none" rotWithShape="1">
            <a:gsLst>
              <a:gs pos="35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035654" y="4122510"/>
            <a:ext cx="1414448" cy="4056532"/>
          </a:xfrm>
          <a:prstGeom prst="chevron">
            <a:avLst/>
          </a:prstGeom>
          <a:gradFill flip="none" rotWithShape="1">
            <a:gsLst>
              <a:gs pos="35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96363" y="3511715"/>
            <a:ext cx="1493030" cy="4056532"/>
          </a:xfrm>
          <a:prstGeom prst="chevron">
            <a:avLst/>
          </a:prstGeom>
          <a:gradFill flip="none" rotWithShape="1">
            <a:gsLst>
              <a:gs pos="35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57072" y="2829482"/>
            <a:ext cx="1571612" cy="4056532"/>
          </a:xfrm>
          <a:prstGeom prst="chevron">
            <a:avLst/>
          </a:prstGeom>
          <a:gradFill flip="none" rotWithShape="1">
            <a:gsLst>
              <a:gs pos="35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849903" y="7694"/>
            <a:ext cx="1643074" cy="4056532"/>
          </a:xfrm>
          <a:prstGeom prst="chevron">
            <a:avLst/>
          </a:prstGeom>
          <a:gradFill flip="none" rotWithShape="1">
            <a:gsLst>
              <a:gs pos="35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57072" y="2186540"/>
            <a:ext cx="1571612" cy="4056532"/>
          </a:xfrm>
          <a:prstGeom prst="chevron">
            <a:avLst/>
          </a:prstGeom>
          <a:gradFill flip="none" rotWithShape="1">
            <a:gsLst>
              <a:gs pos="35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849903" y="650636"/>
            <a:ext cx="1643074" cy="4056532"/>
          </a:xfrm>
          <a:prstGeom prst="chevron">
            <a:avLst/>
          </a:prstGeom>
          <a:gradFill flip="none" rotWithShape="1">
            <a:gsLst>
              <a:gs pos="35000">
                <a:srgbClr val="00602B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de-ensueño-en-las-montañ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357422" cy="3500438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2357422" cy="3500438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0"/>
            <a:ext cx="2285984" cy="3500438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643438" y="0"/>
            <a:ext cx="2285984" cy="3500438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929454" y="0"/>
            <a:ext cx="2214546" cy="3500438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6929454" y="0"/>
            <a:ext cx="2214546" cy="3500438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285984" y="0"/>
            <a:ext cx="2357422" cy="3500438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2285984" y="0"/>
            <a:ext cx="2357422" cy="3500438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3500438"/>
            <a:ext cx="2357422" cy="3357562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0" y="3500438"/>
            <a:ext cx="2357422" cy="3357562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3500438"/>
            <a:ext cx="2285984" cy="3357562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4643438" y="3500438"/>
            <a:ext cx="2285984" cy="3357562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6929454" y="3500438"/>
            <a:ext cx="2214546" cy="3357562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6929454" y="3500438"/>
            <a:ext cx="2214546" cy="3357562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2285984" y="3500438"/>
            <a:ext cx="2357422" cy="3357562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 flipV="1">
            <a:off x="2285984" y="3500438"/>
            <a:ext cx="2357422" cy="3357562"/>
          </a:xfrm>
          <a:prstGeom prst="rtTriangle">
            <a:avLst/>
          </a:prstGeom>
          <a:gradFill flip="none" rotWithShape="1">
            <a:gsLst>
              <a:gs pos="75000">
                <a:srgbClr val="DDEBCF">
                  <a:alpha val="5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108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108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108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108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108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108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10800000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10800000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nnerInTheMi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842497"/>
          </a:xfrm>
          <a:prstGeom prst="rect">
            <a:avLst/>
          </a:prstGeom>
          <a:effectLst/>
        </p:spPr>
      </p:pic>
      <p:sp>
        <p:nvSpPr>
          <p:cNvPr id="5" name="4 Marco"/>
          <p:cNvSpPr/>
          <p:nvPr/>
        </p:nvSpPr>
        <p:spPr>
          <a:xfrm>
            <a:off x="0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512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500462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357686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214974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072198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858016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7643834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8429620" y="857232"/>
            <a:ext cx="714380" cy="4000528"/>
          </a:xfrm>
          <a:prstGeom prst="frame">
            <a:avLst>
              <a:gd name="adj1" fmla="val 40341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ady'sFringeMustNeverTouchTheFlo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500042"/>
            <a:ext cx="9144000" cy="5970157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1250149" y="1107281"/>
            <a:ext cx="2071702" cy="4572000"/>
          </a:xfrm>
          <a:prstGeom prst="triangle">
            <a:avLst/>
          </a:prstGeom>
          <a:gradFill flip="none" rotWithShape="1">
            <a:gsLst>
              <a:gs pos="48000">
                <a:srgbClr val="000060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5614047" y="970617"/>
            <a:ext cx="2143140" cy="4916766"/>
          </a:xfrm>
          <a:prstGeom prst="triangle">
            <a:avLst/>
          </a:prstGeom>
          <a:gradFill flip="none" rotWithShape="1">
            <a:gsLst>
              <a:gs pos="48000">
                <a:srgbClr val="000060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321587" y="-892983"/>
            <a:ext cx="2000264" cy="4643438"/>
          </a:xfrm>
          <a:prstGeom prst="triangle">
            <a:avLst/>
          </a:prstGeom>
          <a:gradFill flip="none" rotWithShape="1">
            <a:gsLst>
              <a:gs pos="48000">
                <a:srgbClr val="000060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5790664" y="-994018"/>
            <a:ext cx="1857386" cy="4845510"/>
          </a:xfrm>
          <a:prstGeom prst="triangle">
            <a:avLst/>
          </a:prstGeom>
          <a:gradFill flip="none" rotWithShape="1">
            <a:gsLst>
              <a:gs pos="48000">
                <a:srgbClr val="000060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1283797" y="3141193"/>
            <a:ext cx="2000266" cy="4576143"/>
          </a:xfrm>
          <a:prstGeom prst="triangle">
            <a:avLst/>
          </a:prstGeom>
          <a:gradFill flip="none" rotWithShape="1">
            <a:gsLst>
              <a:gs pos="48000">
                <a:srgbClr val="000060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 flipV="1">
            <a:off x="5788682" y="3006419"/>
            <a:ext cx="1928826" cy="4774252"/>
          </a:xfrm>
          <a:prstGeom prst="triangle">
            <a:avLst/>
          </a:prstGeom>
          <a:gradFill flip="none" rotWithShape="1">
            <a:gsLst>
              <a:gs pos="48000">
                <a:srgbClr val="000060">
                  <a:alpha val="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2" animBg="1"/>
      <p:bldP spid="7" grpId="0" animBg="1"/>
      <p:bldP spid="7" grpId="2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del-manantial-agua-natural-que-se-puede-to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Triángulo isósceles"/>
          <p:cNvSpPr/>
          <p:nvPr/>
        </p:nvSpPr>
        <p:spPr>
          <a:xfrm rot="10800000">
            <a:off x="0" y="0"/>
            <a:ext cx="3286116" cy="3500438"/>
          </a:xfrm>
          <a:prstGeom prst="triangle">
            <a:avLst/>
          </a:prstGeom>
          <a:gradFill flip="none" rotWithShape="1">
            <a:gsLst>
              <a:gs pos="55000">
                <a:srgbClr val="C000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990491">
            <a:off x="1928794" y="0"/>
            <a:ext cx="3286116" cy="3500438"/>
          </a:xfrm>
          <a:prstGeom prst="triangle">
            <a:avLst/>
          </a:prstGeom>
          <a:gradFill flip="none" rotWithShape="1">
            <a:gsLst>
              <a:gs pos="55000">
                <a:srgbClr val="C000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3643306" y="0"/>
            <a:ext cx="3286116" cy="3500438"/>
          </a:xfrm>
          <a:prstGeom prst="triangle">
            <a:avLst/>
          </a:prstGeom>
          <a:gradFill flip="none" rotWithShape="1">
            <a:gsLst>
              <a:gs pos="55000">
                <a:srgbClr val="C000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5857884" y="0"/>
            <a:ext cx="3286116" cy="3500438"/>
          </a:xfrm>
          <a:prstGeom prst="triangle">
            <a:avLst/>
          </a:prstGeom>
          <a:gradFill flip="none" rotWithShape="1">
            <a:gsLst>
              <a:gs pos="55000">
                <a:srgbClr val="C000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357562"/>
            <a:ext cx="3286116" cy="3500438"/>
          </a:xfrm>
          <a:prstGeom prst="triangle">
            <a:avLst/>
          </a:prstGeom>
          <a:gradFill flip="none" rotWithShape="1">
            <a:gsLst>
              <a:gs pos="55000">
                <a:srgbClr val="C000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1928794" y="3357562"/>
            <a:ext cx="3286116" cy="3500438"/>
          </a:xfrm>
          <a:prstGeom prst="triangle">
            <a:avLst/>
          </a:prstGeom>
          <a:gradFill flip="none" rotWithShape="1">
            <a:gsLst>
              <a:gs pos="55000">
                <a:srgbClr val="C000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643306" y="3357562"/>
            <a:ext cx="3286116" cy="3500438"/>
          </a:xfrm>
          <a:prstGeom prst="triangle">
            <a:avLst/>
          </a:prstGeom>
          <a:gradFill flip="none" rotWithShape="1">
            <a:gsLst>
              <a:gs pos="55000">
                <a:srgbClr val="C000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5857884" y="3357562"/>
            <a:ext cx="3286116" cy="3500438"/>
          </a:xfrm>
          <a:prstGeom prst="triangle">
            <a:avLst/>
          </a:prstGeom>
          <a:gradFill flip="none" rotWithShape="1">
            <a:gsLst>
              <a:gs pos="55000">
                <a:srgbClr val="C000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E47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naliMi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071678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2143116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2143116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2071678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8992" y="2143116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143372" y="2071678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286380" y="2071678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286512" y="2071678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392.jpg-parque nurragingy reser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1602"/>
            <a:ext cx="9144000" cy="5971834"/>
          </a:xfrm>
          <a:prstGeom prst="rect">
            <a:avLst/>
          </a:prstGeom>
          <a:effectLst/>
        </p:spPr>
      </p:pic>
      <p:sp>
        <p:nvSpPr>
          <p:cNvPr id="5" name="4 Luna"/>
          <p:cNvSpPr/>
          <p:nvPr/>
        </p:nvSpPr>
        <p:spPr>
          <a:xfrm>
            <a:off x="0" y="1643050"/>
            <a:ext cx="2214578" cy="3643338"/>
          </a:xfrm>
          <a:prstGeom prst="moon">
            <a:avLst/>
          </a:prstGeom>
          <a:gradFill flip="none" rotWithShape="1">
            <a:gsLst>
              <a:gs pos="10000">
                <a:srgbClr val="00602B">
                  <a:alpha val="31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285852" y="1643050"/>
            <a:ext cx="2214578" cy="3571900"/>
          </a:xfrm>
          <a:prstGeom prst="moon">
            <a:avLst/>
          </a:prstGeom>
          <a:gradFill flip="none" rotWithShape="1">
            <a:gsLst>
              <a:gs pos="10000">
                <a:srgbClr val="00602B">
                  <a:alpha val="31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571736" y="1643050"/>
            <a:ext cx="2214578" cy="3571900"/>
          </a:xfrm>
          <a:prstGeom prst="moon">
            <a:avLst/>
          </a:prstGeom>
          <a:gradFill flip="none" rotWithShape="1">
            <a:gsLst>
              <a:gs pos="10000">
                <a:srgbClr val="00602B">
                  <a:alpha val="31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000496" y="1571612"/>
            <a:ext cx="2214578" cy="3643338"/>
          </a:xfrm>
          <a:prstGeom prst="moon">
            <a:avLst/>
          </a:prstGeom>
          <a:gradFill flip="none" rotWithShape="1">
            <a:gsLst>
              <a:gs pos="10000">
                <a:srgbClr val="00602B">
                  <a:alpha val="31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429256" y="1500174"/>
            <a:ext cx="2214578" cy="3643338"/>
          </a:xfrm>
          <a:prstGeom prst="moon">
            <a:avLst/>
          </a:prstGeom>
          <a:gradFill flip="none" rotWithShape="1">
            <a:gsLst>
              <a:gs pos="10000">
                <a:srgbClr val="00602B">
                  <a:alpha val="31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929422" y="1500174"/>
            <a:ext cx="2214578" cy="3714776"/>
          </a:xfrm>
          <a:prstGeom prst="moon">
            <a:avLst/>
          </a:prstGeom>
          <a:gradFill flip="none" rotWithShape="1">
            <a:gsLst>
              <a:gs pos="10000">
                <a:srgbClr val="00602B">
                  <a:alpha val="31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660033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land-2012-5417-%2520PS6%2520--%2520NR%2520-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67"/>
            <a:ext cx="9144000" cy="6098985"/>
          </a:xfrm>
          <a:prstGeom prst="rect">
            <a:avLst/>
          </a:prstGeom>
          <a:solidFill>
            <a:srgbClr val="660033"/>
          </a:solidFill>
          <a:effectLst/>
        </p:spPr>
      </p:pic>
      <p:sp>
        <p:nvSpPr>
          <p:cNvPr id="5" name="4 Lágrima"/>
          <p:cNvSpPr/>
          <p:nvPr/>
        </p:nvSpPr>
        <p:spPr>
          <a:xfrm rot="16200000">
            <a:off x="821505" y="1672188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46000">
                <a:srgbClr val="FC9FCB">
                  <a:alpha val="30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46379">
            <a:off x="5456369" y="1737669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46000">
                <a:srgbClr val="FC9FCB">
                  <a:alpha val="30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1321571" y="2172254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46000">
                <a:srgbClr val="FC9FCB">
                  <a:alpha val="30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46379">
            <a:off x="4884865" y="2237735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46000">
                <a:srgbClr val="FC9FCB">
                  <a:alpha val="30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1964513" y="2886634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46000">
                <a:srgbClr val="FC9FCB">
                  <a:alpha val="30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330157">
            <a:off x="4170485" y="3166428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46000">
                <a:srgbClr val="FC9FCB">
                  <a:alpha val="23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2893207" y="3815328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46000">
                <a:srgbClr val="FC9FCB">
                  <a:alpha val="23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30157">
            <a:off x="3322203" y="3890045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46000">
                <a:srgbClr val="FC9FCB">
                  <a:alpha val="23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t'sARus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2491"/>
            <a:ext cx="9144000" cy="6093018"/>
          </a:xfrm>
          <a:prstGeom prst="rect">
            <a:avLst/>
          </a:prstGeom>
          <a:effectLst/>
        </p:spPr>
      </p:pic>
      <p:sp>
        <p:nvSpPr>
          <p:cNvPr id="5" name="4 Marco"/>
          <p:cNvSpPr/>
          <p:nvPr/>
        </p:nvSpPr>
        <p:spPr>
          <a:xfrm>
            <a:off x="0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512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500462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357686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214974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072198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858016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7643834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8429620" y="857232"/>
            <a:ext cx="714380" cy="4000528"/>
          </a:xfrm>
          <a:prstGeom prst="frame">
            <a:avLst>
              <a:gd name="adj1" fmla="val 4034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keMou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3540"/>
            <a:ext cx="9144000" cy="5770920"/>
          </a:xfrm>
          <a:prstGeom prst="rect">
            <a:avLst/>
          </a:prstGeom>
          <a:effectLst/>
        </p:spPr>
      </p:pic>
      <p:sp>
        <p:nvSpPr>
          <p:cNvPr id="5" name="4 Luna"/>
          <p:cNvSpPr/>
          <p:nvPr/>
        </p:nvSpPr>
        <p:spPr>
          <a:xfrm rot="16200000">
            <a:off x="3636708" y="292327"/>
            <a:ext cx="2143116" cy="2701423"/>
          </a:xfrm>
          <a:prstGeom prst="moon">
            <a:avLst>
              <a:gd name="adj" fmla="val 360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72414" y="1256752"/>
            <a:ext cx="2071703" cy="2701423"/>
          </a:xfrm>
          <a:prstGeom prst="moon">
            <a:avLst>
              <a:gd name="adj" fmla="val 40868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 flipH="1">
            <a:off x="3964777" y="4250537"/>
            <a:ext cx="1643075" cy="2428893"/>
          </a:xfrm>
          <a:prstGeom prst="moon">
            <a:avLst>
              <a:gd name="adj" fmla="val 41106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3942467" y="3344153"/>
            <a:ext cx="1759132" cy="2500330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143108" y="2571744"/>
            <a:ext cx="1902009" cy="2500330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2571744"/>
            <a:ext cx="1902009" cy="2500330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2643182"/>
            <a:ext cx="1902009" cy="2500330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643570" y="2428868"/>
            <a:ext cx="1643074" cy="242889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572264" y="2428868"/>
            <a:ext cx="1643074" cy="242889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500926" y="2428868"/>
            <a:ext cx="1643074" cy="242889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kingTracksForHo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8017"/>
            <a:ext cx="9144000" cy="6101965"/>
          </a:xfrm>
          <a:prstGeom prst="rect">
            <a:avLst/>
          </a:prstGeom>
          <a:effectLst/>
        </p:spPr>
      </p:pic>
      <p:sp>
        <p:nvSpPr>
          <p:cNvPr id="5" name="4 Luna"/>
          <p:cNvSpPr/>
          <p:nvPr/>
        </p:nvSpPr>
        <p:spPr>
          <a:xfrm flipH="1">
            <a:off x="3286116" y="1000108"/>
            <a:ext cx="3000396" cy="4429156"/>
          </a:xfrm>
          <a:prstGeom prst="moon">
            <a:avLst>
              <a:gd name="adj" fmla="val 33704"/>
            </a:avLst>
          </a:prstGeom>
          <a:gradFill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V="1">
            <a:off x="2928926" y="1000108"/>
            <a:ext cx="2857520" cy="4429156"/>
          </a:xfrm>
          <a:prstGeom prst="moon">
            <a:avLst>
              <a:gd name="adj" fmla="val 33704"/>
            </a:avLst>
          </a:prstGeom>
          <a:gradFill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V="1">
            <a:off x="1785918" y="1000108"/>
            <a:ext cx="2857520" cy="4429156"/>
          </a:xfrm>
          <a:prstGeom prst="moon">
            <a:avLst>
              <a:gd name="adj" fmla="val 30371"/>
            </a:avLst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357686" y="1000108"/>
            <a:ext cx="3000396" cy="4500594"/>
          </a:xfrm>
          <a:prstGeom prst="moon">
            <a:avLst>
              <a:gd name="adj" fmla="val 29895"/>
            </a:avLst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V="1">
            <a:off x="857224" y="1000108"/>
            <a:ext cx="2857520" cy="4429156"/>
          </a:xfrm>
          <a:prstGeom prst="moon">
            <a:avLst>
              <a:gd name="adj" fmla="val 30371"/>
            </a:avLst>
          </a:prstGeom>
          <a:gradFill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357818" y="1000108"/>
            <a:ext cx="3000396" cy="4500594"/>
          </a:xfrm>
          <a:prstGeom prst="moon">
            <a:avLst>
              <a:gd name="adj" fmla="val 29895"/>
            </a:avLst>
          </a:prstGeom>
          <a:gradFill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V="1">
            <a:off x="0" y="1000108"/>
            <a:ext cx="2857520" cy="4429156"/>
          </a:xfrm>
          <a:prstGeom prst="moon">
            <a:avLst>
              <a:gd name="adj" fmla="val 23038"/>
            </a:avLst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143604" y="1000108"/>
            <a:ext cx="3000396" cy="4500594"/>
          </a:xfrm>
          <a:prstGeom prst="moon">
            <a:avLst>
              <a:gd name="adj" fmla="val 22910"/>
            </a:avLst>
          </a:prstGeom>
          <a:gradFill flip="none" rotWithShape="1">
            <a:gsLst>
              <a:gs pos="59000">
                <a:srgbClr val="663300">
                  <a:alpha val="5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gares-desconocidos-lago camecuaro-michoacan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Triángulo isósceles"/>
          <p:cNvSpPr/>
          <p:nvPr/>
        </p:nvSpPr>
        <p:spPr>
          <a:xfrm rot="10800000">
            <a:off x="0" y="0"/>
            <a:ext cx="3286116" cy="3500438"/>
          </a:xfrm>
          <a:prstGeom prst="triangle">
            <a:avLst/>
          </a:prstGeom>
          <a:gradFill flip="none" rotWithShape="1">
            <a:gsLst>
              <a:gs pos="17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990491">
            <a:off x="1928794" y="0"/>
            <a:ext cx="3286116" cy="3500438"/>
          </a:xfrm>
          <a:prstGeom prst="triangle">
            <a:avLst/>
          </a:prstGeom>
          <a:gradFill flip="none" rotWithShape="1">
            <a:gsLst>
              <a:gs pos="17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3643306" y="0"/>
            <a:ext cx="3286116" cy="3500438"/>
          </a:xfrm>
          <a:prstGeom prst="triangle">
            <a:avLst/>
          </a:prstGeom>
          <a:gradFill flip="none" rotWithShape="1">
            <a:gsLst>
              <a:gs pos="17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3357562"/>
            <a:ext cx="3286116" cy="3500438"/>
          </a:xfrm>
          <a:prstGeom prst="triangle">
            <a:avLst/>
          </a:prstGeom>
          <a:gradFill flip="none" rotWithShape="1">
            <a:gsLst>
              <a:gs pos="17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928794" y="3357562"/>
            <a:ext cx="3286116" cy="3500438"/>
          </a:xfrm>
          <a:prstGeom prst="triangle">
            <a:avLst/>
          </a:prstGeom>
          <a:gradFill flip="none" rotWithShape="1">
            <a:gsLst>
              <a:gs pos="17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3643306" y="3357562"/>
            <a:ext cx="3286116" cy="3500438"/>
          </a:xfrm>
          <a:prstGeom prst="triangle">
            <a:avLst/>
          </a:prstGeom>
          <a:gradFill flip="none" rotWithShape="1">
            <a:gsLst>
              <a:gs pos="17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5857884" y="0"/>
            <a:ext cx="3286116" cy="3500438"/>
          </a:xfrm>
          <a:prstGeom prst="triangle">
            <a:avLst/>
          </a:prstGeom>
          <a:gradFill flip="none" rotWithShape="1">
            <a:gsLst>
              <a:gs pos="17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5857884" y="3357562"/>
            <a:ext cx="3286116" cy="3500438"/>
          </a:xfrm>
          <a:prstGeom prst="triangle">
            <a:avLst/>
          </a:prstGeom>
          <a:gradFill flip="none" rotWithShape="1">
            <a:gsLst>
              <a:gs pos="17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nticularLuc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9066"/>
            <a:ext cx="9144000" cy="5779867"/>
          </a:xfrm>
          <a:prstGeom prst="rect">
            <a:avLst/>
          </a:prstGeom>
          <a:effectLst/>
        </p:spPr>
      </p:pic>
      <p:sp>
        <p:nvSpPr>
          <p:cNvPr id="5" name="4 Anillo"/>
          <p:cNvSpPr/>
          <p:nvPr/>
        </p:nvSpPr>
        <p:spPr>
          <a:xfrm>
            <a:off x="0" y="1142984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1214422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214422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1142984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8992" y="1214422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143372" y="1142984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286380" y="1142984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286512" y="1142984"/>
            <a:ext cx="2857488" cy="2857520"/>
          </a:xfrm>
          <a:prstGeom prst="donut">
            <a:avLst>
              <a:gd name="adj" fmla="val 1489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332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sh-by-Scott-Smorra-2013-1024-CR.jpg-Columbia River Gorge of Oreg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  <a:effectLst/>
        </p:spPr>
      </p:pic>
      <p:sp>
        <p:nvSpPr>
          <p:cNvPr id="5" name="4 Triángulo isósceles"/>
          <p:cNvSpPr/>
          <p:nvPr/>
        </p:nvSpPr>
        <p:spPr>
          <a:xfrm rot="5400000">
            <a:off x="1250149" y="1107281"/>
            <a:ext cx="2071702" cy="4572000"/>
          </a:xfrm>
          <a:prstGeom prst="triangle">
            <a:avLst/>
          </a:prstGeom>
          <a:gradFill flip="none" rotWithShape="1">
            <a:gsLst>
              <a:gs pos="55000">
                <a:srgbClr val="00602B">
                  <a:alpha val="33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1321587" y="-892983"/>
            <a:ext cx="2000264" cy="4643438"/>
          </a:xfrm>
          <a:prstGeom prst="triangle">
            <a:avLst/>
          </a:prstGeom>
          <a:gradFill flip="none" rotWithShape="1">
            <a:gsLst>
              <a:gs pos="55000">
                <a:srgbClr val="00602B">
                  <a:alpha val="33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283797" y="3141193"/>
            <a:ext cx="2000266" cy="4576143"/>
          </a:xfrm>
          <a:prstGeom prst="triangle">
            <a:avLst/>
          </a:prstGeom>
          <a:gradFill flip="none" rotWithShape="1">
            <a:gsLst>
              <a:gs pos="55000">
                <a:srgbClr val="00602B">
                  <a:alpha val="33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5576307" y="928982"/>
            <a:ext cx="2222514" cy="4920661"/>
          </a:xfrm>
          <a:prstGeom prst="triangle">
            <a:avLst/>
          </a:prstGeom>
          <a:gradFill>
            <a:gsLst>
              <a:gs pos="38000">
                <a:srgbClr val="00602B">
                  <a:alpha val="6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5758188" y="-1030333"/>
            <a:ext cx="1926177" cy="4849349"/>
          </a:xfrm>
          <a:prstGeom prst="triangle">
            <a:avLst/>
          </a:prstGeom>
          <a:gradFill>
            <a:gsLst>
              <a:gs pos="38000">
                <a:srgbClr val="00602B">
                  <a:alpha val="6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 flipV="1">
            <a:off x="5754855" y="2968810"/>
            <a:ext cx="2000262" cy="4778033"/>
          </a:xfrm>
          <a:prstGeom prst="triangle">
            <a:avLst/>
          </a:prstGeom>
          <a:gradFill>
            <a:gsLst>
              <a:gs pos="38000">
                <a:srgbClr val="00602B">
                  <a:alpha val="6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ttleRedRiding Hou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2491"/>
            <a:ext cx="9144000" cy="6093018"/>
          </a:xfrm>
          <a:prstGeom prst="rect">
            <a:avLst/>
          </a:prstGeom>
          <a:effectLst/>
        </p:spPr>
      </p:pic>
      <p:sp>
        <p:nvSpPr>
          <p:cNvPr id="5" name="4 Ordenar"/>
          <p:cNvSpPr/>
          <p:nvPr/>
        </p:nvSpPr>
        <p:spPr>
          <a:xfrm>
            <a:off x="1428728" y="0"/>
            <a:ext cx="2928958" cy="6858000"/>
          </a:xfrm>
          <a:prstGeom prst="flowChartSort">
            <a:avLst/>
          </a:prstGeom>
          <a:gradFill flip="none" rotWithShape="1">
            <a:gsLst>
              <a:gs pos="51000">
                <a:srgbClr val="D6B19C">
                  <a:alpha val="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rdenar"/>
          <p:cNvSpPr/>
          <p:nvPr/>
        </p:nvSpPr>
        <p:spPr>
          <a:xfrm>
            <a:off x="4786314" y="0"/>
            <a:ext cx="2928974" cy="6858000"/>
          </a:xfrm>
          <a:prstGeom prst="flowChartSort">
            <a:avLst/>
          </a:prstGeom>
          <a:gradFill flip="none" rotWithShape="1">
            <a:gsLst>
              <a:gs pos="51000">
                <a:srgbClr val="D6B19C">
                  <a:alpha val="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rdenar"/>
          <p:cNvSpPr/>
          <p:nvPr/>
        </p:nvSpPr>
        <p:spPr>
          <a:xfrm rot="10800000">
            <a:off x="1428728" y="928670"/>
            <a:ext cx="2928958" cy="4929198"/>
          </a:xfrm>
          <a:prstGeom prst="flowChartSort">
            <a:avLst/>
          </a:prstGeom>
          <a:gradFill flip="none" rotWithShape="1">
            <a:gsLst>
              <a:gs pos="51000">
                <a:srgbClr val="D6B19C">
                  <a:alpha val="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rdenar"/>
          <p:cNvSpPr/>
          <p:nvPr/>
        </p:nvSpPr>
        <p:spPr>
          <a:xfrm rot="10800000">
            <a:off x="4786314" y="928670"/>
            <a:ext cx="2928958" cy="4929198"/>
          </a:xfrm>
          <a:prstGeom prst="flowChartSort">
            <a:avLst/>
          </a:prstGeom>
          <a:gradFill flip="none" rotWithShape="1">
            <a:gsLst>
              <a:gs pos="51000">
                <a:srgbClr val="D6B19C">
                  <a:alpha val="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rdenar"/>
          <p:cNvSpPr/>
          <p:nvPr/>
        </p:nvSpPr>
        <p:spPr>
          <a:xfrm rot="10800000">
            <a:off x="1428728" y="1500174"/>
            <a:ext cx="2928958" cy="3714752"/>
          </a:xfrm>
          <a:prstGeom prst="flowChartSort">
            <a:avLst/>
          </a:prstGeom>
          <a:gradFill flip="none" rotWithShape="1">
            <a:gsLst>
              <a:gs pos="51000">
                <a:srgbClr val="D6B19C">
                  <a:alpha val="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rdenar"/>
          <p:cNvSpPr/>
          <p:nvPr/>
        </p:nvSpPr>
        <p:spPr>
          <a:xfrm rot="10800000">
            <a:off x="4786314" y="1500174"/>
            <a:ext cx="2928958" cy="3714752"/>
          </a:xfrm>
          <a:prstGeom prst="flowChartSort">
            <a:avLst/>
          </a:prstGeom>
          <a:gradFill flip="none" rotWithShape="1">
            <a:gsLst>
              <a:gs pos="51000">
                <a:srgbClr val="D6B19C">
                  <a:alpha val="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grpId="2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3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3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3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3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pleTrack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8017"/>
            <a:ext cx="9144000" cy="6101965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7143768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rgbClr val="660033">
                  <a:alpha val="2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8143900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rgbClr val="660033">
                  <a:alpha val="2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5143504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rgbClr val="660033">
                  <a:alpha val="2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6143636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rgbClr val="660033">
                  <a:alpha val="2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3143240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rgbClr val="660033">
                  <a:alpha val="2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4143372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rgbClr val="660033">
                  <a:alpha val="2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1000100" y="428604"/>
            <a:ext cx="995061" cy="564357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rgbClr val="660033">
                  <a:alpha val="2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2071670" y="428604"/>
            <a:ext cx="995031" cy="564357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rgbClr val="660033">
                  <a:alpha val="2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0" y="428604"/>
            <a:ext cx="928694" cy="564357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rgbClr val="660033">
                  <a:alpha val="2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achSorb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2491"/>
            <a:ext cx="9144000" cy="6093018"/>
          </a:xfrm>
          <a:prstGeom prst="rect">
            <a:avLst/>
          </a:prstGeom>
          <a:effectLst/>
        </p:spPr>
      </p:pic>
      <p:sp>
        <p:nvSpPr>
          <p:cNvPr id="5" name="4 Pentágono"/>
          <p:cNvSpPr/>
          <p:nvPr/>
        </p:nvSpPr>
        <p:spPr>
          <a:xfrm>
            <a:off x="6786578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50000">
                <a:srgbClr val="FFF200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entágono"/>
          <p:cNvSpPr/>
          <p:nvPr/>
        </p:nvSpPr>
        <p:spPr>
          <a:xfrm>
            <a:off x="5857884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50000">
                <a:srgbClr val="FFF200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entágono"/>
          <p:cNvSpPr/>
          <p:nvPr/>
        </p:nvSpPr>
        <p:spPr>
          <a:xfrm>
            <a:off x="4929190" y="1643050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50000">
                <a:srgbClr val="FFF200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entágono"/>
          <p:cNvSpPr/>
          <p:nvPr/>
        </p:nvSpPr>
        <p:spPr>
          <a:xfrm>
            <a:off x="3929058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50000">
                <a:srgbClr val="FFF200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entágono"/>
          <p:cNvSpPr/>
          <p:nvPr/>
        </p:nvSpPr>
        <p:spPr>
          <a:xfrm>
            <a:off x="3071802" y="1643050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50000">
                <a:srgbClr val="FFF200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entágono"/>
          <p:cNvSpPr/>
          <p:nvPr/>
        </p:nvSpPr>
        <p:spPr>
          <a:xfrm>
            <a:off x="2143108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50000">
                <a:srgbClr val="FFF200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entágono"/>
          <p:cNvSpPr/>
          <p:nvPr/>
        </p:nvSpPr>
        <p:spPr>
          <a:xfrm>
            <a:off x="1000100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50000">
                <a:srgbClr val="FFF200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entágono"/>
          <p:cNvSpPr/>
          <p:nvPr/>
        </p:nvSpPr>
        <p:spPr>
          <a:xfrm>
            <a:off x="0" y="1714488"/>
            <a:ext cx="2357422" cy="3000396"/>
          </a:xfrm>
          <a:prstGeom prst="homePlate">
            <a:avLst>
              <a:gd name="adj" fmla="val 100000"/>
            </a:avLst>
          </a:prstGeom>
          <a:gradFill flip="none" rotWithShape="1">
            <a:gsLst>
              <a:gs pos="50000">
                <a:srgbClr val="FFF200">
                  <a:alpha val="2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59000">
                <a:schemeClr val="accent3">
                  <a:lumMod val="75000"/>
                  <a:alpha val="2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 1200.jpg-Mossbrae Falls is one of the most scenic waterfalls in Californ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9000">
                <a:schemeClr val="accent3">
                  <a:lumMod val="75000"/>
                  <a:alpha val="2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effectLst/>
        </p:spPr>
      </p:pic>
      <p:sp>
        <p:nvSpPr>
          <p:cNvPr id="5" name="4 Rombo"/>
          <p:cNvSpPr/>
          <p:nvPr/>
        </p:nvSpPr>
        <p:spPr>
          <a:xfrm>
            <a:off x="0" y="3429000"/>
            <a:ext cx="4071934" cy="3071834"/>
          </a:xfrm>
          <a:prstGeom prst="diamond">
            <a:avLst/>
          </a:prstGeom>
          <a:gradFill flip="none" rotWithShape="1">
            <a:gsLst>
              <a:gs pos="59000">
                <a:schemeClr val="accent3">
                  <a:lumMod val="75000"/>
                  <a:alpha val="2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786050" y="3357562"/>
            <a:ext cx="3929058" cy="3143272"/>
          </a:xfrm>
          <a:prstGeom prst="diamond">
            <a:avLst/>
          </a:prstGeom>
          <a:gradFill flip="none" rotWithShape="1">
            <a:gsLst>
              <a:gs pos="59000">
                <a:schemeClr val="accent3">
                  <a:lumMod val="75000"/>
                  <a:alpha val="2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57166"/>
            <a:ext cx="4071934" cy="3143272"/>
          </a:xfrm>
          <a:prstGeom prst="diamond">
            <a:avLst/>
          </a:prstGeom>
          <a:gradFill flip="none" rotWithShape="1">
            <a:gsLst>
              <a:gs pos="59000">
                <a:schemeClr val="accent3">
                  <a:lumMod val="75000"/>
                  <a:alpha val="2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786050" y="285728"/>
            <a:ext cx="3929058" cy="3143272"/>
          </a:xfrm>
          <a:prstGeom prst="diamond">
            <a:avLst/>
          </a:prstGeom>
          <a:gradFill flip="none" rotWithShape="1">
            <a:gsLst>
              <a:gs pos="59000">
                <a:schemeClr val="accent3">
                  <a:lumMod val="75000"/>
                  <a:alpha val="2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214942" y="3357562"/>
            <a:ext cx="3929058" cy="3143272"/>
          </a:xfrm>
          <a:prstGeom prst="diamond">
            <a:avLst/>
          </a:prstGeom>
          <a:gradFill flip="none" rotWithShape="1">
            <a:gsLst>
              <a:gs pos="59000">
                <a:schemeClr val="accent3">
                  <a:lumMod val="75000"/>
                  <a:alpha val="2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5214942" y="285728"/>
            <a:ext cx="3929058" cy="3143272"/>
          </a:xfrm>
          <a:prstGeom prst="diamond">
            <a:avLst/>
          </a:prstGeom>
          <a:gradFill flip="none" rotWithShape="1">
            <a:gsLst>
              <a:gs pos="59000">
                <a:schemeClr val="accent3">
                  <a:lumMod val="75000"/>
                  <a:alpha val="26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e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0"/>
            <a:ext cx="4643438" cy="6858000"/>
          </a:xfrm>
          <a:prstGeom prst="moon">
            <a:avLst>
              <a:gd name="adj" fmla="val 63430"/>
            </a:avLst>
          </a:prstGeom>
          <a:solidFill>
            <a:srgbClr val="004200">
              <a:alpha val="77647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3929058" cy="6858000"/>
          </a:xfrm>
          <a:prstGeom prst="moon">
            <a:avLst>
              <a:gd name="adj" fmla="val 63430"/>
            </a:avLst>
          </a:prstGeom>
          <a:solidFill>
            <a:srgbClr val="00990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3214678" cy="6858000"/>
          </a:xfrm>
          <a:prstGeom prst="moon">
            <a:avLst>
              <a:gd name="adj" fmla="val 63430"/>
            </a:avLst>
          </a:prstGeom>
          <a:solidFill>
            <a:srgbClr val="00C000">
              <a:alpha val="77647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0"/>
            <a:ext cx="2571736" cy="6858000"/>
          </a:xfrm>
          <a:prstGeom prst="moon">
            <a:avLst>
              <a:gd name="adj" fmla="val 63430"/>
            </a:avLst>
          </a:prstGeom>
          <a:solidFill>
            <a:schemeClr val="accent3">
              <a:lumMod val="60000"/>
              <a:lumOff val="4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643438" y="0"/>
            <a:ext cx="4500562" cy="6858000"/>
          </a:xfrm>
          <a:prstGeom prst="moon">
            <a:avLst>
              <a:gd name="adj" fmla="val 68524"/>
            </a:avLst>
          </a:prstGeom>
          <a:solidFill>
            <a:srgbClr val="00420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214942" y="0"/>
            <a:ext cx="3929058" cy="6858000"/>
          </a:xfrm>
          <a:prstGeom prst="moon">
            <a:avLst>
              <a:gd name="adj" fmla="val 68524"/>
            </a:avLst>
          </a:prstGeom>
          <a:solidFill>
            <a:srgbClr val="00990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857884" y="0"/>
            <a:ext cx="3286116" cy="6858000"/>
          </a:xfrm>
          <a:prstGeom prst="moon">
            <a:avLst>
              <a:gd name="adj" fmla="val 68524"/>
            </a:avLst>
          </a:prstGeom>
          <a:solidFill>
            <a:srgbClr val="00C00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91302" y="0"/>
            <a:ext cx="2652698" cy="6858000"/>
          </a:xfrm>
          <a:prstGeom prst="moon">
            <a:avLst>
              <a:gd name="adj" fmla="val 68524"/>
            </a:avLst>
          </a:prstGeom>
          <a:solidFill>
            <a:schemeClr val="accent3">
              <a:lumMod val="60000"/>
              <a:lumOff val="4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hingHomeToYo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8017"/>
            <a:ext cx="9144000" cy="6101965"/>
          </a:xfrm>
          <a:prstGeom prst="rect">
            <a:avLst/>
          </a:prstGeom>
          <a:effectLst/>
        </p:spPr>
      </p:pic>
      <p:sp>
        <p:nvSpPr>
          <p:cNvPr id="6" name="5 Marco"/>
          <p:cNvSpPr/>
          <p:nvPr/>
        </p:nvSpPr>
        <p:spPr>
          <a:xfrm>
            <a:off x="0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512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71736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357586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428604"/>
            <a:ext cx="928694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000628" y="428604"/>
            <a:ext cx="785786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786414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6643702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500926" y="428604"/>
            <a:ext cx="857224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358214" y="428604"/>
            <a:ext cx="785786" cy="5929354"/>
          </a:xfrm>
          <a:prstGeom prst="frame">
            <a:avLst>
              <a:gd name="adj1" fmla="val 2583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verOfRainb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2491"/>
            <a:ext cx="9144000" cy="6093018"/>
          </a:xfrm>
          <a:prstGeom prst="rect">
            <a:avLst/>
          </a:prstGeom>
          <a:ln>
            <a:noFill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08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643050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285992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928934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876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214818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786322"/>
            <a:ext cx="9144000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5429264"/>
            <a:ext cx="9144000" cy="500066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929330"/>
            <a:ext cx="9144000" cy="500066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flower-Explo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890993" y="-1247819"/>
            <a:ext cx="1560893" cy="4056532"/>
          </a:xfrm>
          <a:prstGeom prst="chevron">
            <a:avLst/>
          </a:prstGeom>
          <a:gradFill flip="none" rotWithShape="1">
            <a:gsLst>
              <a:gs pos="38000">
                <a:srgbClr val="FFF200">
                  <a:alpha val="2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890980" y="-604887"/>
            <a:ext cx="1560920" cy="4056532"/>
          </a:xfrm>
          <a:prstGeom prst="chevron">
            <a:avLst/>
          </a:prstGeom>
          <a:gradFill flip="none" rotWithShape="1">
            <a:gsLst>
              <a:gs pos="38000">
                <a:srgbClr val="FFF200">
                  <a:alpha val="2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035654" y="4122510"/>
            <a:ext cx="1414448" cy="4056532"/>
          </a:xfrm>
          <a:prstGeom prst="chevron">
            <a:avLst/>
          </a:prstGeom>
          <a:gradFill flip="none" rotWithShape="1">
            <a:gsLst>
              <a:gs pos="38000">
                <a:srgbClr val="FFF200">
                  <a:alpha val="2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96363" y="3511715"/>
            <a:ext cx="1493030" cy="4056532"/>
          </a:xfrm>
          <a:prstGeom prst="chevron">
            <a:avLst/>
          </a:prstGeom>
          <a:gradFill flip="none" rotWithShape="1">
            <a:gsLst>
              <a:gs pos="38000">
                <a:srgbClr val="FFF200">
                  <a:alpha val="2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57072" y="2829482"/>
            <a:ext cx="1571612" cy="4056532"/>
          </a:xfrm>
          <a:prstGeom prst="chevron">
            <a:avLst/>
          </a:prstGeom>
          <a:gradFill flip="none" rotWithShape="1">
            <a:gsLst>
              <a:gs pos="38000">
                <a:srgbClr val="FFF200">
                  <a:alpha val="2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849903" y="7694"/>
            <a:ext cx="1643074" cy="4056532"/>
          </a:xfrm>
          <a:prstGeom prst="chevron">
            <a:avLst/>
          </a:prstGeom>
          <a:gradFill flip="none" rotWithShape="1">
            <a:gsLst>
              <a:gs pos="38000">
                <a:srgbClr val="FFF200">
                  <a:alpha val="2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957072" y="2186540"/>
            <a:ext cx="1571612" cy="4056532"/>
          </a:xfrm>
          <a:prstGeom prst="chevron">
            <a:avLst/>
          </a:prstGeom>
          <a:gradFill flip="none" rotWithShape="1">
            <a:gsLst>
              <a:gs pos="38000">
                <a:srgbClr val="FFF200">
                  <a:alpha val="2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849903" y="650636"/>
            <a:ext cx="1643074" cy="4056532"/>
          </a:xfrm>
          <a:prstGeom prst="chevron">
            <a:avLst/>
          </a:prstGeom>
          <a:gradFill flip="none" rotWithShape="1">
            <a:gsLst>
              <a:gs pos="38000">
                <a:srgbClr val="FFF200">
                  <a:alpha val="2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dHarborCur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797761"/>
          </a:xfrm>
          <a:prstGeom prst="rect">
            <a:avLst/>
          </a:prstGeom>
          <a:effectLst/>
        </p:spPr>
      </p:pic>
      <p:sp>
        <p:nvSpPr>
          <p:cNvPr id="6" name="5 Anillo"/>
          <p:cNvSpPr/>
          <p:nvPr/>
        </p:nvSpPr>
        <p:spPr>
          <a:xfrm rot="16200000">
            <a:off x="-1000132" y="2500306"/>
            <a:ext cx="4500594" cy="2071702"/>
          </a:xfrm>
          <a:prstGeom prst="donut">
            <a:avLst>
              <a:gd name="adj" fmla="val 1156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>
            <a:off x="-428660" y="2571744"/>
            <a:ext cx="4500594" cy="2071702"/>
          </a:xfrm>
          <a:prstGeom prst="donut">
            <a:avLst>
              <a:gd name="adj" fmla="val 1156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200000">
            <a:off x="571472" y="2500306"/>
            <a:ext cx="4500594" cy="2071702"/>
          </a:xfrm>
          <a:prstGeom prst="donut">
            <a:avLst>
              <a:gd name="adj" fmla="val 1156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200000">
            <a:off x="1714480" y="2571744"/>
            <a:ext cx="4500594" cy="2071702"/>
          </a:xfrm>
          <a:prstGeom prst="donut">
            <a:avLst>
              <a:gd name="adj" fmla="val 1156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6200000">
            <a:off x="2571736" y="2571744"/>
            <a:ext cx="4500594" cy="2071702"/>
          </a:xfrm>
          <a:prstGeom prst="donut">
            <a:avLst>
              <a:gd name="adj" fmla="val 1156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6011787">
            <a:off x="3479142" y="2482179"/>
            <a:ext cx="4500594" cy="2071702"/>
          </a:xfrm>
          <a:prstGeom prst="donut">
            <a:avLst>
              <a:gd name="adj" fmla="val 1156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6200000">
            <a:off x="4357686" y="2500306"/>
            <a:ext cx="4500594" cy="2071702"/>
          </a:xfrm>
          <a:prstGeom prst="donut">
            <a:avLst>
              <a:gd name="adj" fmla="val 1156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6200000">
            <a:off x="5572132" y="2500306"/>
            <a:ext cx="4500594" cy="2071702"/>
          </a:xfrm>
          <a:prstGeom prst="donut">
            <a:avLst>
              <a:gd name="adj" fmla="val 1156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Bluff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117240"/>
          </a:xfrm>
          <a:prstGeom prst="rect">
            <a:avLst/>
          </a:prstGeom>
          <a:effectLst/>
        </p:spPr>
      </p:pic>
      <p:sp>
        <p:nvSpPr>
          <p:cNvPr id="5" name="4 Rectángulo"/>
          <p:cNvSpPr/>
          <p:nvPr/>
        </p:nvSpPr>
        <p:spPr>
          <a:xfrm>
            <a:off x="571472" y="500042"/>
            <a:ext cx="8001024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1142984"/>
            <a:ext cx="8001024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1785926"/>
            <a:ext cx="8001024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2428868"/>
            <a:ext cx="8001024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71472" y="3071810"/>
            <a:ext cx="8001024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472" y="3714752"/>
            <a:ext cx="8001024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1472" y="4357694"/>
            <a:ext cx="8001024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71472" y="5000636"/>
            <a:ext cx="8001024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1472" y="5643578"/>
            <a:ext cx="8001024" cy="642942"/>
          </a:xfrm>
          <a:prstGeom prst="rect">
            <a:avLst/>
          </a:prstGeom>
          <a:gradFill flip="none" rotWithShape="1">
            <a:gsLst>
              <a:gs pos="0">
                <a:srgbClr val="003A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BayOfEmeral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99048"/>
          </a:xfrm>
          <a:prstGeom prst="rect">
            <a:avLst/>
          </a:prstGeom>
          <a:effectLst/>
        </p:spPr>
      </p:pic>
      <p:sp>
        <p:nvSpPr>
          <p:cNvPr id="5" name="4 Rombo"/>
          <p:cNvSpPr/>
          <p:nvPr/>
        </p:nvSpPr>
        <p:spPr>
          <a:xfrm>
            <a:off x="1000101" y="357165"/>
            <a:ext cx="3643306" cy="2204349"/>
          </a:xfrm>
          <a:prstGeom prst="diamond">
            <a:avLst/>
          </a:prstGeom>
          <a:gradFill flip="none" rotWithShape="1">
            <a:gsLst>
              <a:gs pos="65000">
                <a:srgbClr val="000099">
                  <a:alpha val="24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000101" y="2357429"/>
            <a:ext cx="3643304" cy="2449277"/>
          </a:xfrm>
          <a:prstGeom prst="diamond">
            <a:avLst/>
          </a:prstGeom>
          <a:gradFill flip="none" rotWithShape="1">
            <a:gsLst>
              <a:gs pos="65000">
                <a:srgbClr val="000099">
                  <a:alpha val="24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000100" y="4572008"/>
            <a:ext cx="3643307" cy="2285992"/>
          </a:xfrm>
          <a:prstGeom prst="diamond">
            <a:avLst/>
          </a:prstGeom>
          <a:gradFill flip="none" rotWithShape="1">
            <a:gsLst>
              <a:gs pos="65000">
                <a:srgbClr val="000099">
                  <a:alpha val="24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1" y="357165"/>
            <a:ext cx="3643306" cy="2204349"/>
          </a:xfrm>
          <a:prstGeom prst="diamond">
            <a:avLst/>
          </a:prstGeom>
          <a:gradFill flip="none" rotWithShape="1">
            <a:gsLst>
              <a:gs pos="65000">
                <a:srgbClr val="000099">
                  <a:alpha val="24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1" y="2357429"/>
            <a:ext cx="3643304" cy="2449277"/>
          </a:xfrm>
          <a:prstGeom prst="diamond">
            <a:avLst/>
          </a:prstGeom>
          <a:gradFill flip="none" rotWithShape="1">
            <a:gsLst>
              <a:gs pos="65000">
                <a:srgbClr val="000099">
                  <a:alpha val="24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4572008"/>
            <a:ext cx="3643307" cy="2285992"/>
          </a:xfrm>
          <a:prstGeom prst="diamond">
            <a:avLst/>
          </a:prstGeom>
          <a:gradFill flip="none" rotWithShape="1">
            <a:gsLst>
              <a:gs pos="65000">
                <a:srgbClr val="000099">
                  <a:alpha val="24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re'sAPeachParfaitInTheS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643"/>
            <a:ext cx="9144000" cy="6090713"/>
          </a:xfrm>
          <a:prstGeom prst="rect">
            <a:avLst/>
          </a:prstGeom>
          <a:effectLst/>
        </p:spPr>
      </p:pic>
      <p:sp>
        <p:nvSpPr>
          <p:cNvPr id="6" name="5 Lágrima"/>
          <p:cNvSpPr/>
          <p:nvPr/>
        </p:nvSpPr>
        <p:spPr>
          <a:xfrm rot="16200000">
            <a:off x="892943" y="1198443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37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46379">
            <a:off x="5527807" y="1263924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37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1393009" y="1698509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37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46379">
            <a:off x="4956303" y="1763990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37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2035951" y="2412889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37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330157">
            <a:off x="4241923" y="2692683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37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40709">
            <a:off x="3152406" y="3614694"/>
            <a:ext cx="2928958" cy="2857520"/>
          </a:xfrm>
          <a:prstGeom prst="teardrop">
            <a:avLst>
              <a:gd name="adj" fmla="val 115410"/>
            </a:avLst>
          </a:prstGeom>
          <a:gradFill flip="none" rotWithShape="1">
            <a:gsLst>
              <a:gs pos="37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dderlyFrigidMor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512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71736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500462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357686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214974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072198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6858016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643834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429620" y="857232"/>
            <a:ext cx="714380" cy="4000528"/>
          </a:xfrm>
          <a:prstGeom prst="frame">
            <a:avLst>
              <a:gd name="adj1" fmla="val 4034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terfall12803cboflxu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19" name="18 Extracto"/>
          <p:cNvSpPr/>
          <p:nvPr/>
        </p:nvSpPr>
        <p:spPr>
          <a:xfrm rot="5400000">
            <a:off x="750067" y="2678901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 rot="5400000">
            <a:off x="178563" y="2678901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 rot="5400000">
            <a:off x="-392941" y="2678901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xtracto"/>
          <p:cNvSpPr/>
          <p:nvPr/>
        </p:nvSpPr>
        <p:spPr>
          <a:xfrm rot="5400000">
            <a:off x="-1035883" y="2678901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xtracto"/>
          <p:cNvSpPr/>
          <p:nvPr/>
        </p:nvSpPr>
        <p:spPr>
          <a:xfrm rot="5400000">
            <a:off x="-1464511" y="2678901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xtracto"/>
          <p:cNvSpPr/>
          <p:nvPr/>
        </p:nvSpPr>
        <p:spPr>
          <a:xfrm rot="5400000">
            <a:off x="-1964577" y="2678901"/>
            <a:ext cx="6000792" cy="1500198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xtracto"/>
          <p:cNvSpPr/>
          <p:nvPr/>
        </p:nvSpPr>
        <p:spPr>
          <a:xfrm rot="5400000" flipV="1">
            <a:off x="2245503" y="2683663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xtracto"/>
          <p:cNvSpPr/>
          <p:nvPr/>
        </p:nvSpPr>
        <p:spPr>
          <a:xfrm rot="5400000" flipV="1">
            <a:off x="2602693" y="2683663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xtracto"/>
          <p:cNvSpPr/>
          <p:nvPr/>
        </p:nvSpPr>
        <p:spPr>
          <a:xfrm rot="5400000" flipV="1">
            <a:off x="3102759" y="2683663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xtracto"/>
          <p:cNvSpPr/>
          <p:nvPr/>
        </p:nvSpPr>
        <p:spPr>
          <a:xfrm rot="5400000" flipV="1">
            <a:off x="3602825" y="2683663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xtracto"/>
          <p:cNvSpPr/>
          <p:nvPr/>
        </p:nvSpPr>
        <p:spPr>
          <a:xfrm rot="5400000" flipV="1">
            <a:off x="4102891" y="2683663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xtracto"/>
          <p:cNvSpPr/>
          <p:nvPr/>
        </p:nvSpPr>
        <p:spPr>
          <a:xfrm rot="5400000" flipV="1">
            <a:off x="4674395" y="2683663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xtracto"/>
          <p:cNvSpPr/>
          <p:nvPr/>
        </p:nvSpPr>
        <p:spPr>
          <a:xfrm rot="5400000" flipV="1">
            <a:off x="5174461" y="2683663"/>
            <a:ext cx="6000792" cy="1490674"/>
          </a:xfrm>
          <a:prstGeom prst="flowChartExtract">
            <a:avLst/>
          </a:prstGeom>
          <a:gradFill flip="none" rotWithShape="1">
            <a:gsLst>
              <a:gs pos="8000">
                <a:srgbClr val="004200">
                  <a:alpha val="44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1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 rot="16200000">
            <a:off x="-1000132" y="2500306"/>
            <a:ext cx="4500594" cy="2071702"/>
          </a:xfrm>
          <a:prstGeom prst="donut">
            <a:avLst>
              <a:gd name="adj" fmla="val 1156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6200000">
            <a:off x="-428660" y="2571744"/>
            <a:ext cx="4500594" cy="2071702"/>
          </a:xfrm>
          <a:prstGeom prst="donut">
            <a:avLst>
              <a:gd name="adj" fmla="val 1156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>
            <a:off x="571472" y="2500306"/>
            <a:ext cx="4500594" cy="2071702"/>
          </a:xfrm>
          <a:prstGeom prst="donut">
            <a:avLst>
              <a:gd name="adj" fmla="val 1156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200000">
            <a:off x="1714480" y="2571744"/>
            <a:ext cx="4500594" cy="2071702"/>
          </a:xfrm>
          <a:prstGeom prst="donut">
            <a:avLst>
              <a:gd name="adj" fmla="val 1156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200000">
            <a:off x="2571736" y="2571744"/>
            <a:ext cx="4500594" cy="2071702"/>
          </a:xfrm>
          <a:prstGeom prst="donut">
            <a:avLst>
              <a:gd name="adj" fmla="val 1156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6011787">
            <a:off x="3479142" y="2482179"/>
            <a:ext cx="4500594" cy="2071702"/>
          </a:xfrm>
          <a:prstGeom prst="donut">
            <a:avLst>
              <a:gd name="adj" fmla="val 1156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6200000">
            <a:off x="4357686" y="2500306"/>
            <a:ext cx="4500594" cy="2071702"/>
          </a:xfrm>
          <a:prstGeom prst="donut">
            <a:avLst>
              <a:gd name="adj" fmla="val 1156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6200000">
            <a:off x="5572132" y="2500306"/>
            <a:ext cx="4500594" cy="2071702"/>
          </a:xfrm>
          <a:prstGeom prst="donut">
            <a:avLst>
              <a:gd name="adj" fmla="val 1156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332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LightPrevail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16200000">
            <a:off x="992953" y="2293139"/>
            <a:ext cx="5500726" cy="1628780"/>
          </a:xfrm>
          <a:prstGeom prst="triangle">
            <a:avLst/>
          </a:prstGeom>
          <a:gradFill flip="none" rotWithShape="1">
            <a:gsLst>
              <a:gs pos="49000">
                <a:schemeClr val="accent6">
                  <a:lumMod val="50000"/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 flipV="1">
            <a:off x="2609840" y="2319326"/>
            <a:ext cx="5500726" cy="1576406"/>
          </a:xfrm>
          <a:prstGeom prst="triangle">
            <a:avLst/>
          </a:prstGeom>
          <a:gradFill flip="none" rotWithShape="1">
            <a:gsLst>
              <a:gs pos="49000">
                <a:schemeClr val="accent6">
                  <a:lumMod val="50000"/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278573" y="2293139"/>
            <a:ext cx="5500726" cy="1628780"/>
          </a:xfrm>
          <a:prstGeom prst="triangle">
            <a:avLst/>
          </a:prstGeom>
          <a:gradFill flip="none" rotWithShape="1">
            <a:gsLst>
              <a:gs pos="49000">
                <a:schemeClr val="accent6">
                  <a:lumMod val="50000"/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 flipV="1">
            <a:off x="3324220" y="2247888"/>
            <a:ext cx="5500726" cy="1576406"/>
          </a:xfrm>
          <a:prstGeom prst="triangle">
            <a:avLst/>
          </a:prstGeom>
          <a:gradFill flip="none" rotWithShape="1">
            <a:gsLst>
              <a:gs pos="49000">
                <a:schemeClr val="accent6">
                  <a:lumMod val="50000"/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435807" y="2221701"/>
            <a:ext cx="5500726" cy="1628780"/>
          </a:xfrm>
          <a:prstGeom prst="triangle">
            <a:avLst/>
          </a:prstGeom>
          <a:gradFill flip="none" rotWithShape="1">
            <a:gsLst>
              <a:gs pos="49000">
                <a:schemeClr val="accent6">
                  <a:lumMod val="50000"/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 flipV="1">
            <a:off x="4038600" y="2247888"/>
            <a:ext cx="5500726" cy="1576406"/>
          </a:xfrm>
          <a:prstGeom prst="triangle">
            <a:avLst/>
          </a:prstGeom>
          <a:gradFill flip="none" rotWithShape="1">
            <a:gsLst>
              <a:gs pos="49000">
                <a:schemeClr val="accent6">
                  <a:lumMod val="50000"/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-1007311" y="2221701"/>
            <a:ext cx="5500726" cy="1628780"/>
          </a:xfrm>
          <a:prstGeom prst="triangle">
            <a:avLst/>
          </a:prstGeom>
          <a:gradFill flip="none" rotWithShape="1">
            <a:gsLst>
              <a:gs pos="49000">
                <a:schemeClr val="accent6">
                  <a:lumMod val="50000"/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 flipV="1">
            <a:off x="4538666" y="2247888"/>
            <a:ext cx="5500726" cy="1576406"/>
          </a:xfrm>
          <a:prstGeom prst="triangle">
            <a:avLst/>
          </a:prstGeom>
          <a:gradFill flip="none" rotWithShape="1">
            <a:gsLst>
              <a:gs pos="49000">
                <a:schemeClr val="accent6">
                  <a:lumMod val="50000"/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-1507377" y="2221701"/>
            <a:ext cx="5500726" cy="1628780"/>
          </a:xfrm>
          <a:prstGeom prst="triangle">
            <a:avLst/>
          </a:prstGeom>
          <a:gradFill flip="none" rotWithShape="1">
            <a:gsLst>
              <a:gs pos="49000">
                <a:schemeClr val="accent6">
                  <a:lumMod val="50000"/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 flipV="1">
            <a:off x="5110170" y="2176450"/>
            <a:ext cx="5500726" cy="1576406"/>
          </a:xfrm>
          <a:prstGeom prst="triangle">
            <a:avLst/>
          </a:prstGeom>
          <a:gradFill flip="none" rotWithShape="1">
            <a:gsLst>
              <a:gs pos="49000">
                <a:schemeClr val="accent6">
                  <a:lumMod val="50000"/>
                  <a:alpha val="1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Imagen renderizada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>
            <a:off x="2643174" y="5857892"/>
            <a:ext cx="4637965" cy="571504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332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ATURALEZA ¡QUE BELLA ERES !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NATURALEZA ¡QUE BELLA ERES !</Template>
  <TotalTime>0</TotalTime>
  <Words>41</Words>
  <Application>Microsoft Office PowerPoint</Application>
  <PresentationFormat>Presentación en pantalla (4:3)</PresentationFormat>
  <Paragraphs>16</Paragraphs>
  <Slides>49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NATURALEZA ¡QUE BELLA ERES !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2013-07-11T20:55:07Z</dcterms:created>
  <dcterms:modified xsi:type="dcterms:W3CDTF">2013-07-11T21:10:40Z</dcterms:modified>
</cp:coreProperties>
</file>