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4" r:id="rId3"/>
    <p:sldId id="294" r:id="rId4"/>
    <p:sldId id="293" r:id="rId5"/>
    <p:sldId id="258" r:id="rId6"/>
    <p:sldId id="259" r:id="rId7"/>
    <p:sldId id="260" r:id="rId8"/>
    <p:sldId id="261" r:id="rId9"/>
    <p:sldId id="265" r:id="rId10"/>
    <p:sldId id="266" r:id="rId11"/>
    <p:sldId id="270" r:id="rId12"/>
    <p:sldId id="269" r:id="rId13"/>
    <p:sldId id="282" r:id="rId14"/>
    <p:sldId id="263" r:id="rId15"/>
    <p:sldId id="274" r:id="rId16"/>
    <p:sldId id="278" r:id="rId17"/>
    <p:sldId id="279" r:id="rId18"/>
    <p:sldId id="277" r:id="rId19"/>
    <p:sldId id="276" r:id="rId20"/>
    <p:sldId id="280" r:id="rId21"/>
    <p:sldId id="271" r:id="rId22"/>
    <p:sldId id="288" r:id="rId23"/>
    <p:sldId id="283" r:id="rId24"/>
    <p:sldId id="285" r:id="rId25"/>
    <p:sldId id="289" r:id="rId26"/>
    <p:sldId id="290" r:id="rId27"/>
    <p:sldId id="299" r:id="rId28"/>
    <p:sldId id="291" r:id="rId29"/>
    <p:sldId id="296" r:id="rId30"/>
    <p:sldId id="297" r:id="rId31"/>
    <p:sldId id="298" r:id="rId32"/>
    <p:sldId id="300" r:id="rId33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oxK8qsNRojxdLJCcpPj0g" hashData="gt2B+1OXJdneJYWK/Eq5sk1k2h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006C31"/>
    <a:srgbClr val="FFE38B"/>
    <a:srgbClr val="6699FF"/>
    <a:srgbClr val="3229E3"/>
    <a:srgbClr val="990099"/>
    <a:srgbClr val="5D30DC"/>
    <a:srgbClr val="FF9933"/>
    <a:srgbClr val="C4A3EF"/>
    <a:srgbClr val="D5BEF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3298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9194-92C3-428C-904A-61BDDE159CBF}" type="datetimeFigureOut">
              <a:rPr lang="es-PE" smtClean="0"/>
              <a:pPr/>
              <a:t>6/04/2020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184A-1B58-40AD-A878-28D86DFD563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9194-92C3-428C-904A-61BDDE159CBF}" type="datetimeFigureOut">
              <a:rPr lang="es-PE" smtClean="0"/>
              <a:pPr/>
              <a:t>6/04/2020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184A-1B58-40AD-A878-28D86DFD563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9194-92C3-428C-904A-61BDDE159CBF}" type="datetimeFigureOut">
              <a:rPr lang="es-PE" smtClean="0"/>
              <a:pPr/>
              <a:t>6/04/2020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184A-1B58-40AD-A878-28D86DFD563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9194-92C3-428C-904A-61BDDE159CBF}" type="datetimeFigureOut">
              <a:rPr lang="es-PE" smtClean="0"/>
              <a:pPr/>
              <a:t>6/04/2020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184A-1B58-40AD-A878-28D86DFD563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9194-92C3-428C-904A-61BDDE159CBF}" type="datetimeFigureOut">
              <a:rPr lang="es-PE" smtClean="0"/>
              <a:pPr/>
              <a:t>6/04/2020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184A-1B58-40AD-A878-28D86DFD563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9194-92C3-428C-904A-61BDDE159CBF}" type="datetimeFigureOut">
              <a:rPr lang="es-PE" smtClean="0"/>
              <a:pPr/>
              <a:t>6/04/2020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184A-1B58-40AD-A878-28D86DFD563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9194-92C3-428C-904A-61BDDE159CBF}" type="datetimeFigureOut">
              <a:rPr lang="es-PE" smtClean="0"/>
              <a:pPr/>
              <a:t>6/04/2020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184A-1B58-40AD-A878-28D86DFD563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9194-92C3-428C-904A-61BDDE159CBF}" type="datetimeFigureOut">
              <a:rPr lang="es-PE" smtClean="0"/>
              <a:pPr/>
              <a:t>6/04/2020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184A-1B58-40AD-A878-28D86DFD563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9194-92C3-428C-904A-61BDDE159CBF}" type="datetimeFigureOut">
              <a:rPr lang="es-PE" smtClean="0"/>
              <a:pPr/>
              <a:t>6/04/2020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184A-1B58-40AD-A878-28D86DFD563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9194-92C3-428C-904A-61BDDE159CBF}" type="datetimeFigureOut">
              <a:rPr lang="es-PE" smtClean="0"/>
              <a:pPr/>
              <a:t>6/04/2020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184A-1B58-40AD-A878-28D86DFD563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49194-92C3-428C-904A-61BDDE159CBF}" type="datetimeFigureOut">
              <a:rPr lang="es-PE" smtClean="0"/>
              <a:pPr/>
              <a:t>6/04/2020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0184A-1B58-40AD-A878-28D86DFD563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49194-92C3-428C-904A-61BDDE159CBF}" type="datetimeFigureOut">
              <a:rPr lang="es-PE" smtClean="0"/>
              <a:pPr/>
              <a:t>6/04/2020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D0184A-1B58-40AD-A878-28D86DFD563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18" Type="http://schemas.openxmlformats.org/officeDocument/2006/relationships/image" Target="../media/image4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0321662-pretty-fountain-wallpaper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000">
                <a:srgbClr val="FFFF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chemeClr val="bg1"/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30722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6215075" y="3643320"/>
            <a:ext cx="2428892" cy="352426"/>
          </a:xfrm>
          <a:prstGeom prst="rect">
            <a:avLst/>
          </a:prstGeom>
          <a:noFill/>
        </p:spPr>
      </p:pic>
      <p:pic>
        <p:nvPicPr>
          <p:cNvPr id="6" name="5 Imagen" descr="Cool Text - Naturaleza 353953022209309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714348" y="357172"/>
            <a:ext cx="3387240" cy="1164036"/>
          </a:xfrm>
          <a:prstGeom prst="rect">
            <a:avLst/>
          </a:prstGeom>
        </p:spPr>
      </p:pic>
      <p:pic>
        <p:nvPicPr>
          <p:cNvPr id="8" name="7 Imagen" descr="Cool Text - De 353953060020627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1857355" y="1285866"/>
            <a:ext cx="1011073" cy="765391"/>
          </a:xfrm>
          <a:prstGeom prst="rect">
            <a:avLst/>
          </a:prstGeom>
        </p:spPr>
      </p:pic>
      <p:pic>
        <p:nvPicPr>
          <p:cNvPr id="10" name="9 Imagen" descr="Cool Text - Inmensa 353953075547564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1000100" y="2000246"/>
            <a:ext cx="2643206" cy="725211"/>
          </a:xfrm>
          <a:prstGeom prst="rect">
            <a:avLst/>
          </a:prstGeom>
        </p:spPr>
      </p:pic>
      <p:pic>
        <p:nvPicPr>
          <p:cNvPr id="11" name="10 Imagen" descr="Cool Text - Belleza 353953098127363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1357290" y="2928940"/>
            <a:ext cx="1857388" cy="869916"/>
          </a:xfrm>
          <a:prstGeom prst="rect">
            <a:avLst/>
          </a:prstGeom>
        </p:spPr>
      </p:pic>
      <p:pic>
        <p:nvPicPr>
          <p:cNvPr id="12" name="11 Imagen" descr="40321662-pretty-fountain-wallpaper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30000">
    <p:sndAc>
      <p:stSnd loop="1">
        <p:snd r:embed="rId2" name="GIOVANNI MARRADI - Just For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000"/>
                            </p:stCondLst>
                            <p:childTnLst>
                              <p:par>
                                <p:cTn id="5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" grpId="0" animBg="1"/>
      <p:bldP spid="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5069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bg1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4490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humb-1920-4490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FF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denni-pobyt-v-holandsku-amsterdam-keukenhof-delft-alkmaar-hotel-foto-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denni-pobyt-v-holandsku-amsterdam-keukenhof-delft-alkmaar-hotel-foto-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d9f55bc2c43ea0ea4e719e68d766d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0d9f55bc2c43ea0ea4e719e68d766d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0000FF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4b4a3a3324430f3633a0fb34fd19a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chemeClr val="bg1"/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FFE697">
                  <a:shade val="67500"/>
                  <a:satMod val="115000"/>
                </a:srgbClr>
              </a:gs>
              <a:gs pos="100000">
                <a:srgbClr val="FFE697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9900"/>
            </a:gs>
            <a:gs pos="50000">
              <a:srgbClr val="CC99FF">
                <a:shade val="67500"/>
                <a:satMod val="115000"/>
              </a:srgbClr>
            </a:gs>
            <a:gs pos="100000">
              <a:srgbClr val="CC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3913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chemeClr val="bg1"/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000">
                <a:schemeClr val="bg1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77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877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oboik.ru_354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3694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BD600">
                  <a:shade val="67500"/>
                  <a:satMod val="115000"/>
                </a:srgbClr>
              </a:gs>
              <a:gs pos="100000">
                <a:srgbClr val="DBD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DBD600">
                  <a:shade val="67500"/>
                  <a:satMod val="115000"/>
                </a:srgbClr>
              </a:gs>
              <a:gs pos="100000">
                <a:srgbClr val="DBD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k-Wallpaper-15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50726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06023"/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4000">
              <a:srgbClr val="7030A0"/>
            </a:gs>
            <a:gs pos="50000">
              <a:srgbClr val="CC99FF">
                <a:shade val="67500"/>
                <a:satMod val="115000"/>
              </a:srgbClr>
            </a:gs>
            <a:gs pos="100000">
              <a:srgbClr val="CC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derlandy-keukenhof-gardens-vesna-park-prud-derevia-zelen-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000">
                <a:srgbClr val="FFFF00"/>
              </a:gs>
              <a:gs pos="50000">
                <a:srgbClr val="106023">
                  <a:shade val="67500"/>
                  <a:satMod val="115000"/>
                </a:srgbClr>
              </a:gs>
              <a:gs pos="100000">
                <a:srgbClr val="10602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4098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rgbClr val="FF3399"/>
              </a:gs>
              <a:gs pos="50000">
                <a:srgbClr val="009900">
                  <a:shade val="67500"/>
                  <a:satMod val="115000"/>
                </a:srgbClr>
              </a:gs>
              <a:gs pos="100000">
                <a:srgbClr val="00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7000">
                <a:srgbClr val="FFC00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06023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60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8000">
                <a:srgbClr val="FF99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500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bg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89275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7000">
                <a:srgbClr val="FFE38B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38B"/>
            </a:gs>
            <a:gs pos="50000">
              <a:srgbClr val="221AC8">
                <a:shade val="67500"/>
                <a:satMod val="115000"/>
              </a:srgbClr>
            </a:gs>
            <a:gs pos="100000">
              <a:srgbClr val="221AC8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28540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1C5">
                  <a:shade val="67500"/>
                  <a:satMod val="115000"/>
                </a:srgbClr>
              </a:gs>
              <a:gs pos="100000">
                <a:srgbClr val="FFF1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50000">
              <a:srgbClr val="006C31">
                <a:shade val="67500"/>
                <a:satMod val="115000"/>
              </a:srgbClr>
            </a:gs>
            <a:gs pos="100000">
              <a:srgbClr val="006C3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3826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60073">
                  <a:shade val="67500"/>
                  <a:satMod val="115000"/>
                </a:srgbClr>
              </a:gs>
              <a:gs pos="100000">
                <a:srgbClr val="E6007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AA26A4">
                <a:shade val="67500"/>
                <a:satMod val="115000"/>
              </a:srgbClr>
            </a:gs>
            <a:gs pos="100000">
              <a:srgbClr val="AA26A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9619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retched-1920-1080-9619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236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000">
                <a:srgbClr val="FFC0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3871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6C3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rgbClr val="7A30DC">
                  <a:shade val="67500"/>
                  <a:satMod val="115000"/>
                </a:srgbClr>
              </a:gs>
              <a:gs pos="100000">
                <a:srgbClr val="7A30D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rgbClr val="CC00CC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y.tja.pl-1905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000">
                <a:srgbClr val="CC00CC"/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5130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00CC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retched-1920-1080-6935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0000">
              <a:srgbClr val="C4A3EF">
                <a:shade val="67500"/>
                <a:satMod val="115000"/>
              </a:srgbClr>
            </a:gs>
            <a:gs pos="100000">
              <a:srgbClr val="C4A3E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2725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thumb-1920-2725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9933">
                <a:shade val="67500"/>
                <a:satMod val="115000"/>
              </a:srgbClr>
            </a:gs>
            <a:gs pos="100000">
              <a:srgbClr val="FF993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2748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00CC"/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5D30DC">
                <a:shade val="67500"/>
                <a:satMod val="115000"/>
              </a:srgbClr>
            </a:gs>
            <a:gs pos="100000">
              <a:srgbClr val="5D30DC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amok-fontan-ves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90099">
                <a:shade val="67500"/>
                <a:satMod val="115000"/>
              </a:srgbClr>
            </a:gs>
            <a:gs pos="100000">
              <a:srgbClr val="9900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2850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00CC"/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9477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9485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li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1000">
                <a:srgbClr val="006C31"/>
              </a:gs>
              <a:gs pos="50000">
                <a:srgbClr val="FFE38B">
                  <a:shade val="67500"/>
                  <a:satMod val="115000"/>
                </a:srgbClr>
              </a:gs>
              <a:gs pos="100000">
                <a:srgbClr val="FFE38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rgbClr val="006C31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Cool Text - Raquel 353953839889642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20692002">
            <a:off x="1626508" y="3329420"/>
            <a:ext cx="1633674" cy="47458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357208"/>
            <a:ext cx="9715568" cy="5929354"/>
          </a:xfrm>
          <a:prstGeom prst="rect">
            <a:avLst/>
          </a:prstGeom>
          <a:gradFill flip="none" rotWithShape="1">
            <a:gsLst>
              <a:gs pos="30000">
                <a:srgbClr val="CC00CC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228</cp:revision>
  <dcterms:created xsi:type="dcterms:W3CDTF">2020-04-05T18:16:58Z</dcterms:created>
  <dcterms:modified xsi:type="dcterms:W3CDTF">2020-04-06T22:16:37Z</dcterms:modified>
</cp:coreProperties>
</file>