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14F12-FBA9-4D36-975C-6C48EBF796F7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8B306-4571-405F-AD57-B785E0743B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42856-9198-4570-92BB-1C351C9FA8AB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8D37C-5EA8-49FC-A09A-E496603337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1C7E0-6E59-409C-B667-282B597BD34A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77FEB-3C12-43DC-A8AE-4C050858D3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B73C2-C608-4814-9E5C-2626C7CB77B9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24CF1-9241-487F-AD1E-35FDAEB518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1AD6B-91E7-417C-8C1B-FF212519933F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8A6EE-67EC-4A29-93F1-4CC98734E6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4AC46-A7A8-4635-804A-0F39F0C7015B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59242-1860-4A3C-8E8F-FE0B16FC20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E229-3CCE-4C46-B9E5-8612256C8B4B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48838-8B40-47D1-A86E-13112C29A2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96474-F6E9-429C-B6DC-139519BB8E82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4027B1-9944-4B76-B787-0431B472F5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34FBD-03BB-402D-A1F3-B29A4C8F57C3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77B06-AF85-4B6D-A7D4-112B13FD5B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EE261-82B6-4EEB-9DD3-86AB77057209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30623-4FBB-4CC7-B79F-04C27733E8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67F28-87FA-4843-916D-1D57D25415CC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00B5F-1535-4DF5-B6B3-A1E78FF40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B74836-9705-489A-9EDC-45B73F03AD9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D1679D-E5FF-4C6C-9F85-3164E8DB628B}" type="datetimeFigureOut">
              <a:rPr lang="es-ES"/>
              <a:pPr>
                <a:defRPr/>
              </a:pPr>
              <a:t>27/11/2013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F6E52C-E904-4F9B-ACF5-95789A3C14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heel spokes="2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B70D43-935A-498A-8F76-1ADFD38ED8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06177498_50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071563" y="928688"/>
            <a:ext cx="37861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Algerian" pitchFamily="82" charset="0"/>
              </a:rPr>
              <a:t>NATURALEZA</a:t>
            </a:r>
          </a:p>
        </p:txBody>
      </p:sp>
    </p:spTree>
  </p:cSld>
  <p:clrMapOvr>
    <a:masterClrMapping/>
  </p:clrMapOvr>
  <p:transition advClick="0" advTm="5000">
    <p:wheel spokes="2"/>
    <p:sndAc>
      <p:stSnd>
        <p:snd r:embed="rId2" name="suenos en un bosque magico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edimensionada,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857364"/>
            <a:ext cx="4187182" cy="482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4 Imagen" descr="Redimensiona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830" y="285728"/>
            <a:ext cx="4103170" cy="4428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14313" y="428625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rgbClr val="C00000"/>
                </a:solidFill>
                <a:latin typeface="Algerian" pitchFamily="82" charset="0"/>
              </a:rPr>
              <a:t>Spelia , Flor  de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786313" y="5214938"/>
            <a:ext cx="4071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rgbClr val="C00000"/>
                </a:solidFill>
                <a:latin typeface="Algerian" pitchFamily="82" charset="0"/>
              </a:rPr>
              <a:t>Lagarto</a:t>
            </a:r>
          </a:p>
        </p:txBody>
      </p:sp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6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366532_227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8575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28625" y="5286375"/>
            <a:ext cx="6429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rgbClr val="002060"/>
                </a:solidFill>
                <a:latin typeface="Goudy Stout" pitchFamily="18" charset="0"/>
              </a:rPr>
              <a:t>Otoño</a:t>
            </a:r>
          </a:p>
        </p:txBody>
      </p:sp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886650_895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28625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7049627_47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7049955_14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7050863_849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3351768_518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3763118_513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3763239_177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3767064_419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1315440919_78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5 Imagen" descr="mari0006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88" y="4714875"/>
            <a:ext cx="666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1315440919_78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0581472_459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000125" y="1071563"/>
            <a:ext cx="57864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Algerian" pitchFamily="82" charset="0"/>
              </a:rPr>
              <a:t>Lindas  margaritas.</a:t>
            </a:r>
          </a:p>
        </p:txBody>
      </p:sp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1084108_834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00063" y="785813"/>
            <a:ext cx="79295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Baskerville Old Face" pitchFamily="18" charset="0"/>
              </a:rPr>
              <a:t>ALEGRÍAS</a:t>
            </a:r>
          </a:p>
        </p:txBody>
      </p:sp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1084301_95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71563" y="857250"/>
            <a:ext cx="5214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ANTHURIUM</a:t>
            </a:r>
          </a:p>
        </p:txBody>
      </p:sp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1084571_297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28750" y="1071563"/>
            <a:ext cx="6286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Bodoni MT Condensed" pitchFamily="18" charset="0"/>
              </a:rPr>
              <a:t>H O T E N S I A S </a:t>
            </a:r>
          </a:p>
        </p:txBody>
      </p:sp>
    </p:spTree>
  </p:cSld>
  <p:clrMapOvr>
    <a:masterClrMapping/>
  </p:clrMapOvr>
  <p:transition advClick="0" advTm="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1341084717_920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341084717_92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71500" y="928688"/>
            <a:ext cx="8572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Arial Rounded MT Bold" pitchFamily="34" charset="0"/>
              </a:rPr>
              <a:t>FIN  DE LA PRESENTACIÓN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14313" y="5143500"/>
            <a:ext cx="45005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  <a:latin typeface="Calibri" pitchFamily="34" charset="0"/>
              </a:rPr>
              <a:t>CHICLANERA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714375" y="5857875"/>
            <a:ext cx="3000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Calibri" pitchFamily="34" charset="0"/>
              </a:rPr>
              <a:t>2013</a:t>
            </a:r>
          </a:p>
        </p:txBody>
      </p:sp>
    </p:spTree>
  </p:cSld>
  <p:clrMapOvr>
    <a:masterClrMapping/>
  </p:clrMapOvr>
  <p:transition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00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600"/>
                            </p:stCondLst>
                            <p:childTnLst>
                              <p:par>
                                <p:cTn id="3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>
            <a:alpha val="66000"/>
          </a:srgb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67</Words>
  <Application>Microsoft Office PowerPoint</Application>
  <PresentationFormat>Presentación en pantalla (4:3)</PresentationFormat>
  <Paragraphs>26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9" baseType="lpstr">
      <vt:lpstr>Arial</vt:lpstr>
      <vt:lpstr>Calibri</vt:lpstr>
      <vt:lpstr>Algerian</vt:lpstr>
      <vt:lpstr>Goudy Stout</vt:lpstr>
      <vt:lpstr>Baskerville Old Face</vt:lpstr>
      <vt:lpstr>Andalus</vt:lpstr>
      <vt:lpstr>Bodoni MT Condensed</vt:lpstr>
      <vt:lpstr>Arial Rounded MT Bold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Bonitas imágenes</dc:title>
  <dc:subject>PPs de propia creación</dc:subject>
  <dc:creator>María</dc:creator>
  <dc:description>Naturaleza, agua y plantas.</dc:description>
  <cp:lastModifiedBy>María</cp:lastModifiedBy>
  <cp:revision>19</cp:revision>
  <dcterms:created xsi:type="dcterms:W3CDTF">2013-11-18T19:38:46Z</dcterms:created>
  <dcterms:modified xsi:type="dcterms:W3CDTF">2013-11-27T12:02:58Z</dcterms:modified>
</cp:coreProperties>
</file>