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5" r:id="rId3"/>
    <p:sldId id="268" r:id="rId4"/>
    <p:sldId id="257" r:id="rId5"/>
    <p:sldId id="258" r:id="rId6"/>
    <p:sldId id="260" r:id="rId7"/>
    <p:sldId id="262" r:id="rId8"/>
    <p:sldId id="261" r:id="rId9"/>
    <p:sldId id="265" r:id="rId10"/>
    <p:sldId id="259" r:id="rId11"/>
    <p:sldId id="269" r:id="rId12"/>
    <p:sldId id="267" r:id="rId13"/>
    <p:sldId id="266" r:id="rId14"/>
    <p:sldId id="272" r:id="rId15"/>
    <p:sldId id="270" r:id="rId16"/>
    <p:sldId id="271" r:id="rId17"/>
    <p:sldId id="273" r:id="rId18"/>
    <p:sldId id="276" r:id="rId19"/>
    <p:sldId id="280" r:id="rId20"/>
    <p:sldId id="274" r:id="rId21"/>
    <p:sldId id="281" r:id="rId22"/>
    <p:sldId id="277" r:id="rId23"/>
    <p:sldId id="284" r:id="rId24"/>
    <p:sldId id="285" r:id="rId25"/>
    <p:sldId id="283" r:id="rId26"/>
    <p:sldId id="286" r:id="rId27"/>
    <p:sldId id="287" r:id="rId28"/>
    <p:sldId id="292" r:id="rId29"/>
    <p:sldId id="288" r:id="rId30"/>
    <p:sldId id="289" r:id="rId31"/>
    <p:sldId id="290" r:id="rId32"/>
    <p:sldId id="291" r:id="rId33"/>
    <p:sldId id="293" r:id="rId34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fpRzTwax4B1yze6PCsDEg" hashData="SvCmHta0TGfv2v7iJF8oCDlUgr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99"/>
    <a:srgbClr val="CC3399"/>
    <a:srgbClr val="502604"/>
    <a:srgbClr val="FFA7D3"/>
    <a:srgbClr val="FF99CC"/>
    <a:srgbClr val="33CC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210" d="100"/>
          <a:sy n="210" d="100"/>
        </p:scale>
        <p:origin x="366" y="84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CF266-6C2E-49A7-80FF-5234027C828E}" type="datetimeFigureOut">
              <a:rPr lang="es-PE" smtClean="0"/>
              <a:pPr/>
              <a:t>14/04/2018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FD68A-8C67-46E8-A452-F5D9A4A38DE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CF266-6C2E-49A7-80FF-5234027C828E}" type="datetimeFigureOut">
              <a:rPr lang="es-PE" smtClean="0"/>
              <a:pPr/>
              <a:t>14/04/2018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FD68A-8C67-46E8-A452-F5D9A4A38DE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CF266-6C2E-49A7-80FF-5234027C828E}" type="datetimeFigureOut">
              <a:rPr lang="es-PE" smtClean="0"/>
              <a:pPr/>
              <a:t>14/04/2018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FD68A-8C67-46E8-A452-F5D9A4A38DE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CF266-6C2E-49A7-80FF-5234027C828E}" type="datetimeFigureOut">
              <a:rPr lang="es-PE" smtClean="0"/>
              <a:pPr/>
              <a:t>14/04/2018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FD68A-8C67-46E8-A452-F5D9A4A38DE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CF266-6C2E-49A7-80FF-5234027C828E}" type="datetimeFigureOut">
              <a:rPr lang="es-PE" smtClean="0"/>
              <a:pPr/>
              <a:t>14/04/2018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FD68A-8C67-46E8-A452-F5D9A4A38DE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CF266-6C2E-49A7-80FF-5234027C828E}" type="datetimeFigureOut">
              <a:rPr lang="es-PE" smtClean="0"/>
              <a:pPr/>
              <a:t>14/04/2018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FD68A-8C67-46E8-A452-F5D9A4A38DE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CF266-6C2E-49A7-80FF-5234027C828E}" type="datetimeFigureOut">
              <a:rPr lang="es-PE" smtClean="0"/>
              <a:pPr/>
              <a:t>14/04/2018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FD68A-8C67-46E8-A452-F5D9A4A38DE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CF266-6C2E-49A7-80FF-5234027C828E}" type="datetimeFigureOut">
              <a:rPr lang="es-PE" smtClean="0"/>
              <a:pPr/>
              <a:t>14/04/2018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FD68A-8C67-46E8-A452-F5D9A4A38DE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CF266-6C2E-49A7-80FF-5234027C828E}" type="datetimeFigureOut">
              <a:rPr lang="es-PE" smtClean="0"/>
              <a:pPr/>
              <a:t>14/04/2018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FD68A-8C67-46E8-A452-F5D9A4A38DE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CF266-6C2E-49A7-80FF-5234027C828E}" type="datetimeFigureOut">
              <a:rPr lang="es-PE" smtClean="0"/>
              <a:pPr/>
              <a:t>14/04/2018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FD68A-8C67-46E8-A452-F5D9A4A38DE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CF266-6C2E-49A7-80FF-5234027C828E}" type="datetimeFigureOut">
              <a:rPr lang="es-PE" smtClean="0"/>
              <a:pPr/>
              <a:t>14/04/2018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FD68A-8C67-46E8-A452-F5D9A4A38DE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BCF266-6C2E-49A7-80FF-5234027C828E}" type="datetimeFigureOut">
              <a:rPr lang="es-PE" smtClean="0"/>
              <a:pPr/>
              <a:t>14/04/2018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7FD68A-8C67-46E8-A452-F5D9A4A38DE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4.png"/><Relationship Id="rId18" Type="http://schemas.openxmlformats.org/officeDocument/2006/relationships/image" Target="../media/image4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0.png"/><Relationship Id="rId11" Type="http://schemas.openxmlformats.org/officeDocument/2006/relationships/image" Target="../media/image4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9.png"/><Relationship Id="rId9" Type="http://schemas.openxmlformats.org/officeDocument/2006/relationships/image" Target="../media/image4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HMH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lecha curvada hacia la derecha"/>
          <p:cNvSpPr/>
          <p:nvPr/>
        </p:nvSpPr>
        <p:spPr>
          <a:xfrm>
            <a:off x="207167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>
            <a:gsLst>
              <a:gs pos="89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lecha curvada hacia la derecha"/>
          <p:cNvSpPr/>
          <p:nvPr/>
        </p:nvSpPr>
        <p:spPr>
          <a:xfrm rot="10800000">
            <a:off x="457200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>
            <a:gsLst>
              <a:gs pos="89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5" name="4 Imagen" descr="cooltext282853855945967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5214941" y="571486"/>
            <a:ext cx="2397765" cy="902129"/>
          </a:xfrm>
          <a:prstGeom prst="rect">
            <a:avLst/>
          </a:prstGeom>
        </p:spPr>
      </p:pic>
      <p:pic>
        <p:nvPicPr>
          <p:cNvPr id="6" name="5 Imagen" descr="cooltext282853761684118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5845666" y="1714495"/>
            <a:ext cx="953459" cy="785818"/>
          </a:xfrm>
          <a:prstGeom prst="rect">
            <a:avLst/>
          </a:prstGeom>
        </p:spPr>
      </p:pic>
      <p:pic>
        <p:nvPicPr>
          <p:cNvPr id="7" name="6 Imagen" descr="cooltext282853783365187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3929058" y="2714626"/>
            <a:ext cx="1549206" cy="952381"/>
          </a:xfrm>
          <a:prstGeom prst="rect">
            <a:avLst/>
          </a:prstGeom>
        </p:spPr>
      </p:pic>
      <p:pic>
        <p:nvPicPr>
          <p:cNvPr id="8" name="7 Imagen" descr="cooltext282853798242751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5643570" y="2714626"/>
            <a:ext cx="1333333" cy="965079"/>
          </a:xfrm>
          <a:prstGeom prst="rect">
            <a:avLst/>
          </a:prstGeom>
        </p:spPr>
      </p:pic>
      <p:pic>
        <p:nvPicPr>
          <p:cNvPr id="9" name="8 Imagen" descr="cooltext282853820808875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7215206" y="2786064"/>
            <a:ext cx="1460318" cy="952381"/>
          </a:xfrm>
          <a:prstGeom prst="rect">
            <a:avLst/>
          </a:prstGeom>
        </p:spPr>
      </p:pic>
      <p:pic>
        <p:nvPicPr>
          <p:cNvPr id="10" name="9 Imagen" descr="cooltext282854006380188.png"/>
          <p:cNvPicPr>
            <a:picLocks noChangeAspect="1"/>
          </p:cNvPicPr>
          <p:nvPr/>
        </p:nvPicPr>
        <p:blipFill>
          <a:blip r:embed="rId9">
            <a:lum bright="40000" contrast="40000"/>
          </a:blip>
          <a:stretch>
            <a:fillRect/>
          </a:stretch>
        </p:blipFill>
        <p:spPr>
          <a:xfrm>
            <a:off x="6286512" y="4071948"/>
            <a:ext cx="2671344" cy="507937"/>
          </a:xfrm>
          <a:prstGeom prst="rect">
            <a:avLst/>
          </a:prstGeom>
        </p:spPr>
      </p:pic>
      <p:pic>
        <p:nvPicPr>
          <p:cNvPr id="11" name="10 Imagen" descr="MHMH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2000">
    <p:sndAc>
      <p:stSnd loop="1">
        <p:snd r:embed="rId2" name="Chris_Spheeris_-_Seveness_-_MP3_mp3cut_net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0"/>
                            </p:stCondLst>
                            <p:childTnLst>
                              <p:par>
                                <p:cTn id="7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000"/>
                            </p:stCondLst>
                            <p:childTnLst>
                              <p:par>
                                <p:cTn id="8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4000"/>
                            </p:stCondLst>
                            <p:childTnLst>
                              <p:par>
                                <p:cTn id="9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SR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solidFill>
            <a:srgbClr val="00B0F0"/>
          </a:solidFill>
          <a:ln>
            <a:noFill/>
          </a:ln>
        </p:spPr>
      </p:pic>
      <p:sp>
        <p:nvSpPr>
          <p:cNvPr id="4" name="3 Paralelogramo"/>
          <p:cNvSpPr/>
          <p:nvPr/>
        </p:nvSpPr>
        <p:spPr>
          <a:xfrm rot="16200000">
            <a:off x="2000249" y="-2000251"/>
            <a:ext cx="5143501" cy="9144001"/>
          </a:xfrm>
          <a:prstGeom prst="parallelogram">
            <a:avLst>
              <a:gd name="adj" fmla="val 93437"/>
            </a:avLst>
          </a:prstGeom>
          <a:gradFill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rot="16200000">
            <a:off x="1741292" y="-1330545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6200000">
            <a:off x="2669957" y="-1812730"/>
            <a:ext cx="4661312" cy="8286775"/>
          </a:xfrm>
          <a:prstGeom prst="parallelogram">
            <a:avLst>
              <a:gd name="adj" fmla="val 93437"/>
            </a:avLst>
          </a:prstGeom>
          <a:gradFill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6200000">
            <a:off x="1553767" y="-660814"/>
            <a:ext cx="4179104" cy="7429518"/>
          </a:xfrm>
          <a:prstGeom prst="parallelogram">
            <a:avLst>
              <a:gd name="adj" fmla="val 9206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6200000">
            <a:off x="3339691" y="-1625205"/>
            <a:ext cx="4179104" cy="7429518"/>
          </a:xfrm>
          <a:prstGeom prst="parallelogram">
            <a:avLst>
              <a:gd name="adj" fmla="val 93437"/>
            </a:avLst>
          </a:prstGeom>
          <a:gradFill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6200000">
            <a:off x="1375173" y="-53590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rot="16200000">
            <a:off x="3946913" y="-1446610"/>
            <a:ext cx="3750477" cy="6643701"/>
          </a:xfrm>
          <a:prstGeom prst="parallelogram">
            <a:avLst>
              <a:gd name="adj" fmla="val 92294"/>
            </a:avLst>
          </a:prstGeom>
          <a:gradFill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16200000">
            <a:off x="1196580" y="553633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6200000">
            <a:off x="4554136" y="-1268016"/>
            <a:ext cx="3321849" cy="5857882"/>
          </a:xfrm>
          <a:prstGeom prst="parallelogram">
            <a:avLst>
              <a:gd name="adj" fmla="val 91004"/>
            </a:avLst>
          </a:prstGeom>
          <a:gradFill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6200000">
            <a:off x="1017982" y="1160855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6200000">
            <a:off x="5161358" y="-1089422"/>
            <a:ext cx="2893221" cy="5072066"/>
          </a:xfrm>
          <a:prstGeom prst="parallelogram">
            <a:avLst>
              <a:gd name="adj" fmla="val 88991"/>
            </a:avLst>
          </a:prstGeom>
          <a:gradFill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6200000">
            <a:off x="759019" y="1902024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6200000">
            <a:off x="5902527" y="-830459"/>
            <a:ext cx="2411015" cy="4071934"/>
          </a:xfrm>
          <a:prstGeom prst="parallelogram">
            <a:avLst>
              <a:gd name="adj" fmla="val 86621"/>
            </a:avLst>
          </a:prstGeom>
          <a:gradFill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6200000">
            <a:off x="544705" y="2544966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6200000">
            <a:off x="6545469" y="-616145"/>
            <a:ext cx="1982387" cy="3214678"/>
          </a:xfrm>
          <a:prstGeom prst="parallelogram">
            <a:avLst>
              <a:gd name="adj" fmla="val 84459"/>
            </a:avLst>
          </a:prstGeom>
          <a:gradFill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6200000">
            <a:off x="330391" y="3187908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6200000">
            <a:off x="7188410" y="-401831"/>
            <a:ext cx="1553759" cy="2357422"/>
          </a:xfrm>
          <a:prstGeom prst="parallelogram">
            <a:avLst>
              <a:gd name="adj" fmla="val 80649"/>
            </a:avLst>
          </a:prstGeom>
          <a:gradFill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6200000">
            <a:off x="89288" y="3804061"/>
            <a:ext cx="1178709" cy="1500166"/>
          </a:xfrm>
          <a:prstGeom prst="parallelogram">
            <a:avLst>
              <a:gd name="adj" fmla="val 76205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6200000">
            <a:off x="7858142" y="-214306"/>
            <a:ext cx="1071552" cy="1500166"/>
          </a:xfrm>
          <a:prstGeom prst="parallelogram">
            <a:avLst>
              <a:gd name="adj" fmla="val 70872"/>
            </a:avLst>
          </a:prstGeom>
          <a:gradFill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6200000">
            <a:off x="8920" y="4366635"/>
            <a:ext cx="696503" cy="857224"/>
          </a:xfrm>
          <a:prstGeom prst="parallelogram">
            <a:avLst>
              <a:gd name="adj" fmla="val 66701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6415709">
            <a:off x="8403081" y="-250537"/>
            <a:ext cx="589346" cy="857224"/>
          </a:xfrm>
          <a:prstGeom prst="parallelogram">
            <a:avLst>
              <a:gd name="adj" fmla="val 59428"/>
            </a:avLst>
          </a:prstGeom>
          <a:gradFill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285784" y="-285770"/>
            <a:ext cx="9715568" cy="5429270"/>
          </a:xfrm>
          <a:prstGeom prst="rect">
            <a:avLst/>
          </a:prstGeom>
          <a:gradFill flip="none" rotWithShape="1">
            <a:gsLst>
              <a:gs pos="50000">
                <a:srgbClr val="99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5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8000">
              <a:schemeClr val="bg1"/>
            </a:gs>
            <a:gs pos="50000">
              <a:srgbClr val="FF0000">
                <a:shade val="67500"/>
                <a:satMod val="115000"/>
              </a:srgbClr>
            </a:gs>
            <a:gs pos="100000">
              <a:srgbClr val="FF0000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D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429589">
            <a:off x="2603347" y="3572452"/>
            <a:ext cx="2357454" cy="214314"/>
          </a:xfrm>
          <a:prstGeom prst="rect">
            <a:avLst/>
          </a:prstGeom>
          <a:gradFill flip="none" rotWithShape="1">
            <a:gsLst>
              <a:gs pos="1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482726">
            <a:off x="4204092" y="3541960"/>
            <a:ext cx="2357454" cy="214314"/>
          </a:xfrm>
          <a:prstGeom prst="rect">
            <a:avLst/>
          </a:prstGeom>
          <a:gradFill flip="none" rotWithShape="1">
            <a:gsLst>
              <a:gs pos="1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2633198" y="3196361"/>
            <a:ext cx="2357454" cy="214314"/>
          </a:xfrm>
          <a:prstGeom prst="rect">
            <a:avLst/>
          </a:prstGeom>
          <a:gradFill flip="none" rotWithShape="1">
            <a:gsLst>
              <a:gs pos="1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482726">
            <a:off x="4132654" y="3184770"/>
            <a:ext cx="2357454" cy="214314"/>
          </a:xfrm>
          <a:prstGeom prst="rect">
            <a:avLst/>
          </a:prstGeom>
          <a:gradFill flip="none" rotWithShape="1">
            <a:gsLst>
              <a:gs pos="1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2561761" y="2756116"/>
            <a:ext cx="2357454" cy="214314"/>
          </a:xfrm>
          <a:prstGeom prst="rect">
            <a:avLst/>
          </a:prstGeom>
          <a:gradFill flip="none" rotWithShape="1">
            <a:gsLst>
              <a:gs pos="1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482726">
            <a:off x="4204092" y="2673086"/>
            <a:ext cx="2357454" cy="214314"/>
          </a:xfrm>
          <a:prstGeom prst="rect">
            <a:avLst/>
          </a:prstGeom>
          <a:gradFill flip="none" rotWithShape="1">
            <a:gsLst>
              <a:gs pos="1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561762" y="2256049"/>
            <a:ext cx="2357454" cy="214314"/>
          </a:xfrm>
          <a:prstGeom prst="rect">
            <a:avLst/>
          </a:prstGeom>
          <a:gradFill flip="none" rotWithShape="1">
            <a:gsLst>
              <a:gs pos="1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482726">
            <a:off x="4204092" y="2173021"/>
            <a:ext cx="2357454" cy="214314"/>
          </a:xfrm>
          <a:prstGeom prst="rect">
            <a:avLst/>
          </a:prstGeom>
          <a:gradFill flip="none" rotWithShape="1">
            <a:gsLst>
              <a:gs pos="1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2561760" y="1755985"/>
            <a:ext cx="2357454" cy="214314"/>
          </a:xfrm>
          <a:prstGeom prst="rect">
            <a:avLst/>
          </a:prstGeom>
          <a:gradFill flip="none" rotWithShape="1">
            <a:gsLst>
              <a:gs pos="1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482726">
            <a:off x="4129017" y="1736932"/>
            <a:ext cx="2357454" cy="223547"/>
          </a:xfrm>
          <a:prstGeom prst="rect">
            <a:avLst/>
          </a:prstGeom>
          <a:gradFill flip="none" rotWithShape="1">
            <a:gsLst>
              <a:gs pos="1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5633594" y="3399113"/>
            <a:ext cx="2357454" cy="214314"/>
          </a:xfrm>
          <a:prstGeom prst="rect">
            <a:avLst/>
          </a:prstGeom>
          <a:gradFill flip="none" rotWithShape="1">
            <a:gsLst>
              <a:gs pos="1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5705031" y="3053486"/>
            <a:ext cx="2357454" cy="214314"/>
          </a:xfrm>
          <a:prstGeom prst="rect">
            <a:avLst/>
          </a:prstGeom>
          <a:gradFill flip="none" rotWithShape="1">
            <a:gsLst>
              <a:gs pos="1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5705034" y="2613240"/>
            <a:ext cx="2357454" cy="214314"/>
          </a:xfrm>
          <a:prstGeom prst="rect">
            <a:avLst/>
          </a:prstGeom>
          <a:gradFill flip="none" rotWithShape="1">
            <a:gsLst>
              <a:gs pos="1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616775">
            <a:off x="5633596" y="2113174"/>
            <a:ext cx="2357454" cy="214314"/>
          </a:xfrm>
          <a:prstGeom prst="rect">
            <a:avLst/>
          </a:prstGeom>
          <a:gradFill flip="none" rotWithShape="1">
            <a:gsLst>
              <a:gs pos="1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547668">
            <a:off x="5649259" y="1741195"/>
            <a:ext cx="2357454" cy="214314"/>
          </a:xfrm>
          <a:prstGeom prst="rect">
            <a:avLst/>
          </a:prstGeom>
          <a:gradFill flip="none" rotWithShape="1">
            <a:gsLst>
              <a:gs pos="1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482726">
            <a:off x="1060824" y="3530342"/>
            <a:ext cx="2357454" cy="214314"/>
          </a:xfrm>
          <a:prstGeom prst="rect">
            <a:avLst/>
          </a:prstGeom>
          <a:gradFill flip="none" rotWithShape="1">
            <a:gsLst>
              <a:gs pos="1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482726">
            <a:off x="1060822" y="3113333"/>
            <a:ext cx="2357454" cy="214314"/>
          </a:xfrm>
          <a:prstGeom prst="rect">
            <a:avLst/>
          </a:prstGeom>
          <a:gradFill flip="none" rotWithShape="1">
            <a:gsLst>
              <a:gs pos="1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482726">
            <a:off x="1060821" y="2684704"/>
            <a:ext cx="2357454" cy="214314"/>
          </a:xfrm>
          <a:prstGeom prst="rect">
            <a:avLst/>
          </a:prstGeom>
          <a:gradFill flip="none" rotWithShape="1">
            <a:gsLst>
              <a:gs pos="1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482726">
            <a:off x="1132261" y="2244457"/>
            <a:ext cx="2357454" cy="214314"/>
          </a:xfrm>
          <a:prstGeom prst="rect">
            <a:avLst/>
          </a:prstGeom>
          <a:gradFill flip="none" rotWithShape="1">
            <a:gsLst>
              <a:gs pos="1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8482726">
            <a:off x="1060822" y="1815831"/>
            <a:ext cx="2357454" cy="214314"/>
          </a:xfrm>
          <a:prstGeom prst="rect">
            <a:avLst/>
          </a:prstGeom>
          <a:gradFill flip="none" rotWithShape="1">
            <a:gsLst>
              <a:gs pos="18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000760" y="4572014"/>
            <a:ext cx="2909771" cy="338554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es-ES_tradnl" sz="160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Esta es una creación de Raquel</a:t>
            </a:r>
            <a:endParaRPr lang="es-ES" sz="160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285784" y="-285770"/>
            <a:ext cx="9715568" cy="6715172"/>
          </a:xfrm>
          <a:prstGeom prst="rect">
            <a:avLst/>
          </a:prstGeom>
          <a:gradFill flip="none" rotWithShape="1">
            <a:gsLst>
              <a:gs pos="50000">
                <a:srgbClr val="99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2000"/>
                            </p:stCondLst>
                            <p:childTnLst>
                              <p:par>
                                <p:cTn id="308" presetID="17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4" fill="hold">
                            <p:stCondLst>
                              <p:cond delay="4000"/>
                            </p:stCondLst>
                            <p:childTnLst>
                              <p:par>
                                <p:cTn id="43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3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sdth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lecha curvada hacia la derecha"/>
          <p:cNvSpPr/>
          <p:nvPr/>
        </p:nvSpPr>
        <p:spPr>
          <a:xfrm>
            <a:off x="207167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lecha curvada hacia la derecha"/>
          <p:cNvSpPr/>
          <p:nvPr/>
        </p:nvSpPr>
        <p:spPr>
          <a:xfrm rot="10800000">
            <a:off x="457200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644098" cy="5357832"/>
          </a:xfrm>
          <a:prstGeom prst="rect">
            <a:avLst/>
          </a:prstGeom>
          <a:gradFill flip="none" rotWithShape="1">
            <a:gsLst>
              <a:gs pos="50000">
                <a:srgbClr val="99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gj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Onda"/>
          <p:cNvSpPr/>
          <p:nvPr/>
        </p:nvSpPr>
        <p:spPr>
          <a:xfrm>
            <a:off x="2357422" y="-1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572000" y="-1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2357422" y="1125129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4572000" y="1125129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2357422" y="2303856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4572000" y="2303856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2357422" y="3536162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4572000" y="3536162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644098" cy="5357832"/>
          </a:xfrm>
          <a:prstGeom prst="rect">
            <a:avLst/>
          </a:prstGeom>
          <a:gradFill flip="none" rotWithShape="1">
            <a:gsLst>
              <a:gs pos="50000">
                <a:srgbClr val="99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-357208"/>
            <a:ext cx="9644098" cy="6643734"/>
          </a:xfrm>
          <a:prstGeom prst="rect">
            <a:avLst/>
          </a:prstGeom>
          <a:gradFill flip="none" rotWithShape="1">
            <a:gsLst>
              <a:gs pos="50000">
                <a:srgbClr val="99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TYY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gradFill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gradFill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997988">
            <a:off x="1972294" y="1555923"/>
            <a:ext cx="3143272" cy="160736"/>
          </a:xfrm>
          <a:prstGeom prst="rect">
            <a:avLst/>
          </a:prstGeom>
          <a:gradFill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gradFill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787589" y="1376796"/>
            <a:ext cx="3143272" cy="160736"/>
          </a:xfrm>
          <a:prstGeom prst="rect">
            <a:avLst/>
          </a:prstGeom>
          <a:gradFill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gradFill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gradFill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gradFill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1573274" y="1216060"/>
            <a:ext cx="3143272" cy="160736"/>
          </a:xfrm>
          <a:prstGeom prst="rect">
            <a:avLst/>
          </a:prstGeom>
          <a:gradFill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gradFill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gradFill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gradFill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644098" cy="5357832"/>
          </a:xfrm>
          <a:prstGeom prst="rect">
            <a:avLst/>
          </a:prstGeom>
          <a:gradFill flip="none" rotWithShape="1">
            <a:gsLst>
              <a:gs pos="50000">
                <a:srgbClr val="99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81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eD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04020">
            <a:off x="4397865" y="9722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813016" flipH="1">
            <a:off x="4811114" y="10810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04020">
            <a:off x="754528" y="9722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1167777" y="10810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7969767" y="9722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8383016" y="10810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2611916" y="9723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3025165" y="10811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6398130" y="9722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6811379" y="10810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4397864" y="652644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4811113" y="653732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754527" y="652644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1167776" y="653732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7969766" y="652644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8383015" y="653732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2611915" y="652645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3025164" y="653733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6398129" y="652644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6811378" y="653732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4397864" y="1295609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4811113" y="1296697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754527" y="1295609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1167776" y="1296697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7969766" y="1295609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8383015" y="1296697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2611915" y="1295610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3025164" y="1296698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6398129" y="1295609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6811378" y="1296697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4397863" y="1938531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4811112" y="1939619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754526" y="1938531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1167775" y="1939619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7969765" y="1938531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8383014" y="1939619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2611914" y="1938532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3025163" y="1939620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6398128" y="1938531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6811377" y="1939619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4397866" y="2581489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4811115" y="2582577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754529" y="2581489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1167778" y="2582577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7969768" y="2581489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8383017" y="2582577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2611917" y="2581490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3025166" y="2582578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6398131" y="2581489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6811380" y="2582577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4397865" y="3224411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4811114" y="3225499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754528" y="3224411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1167777" y="3225499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7969767" y="3224411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8383016" y="3225499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2611916" y="3224412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3025165" y="3225500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6398130" y="3224411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6811379" y="3225499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4397865" y="3867376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4811114" y="3868464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754528" y="3867376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1167777" y="3868464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7969767" y="3867376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8383016" y="3868464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2611916" y="3867377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3025165" y="3868465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6398130" y="3867376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6811379" y="3868464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4397864" y="4510298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4811113" y="4511386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754527" y="4510298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1167776" y="4511386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7969766" y="4510298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8383015" y="4511386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2611915" y="4510299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3025164" y="4511387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6398129" y="4510298"/>
            <a:ext cx="191722" cy="884115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6811378" y="4511386"/>
            <a:ext cx="195364" cy="870638"/>
          </a:xfrm>
          <a:prstGeom prst="rect">
            <a:avLst/>
          </a:prstGeom>
          <a:gradFill flip="none" rotWithShape="1">
            <a:gsLst>
              <a:gs pos="1000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0" y="0"/>
            <a:ext cx="9644098" cy="5357832"/>
          </a:xfrm>
          <a:prstGeom prst="rect">
            <a:avLst/>
          </a:prstGeom>
          <a:gradFill flip="none" rotWithShape="1">
            <a:gsLst>
              <a:gs pos="50000">
                <a:srgbClr val="99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3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6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9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5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8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1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4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7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0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9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5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8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1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4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7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0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3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7" fill="hold">
                            <p:stCondLst>
                              <p:cond delay="2000"/>
                            </p:stCondLst>
                            <p:childTnLst>
                              <p:par>
                                <p:cTn id="568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9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5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9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3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4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7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2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5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6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3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6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9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5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8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1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4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7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0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9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5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8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1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4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7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0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3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B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24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flipV="1">
            <a:off x="0" y="214296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flipV="1">
            <a:off x="0" y="482187"/>
            <a:ext cx="9144000" cy="21431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flipV="1">
            <a:off x="0" y="750081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flipV="1">
            <a:off x="0" y="1017974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flipV="1">
            <a:off x="0" y="1285866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flipV="1">
            <a:off x="0" y="1553759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flipV="1">
            <a:off x="0" y="1821651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flipV="1">
            <a:off x="0" y="2089544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flipV="1">
            <a:off x="0" y="2357436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flipV="1">
            <a:off x="0" y="2625328"/>
            <a:ext cx="9144000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flipV="1">
            <a:off x="0" y="2839642"/>
            <a:ext cx="9144000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flipV="1">
            <a:off x="0" y="3053957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flipV="1">
            <a:off x="0" y="3321849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flipV="1">
            <a:off x="0" y="4643452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flipV="1">
            <a:off x="0" y="3857616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flipV="1">
            <a:off x="0" y="4125509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flipV="1">
            <a:off x="0" y="4393419"/>
            <a:ext cx="9144000" cy="21429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flipV="1">
            <a:off x="0" y="3571882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flipV="1">
            <a:off x="0" y="4929186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644098" cy="5357832"/>
          </a:xfrm>
          <a:prstGeom prst="rect">
            <a:avLst/>
          </a:prstGeom>
          <a:gradFill flip="none" rotWithShape="1">
            <a:gsLst>
              <a:gs pos="50000">
                <a:srgbClr val="99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1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1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80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83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86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CC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EDY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flipV="1">
            <a:off x="0" y="4982782"/>
            <a:ext cx="9144000" cy="16071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785786" y="4714890"/>
            <a:ext cx="7572428" cy="2142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1000100" y="4446998"/>
            <a:ext cx="7000924" cy="21429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1500166" y="4179105"/>
            <a:ext cx="6072230" cy="21429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2071670" y="3911213"/>
            <a:ext cx="492922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2571736" y="3643320"/>
            <a:ext cx="400052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2928926" y="3375428"/>
            <a:ext cx="3214710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3571868" y="3107535"/>
            <a:ext cx="207170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4000496" y="2893221"/>
            <a:ext cx="1214446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4286248" y="2625328"/>
            <a:ext cx="571504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785786" y="214296"/>
            <a:ext cx="771530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1071538" y="482189"/>
            <a:ext cx="7000924" cy="21429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1643042" y="750081"/>
            <a:ext cx="6072230" cy="21429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2143108" y="1017974"/>
            <a:ext cx="492922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2643174" y="1285866"/>
            <a:ext cx="400052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3000364" y="1553759"/>
            <a:ext cx="3214710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3500430" y="1875230"/>
            <a:ext cx="207170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3929058" y="2143122"/>
            <a:ext cx="1214446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4286248" y="2411014"/>
            <a:ext cx="571504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644098" cy="5357832"/>
          </a:xfrm>
          <a:prstGeom prst="rect">
            <a:avLst/>
          </a:prstGeom>
          <a:gradFill flip="none" rotWithShape="1">
            <a:gsLst>
              <a:gs pos="50000">
                <a:srgbClr val="99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n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Paralelogramo"/>
          <p:cNvSpPr/>
          <p:nvPr/>
        </p:nvSpPr>
        <p:spPr>
          <a:xfrm flipH="1">
            <a:off x="0" y="0"/>
            <a:ext cx="50003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571472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121441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178591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235742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292892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350043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07193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643438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28638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585788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642938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700089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757239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814390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8715404" y="0"/>
            <a:ext cx="42859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644098" cy="5357832"/>
          </a:xfrm>
          <a:prstGeom prst="rect">
            <a:avLst/>
          </a:prstGeom>
          <a:gradFill flip="none" rotWithShape="1">
            <a:gsLst>
              <a:gs pos="50000">
                <a:srgbClr val="99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F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0"/>
            <a:ext cx="3000396" cy="2625329"/>
          </a:xfrm>
          <a:prstGeom prst="parallelogram">
            <a:avLst>
              <a:gd name="adj" fmla="val 7793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0" y="2625328"/>
            <a:ext cx="3000364" cy="2518172"/>
          </a:xfrm>
          <a:prstGeom prst="parallelogram">
            <a:avLst>
              <a:gd name="adj" fmla="val 81341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1142976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1142976" y="2625328"/>
            <a:ext cx="3214678" cy="2518172"/>
          </a:xfrm>
          <a:prstGeom prst="parallelogram">
            <a:avLst>
              <a:gd name="adj" fmla="val 89208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2285984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2285984" y="2625328"/>
            <a:ext cx="3143240" cy="2518172"/>
          </a:xfrm>
          <a:prstGeom prst="parallelogram">
            <a:avLst>
              <a:gd name="adj" fmla="val 86448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428960" y="0"/>
            <a:ext cx="3000396" cy="2625329"/>
          </a:xfrm>
          <a:prstGeom prst="parallelogram">
            <a:avLst>
              <a:gd name="adj" fmla="val 80338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3428960" y="2625328"/>
            <a:ext cx="3143240" cy="2518172"/>
          </a:xfrm>
          <a:prstGeom prst="parallelogram">
            <a:avLst>
              <a:gd name="adj" fmla="val 8834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4572032" y="0"/>
            <a:ext cx="3000396" cy="2625329"/>
          </a:xfrm>
          <a:prstGeom prst="parallelogram">
            <a:avLst>
              <a:gd name="adj" fmla="val 7953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72000" y="2625328"/>
            <a:ext cx="3143240" cy="2518172"/>
          </a:xfrm>
          <a:prstGeom prst="parallelogram">
            <a:avLst>
              <a:gd name="adj" fmla="val 8926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5715008" y="0"/>
            <a:ext cx="3000396" cy="2625329"/>
          </a:xfrm>
          <a:prstGeom prst="parallelogram">
            <a:avLst>
              <a:gd name="adj" fmla="val 7873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715008" y="2625328"/>
            <a:ext cx="3143240" cy="2518172"/>
          </a:xfrm>
          <a:prstGeom prst="parallelogram">
            <a:avLst>
              <a:gd name="adj" fmla="val 8918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644098" cy="5357832"/>
          </a:xfrm>
          <a:prstGeom prst="rect">
            <a:avLst/>
          </a:prstGeom>
          <a:gradFill flip="none" rotWithShape="1">
            <a:gsLst>
              <a:gs pos="50000">
                <a:srgbClr val="99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5">
                <a:lumMod val="75000"/>
                <a:shade val="67500"/>
                <a:satMod val="115000"/>
              </a:schemeClr>
            </a:gs>
            <a:gs pos="100000">
              <a:schemeClr val="accent5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KO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429589">
            <a:off x="2603347" y="3572452"/>
            <a:ext cx="2357454" cy="214314"/>
          </a:xfrm>
          <a:prstGeom prst="rect">
            <a:avLst/>
          </a:prstGeom>
          <a:gradFill flip="none" rotWithShape="1">
            <a:gsLst>
              <a:gs pos="46000">
                <a:schemeClr val="tx1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204092" y="3541960"/>
            <a:ext cx="2357454" cy="214314"/>
          </a:xfrm>
          <a:prstGeom prst="rect">
            <a:avLst/>
          </a:prstGeom>
          <a:gradFill flip="none" rotWithShape="1">
            <a:gsLst>
              <a:gs pos="46000">
                <a:schemeClr val="tx1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633198" y="3196361"/>
            <a:ext cx="2357454" cy="214314"/>
          </a:xfrm>
          <a:prstGeom prst="rect">
            <a:avLst/>
          </a:prstGeom>
          <a:gradFill flip="none" rotWithShape="1">
            <a:gsLst>
              <a:gs pos="46000">
                <a:schemeClr val="tx1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132654" y="3184770"/>
            <a:ext cx="2357454" cy="214314"/>
          </a:xfrm>
          <a:prstGeom prst="rect">
            <a:avLst/>
          </a:prstGeom>
          <a:gradFill flip="none" rotWithShape="1">
            <a:gsLst>
              <a:gs pos="46000">
                <a:schemeClr val="tx1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561761" y="2756116"/>
            <a:ext cx="2357454" cy="214314"/>
          </a:xfrm>
          <a:prstGeom prst="rect">
            <a:avLst/>
          </a:prstGeom>
          <a:gradFill flip="none" rotWithShape="1">
            <a:gsLst>
              <a:gs pos="46000">
                <a:schemeClr val="tx1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204092" y="2673086"/>
            <a:ext cx="2357454" cy="214314"/>
          </a:xfrm>
          <a:prstGeom prst="rect">
            <a:avLst/>
          </a:prstGeom>
          <a:gradFill flip="none" rotWithShape="1">
            <a:gsLst>
              <a:gs pos="46000">
                <a:schemeClr val="tx1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561762" y="2256049"/>
            <a:ext cx="2357454" cy="214314"/>
          </a:xfrm>
          <a:prstGeom prst="rect">
            <a:avLst/>
          </a:prstGeom>
          <a:gradFill flip="none" rotWithShape="1">
            <a:gsLst>
              <a:gs pos="46000">
                <a:schemeClr val="tx1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204092" y="2173021"/>
            <a:ext cx="2357454" cy="214314"/>
          </a:xfrm>
          <a:prstGeom prst="rect">
            <a:avLst/>
          </a:prstGeom>
          <a:gradFill flip="none" rotWithShape="1">
            <a:gsLst>
              <a:gs pos="46000">
                <a:schemeClr val="tx1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561760" y="1755985"/>
            <a:ext cx="2357454" cy="214314"/>
          </a:xfrm>
          <a:prstGeom prst="rect">
            <a:avLst/>
          </a:prstGeom>
          <a:gradFill flip="none" rotWithShape="1">
            <a:gsLst>
              <a:gs pos="46000">
                <a:schemeClr val="tx1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129017" y="1736932"/>
            <a:ext cx="2357454" cy="223547"/>
          </a:xfrm>
          <a:prstGeom prst="rect">
            <a:avLst/>
          </a:prstGeom>
          <a:gradFill flip="none" rotWithShape="1">
            <a:gsLst>
              <a:gs pos="46000">
                <a:schemeClr val="tx1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5633594" y="3399113"/>
            <a:ext cx="2357454" cy="214314"/>
          </a:xfrm>
          <a:prstGeom prst="rect">
            <a:avLst/>
          </a:prstGeom>
          <a:gradFill flip="none" rotWithShape="1">
            <a:gsLst>
              <a:gs pos="46000">
                <a:schemeClr val="tx1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5705031" y="3053486"/>
            <a:ext cx="2357454" cy="214314"/>
          </a:xfrm>
          <a:prstGeom prst="rect">
            <a:avLst/>
          </a:prstGeom>
          <a:gradFill flip="none" rotWithShape="1">
            <a:gsLst>
              <a:gs pos="46000">
                <a:schemeClr val="tx1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5705034" y="2613240"/>
            <a:ext cx="2357454" cy="214314"/>
          </a:xfrm>
          <a:prstGeom prst="rect">
            <a:avLst/>
          </a:prstGeom>
          <a:gradFill flip="none" rotWithShape="1">
            <a:gsLst>
              <a:gs pos="46000">
                <a:schemeClr val="tx1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5633596" y="2113174"/>
            <a:ext cx="2357454" cy="214314"/>
          </a:xfrm>
          <a:prstGeom prst="rect">
            <a:avLst/>
          </a:prstGeom>
          <a:gradFill flip="none" rotWithShape="1">
            <a:gsLst>
              <a:gs pos="46000">
                <a:schemeClr val="tx1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547668">
            <a:off x="5649259" y="1741195"/>
            <a:ext cx="2357454" cy="214314"/>
          </a:xfrm>
          <a:prstGeom prst="rect">
            <a:avLst/>
          </a:prstGeom>
          <a:gradFill flip="none" rotWithShape="1">
            <a:gsLst>
              <a:gs pos="46000">
                <a:schemeClr val="tx1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8482726">
            <a:off x="1060824" y="3530342"/>
            <a:ext cx="2357454" cy="214314"/>
          </a:xfrm>
          <a:prstGeom prst="rect">
            <a:avLst/>
          </a:prstGeom>
          <a:gradFill flip="none" rotWithShape="1">
            <a:gsLst>
              <a:gs pos="46000">
                <a:schemeClr val="tx1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482726">
            <a:off x="1060822" y="3113333"/>
            <a:ext cx="2357454" cy="214314"/>
          </a:xfrm>
          <a:prstGeom prst="rect">
            <a:avLst/>
          </a:prstGeom>
          <a:gradFill flip="none" rotWithShape="1">
            <a:gsLst>
              <a:gs pos="46000">
                <a:schemeClr val="tx1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482726">
            <a:off x="1060821" y="2684704"/>
            <a:ext cx="2357454" cy="214314"/>
          </a:xfrm>
          <a:prstGeom prst="rect">
            <a:avLst/>
          </a:prstGeom>
          <a:gradFill flip="none" rotWithShape="1">
            <a:gsLst>
              <a:gs pos="46000">
                <a:schemeClr val="tx1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482726">
            <a:off x="1132261" y="2244457"/>
            <a:ext cx="2357454" cy="214314"/>
          </a:xfrm>
          <a:prstGeom prst="rect">
            <a:avLst/>
          </a:prstGeom>
          <a:gradFill flip="none" rotWithShape="1">
            <a:gsLst>
              <a:gs pos="46000">
                <a:schemeClr val="tx1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482726">
            <a:off x="1060822" y="1815831"/>
            <a:ext cx="2357454" cy="214314"/>
          </a:xfrm>
          <a:prstGeom prst="rect">
            <a:avLst/>
          </a:prstGeom>
          <a:gradFill flip="none" rotWithShape="1">
            <a:gsLst>
              <a:gs pos="46000">
                <a:schemeClr val="tx1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644098" cy="6500840"/>
          </a:xfrm>
          <a:prstGeom prst="rect">
            <a:avLst/>
          </a:prstGeom>
          <a:gradFill flip="none" rotWithShape="1">
            <a:gsLst>
              <a:gs pos="50000">
                <a:srgbClr val="99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2000"/>
                            </p:stCondLst>
                            <p:childTnLst>
                              <p:par>
                                <p:cTn id="308" presetID="17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JYJ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 rot="16200000">
            <a:off x="2000249" y="-2000251"/>
            <a:ext cx="5143501" cy="9144001"/>
          </a:xfrm>
          <a:prstGeom prst="parallelogram">
            <a:avLst>
              <a:gd name="adj" fmla="val 9343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rot="16200000">
            <a:off x="1741292" y="-1330545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6200000">
            <a:off x="2669957" y="-1812730"/>
            <a:ext cx="4661312" cy="8286775"/>
          </a:xfrm>
          <a:prstGeom prst="parallelogram">
            <a:avLst>
              <a:gd name="adj" fmla="val 9343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6200000">
            <a:off x="1553767" y="-660814"/>
            <a:ext cx="4179104" cy="7429518"/>
          </a:xfrm>
          <a:prstGeom prst="parallelogram">
            <a:avLst>
              <a:gd name="adj" fmla="val 92069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6200000">
            <a:off x="3339691" y="-1625205"/>
            <a:ext cx="4179104" cy="7429518"/>
          </a:xfrm>
          <a:prstGeom prst="parallelogram">
            <a:avLst>
              <a:gd name="adj" fmla="val 9343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6200000">
            <a:off x="1375173" y="-53590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rot="16200000">
            <a:off x="3946913" y="-1446610"/>
            <a:ext cx="3750477" cy="6643701"/>
          </a:xfrm>
          <a:prstGeom prst="parallelogram">
            <a:avLst>
              <a:gd name="adj" fmla="val 92294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16200000">
            <a:off x="1196580" y="553633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6200000">
            <a:off x="4554136" y="-1268016"/>
            <a:ext cx="3321849" cy="5857882"/>
          </a:xfrm>
          <a:prstGeom prst="parallelogram">
            <a:avLst>
              <a:gd name="adj" fmla="val 91004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6200000">
            <a:off x="1017982" y="1160855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6200000">
            <a:off x="5161358" y="-1089422"/>
            <a:ext cx="2893221" cy="5072066"/>
          </a:xfrm>
          <a:prstGeom prst="parallelogram">
            <a:avLst>
              <a:gd name="adj" fmla="val 88991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6200000">
            <a:off x="759019" y="1902024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6200000">
            <a:off x="5902527" y="-830459"/>
            <a:ext cx="2411015" cy="4071934"/>
          </a:xfrm>
          <a:prstGeom prst="parallelogram">
            <a:avLst>
              <a:gd name="adj" fmla="val 86621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6200000">
            <a:off x="544705" y="2544966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6200000">
            <a:off x="6545469" y="-616145"/>
            <a:ext cx="1982387" cy="3214678"/>
          </a:xfrm>
          <a:prstGeom prst="parallelogram">
            <a:avLst>
              <a:gd name="adj" fmla="val 84459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6200000">
            <a:off x="330391" y="3187908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6200000">
            <a:off x="7188410" y="-401831"/>
            <a:ext cx="1553759" cy="2357422"/>
          </a:xfrm>
          <a:prstGeom prst="parallelogram">
            <a:avLst>
              <a:gd name="adj" fmla="val 80649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6200000">
            <a:off x="89288" y="3804061"/>
            <a:ext cx="1178709" cy="1500166"/>
          </a:xfrm>
          <a:prstGeom prst="parallelogram">
            <a:avLst>
              <a:gd name="adj" fmla="val 76205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6200000">
            <a:off x="7858142" y="-214306"/>
            <a:ext cx="1071552" cy="1500166"/>
          </a:xfrm>
          <a:prstGeom prst="parallelogram">
            <a:avLst>
              <a:gd name="adj" fmla="val 70872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6200000">
            <a:off x="8920" y="4366635"/>
            <a:ext cx="696503" cy="857224"/>
          </a:xfrm>
          <a:prstGeom prst="parallelogram">
            <a:avLst>
              <a:gd name="adj" fmla="val 66701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6415709">
            <a:off x="8403081" y="-250537"/>
            <a:ext cx="589346" cy="857224"/>
          </a:xfrm>
          <a:prstGeom prst="parallelogram">
            <a:avLst>
              <a:gd name="adj" fmla="val 59428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642974" y="-357208"/>
            <a:ext cx="10287072" cy="5715040"/>
          </a:xfrm>
          <a:prstGeom prst="rect">
            <a:avLst/>
          </a:prstGeom>
          <a:gradFill flip="none" rotWithShape="1">
            <a:gsLst>
              <a:gs pos="50000">
                <a:srgbClr val="99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5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y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997988">
            <a:off x="1972294" y="1555923"/>
            <a:ext cx="3143272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787589" y="1376796"/>
            <a:ext cx="3143272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1573274" y="1216060"/>
            <a:ext cx="3143272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644098" cy="5357832"/>
          </a:xfrm>
          <a:prstGeom prst="rect">
            <a:avLst/>
          </a:prstGeom>
          <a:gradFill flip="none" rotWithShape="1">
            <a:gsLst>
              <a:gs pos="50000">
                <a:srgbClr val="99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STY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gradFill flip="none" rotWithShape="1">
            <a:gsLst>
              <a:gs pos="39000">
                <a:schemeClr val="accent5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gradFill flip="none" rotWithShape="1">
            <a:gsLst>
              <a:gs pos="39000">
                <a:schemeClr val="accent5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gradFill flip="none" rotWithShape="1">
            <a:gsLst>
              <a:gs pos="39000">
                <a:schemeClr val="accent5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gradFill flip="none" rotWithShape="1">
            <a:gsLst>
              <a:gs pos="39000">
                <a:schemeClr val="accent5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gradFill flip="none" rotWithShape="1">
            <a:gsLst>
              <a:gs pos="39000">
                <a:schemeClr val="accent5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gradFill flip="none" rotWithShape="1">
            <a:gsLst>
              <a:gs pos="39000">
                <a:schemeClr val="accent5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gradFill flip="none" rotWithShape="1">
            <a:gsLst>
              <a:gs pos="39000">
                <a:schemeClr val="accent5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gradFill flip="none" rotWithShape="1">
            <a:gsLst>
              <a:gs pos="39000">
                <a:schemeClr val="accent5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gradFill flip="none" rotWithShape="1">
            <a:gsLst>
              <a:gs pos="39000">
                <a:schemeClr val="accent5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gradFill flip="none" rotWithShape="1">
            <a:gsLst>
              <a:gs pos="39000">
                <a:schemeClr val="accent5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gradFill flip="none" rotWithShape="1">
            <a:gsLst>
              <a:gs pos="39000">
                <a:schemeClr val="accent5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gradFill flip="none" rotWithShape="1">
            <a:gsLst>
              <a:gs pos="39000">
                <a:schemeClr val="accent5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-214332"/>
            <a:ext cx="9644098" cy="6929468"/>
          </a:xfrm>
          <a:prstGeom prst="rect">
            <a:avLst/>
          </a:prstGeom>
          <a:gradFill flip="none" rotWithShape="1">
            <a:gsLst>
              <a:gs pos="50000">
                <a:srgbClr val="99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774367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04020">
            <a:off x="4397865" y="9722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813016" flipH="1">
            <a:off x="4811114" y="10810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04020">
            <a:off x="754528" y="9722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1167777" y="10810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7969767" y="9722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8383016" y="10810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2611916" y="9723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3025165" y="10811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6398130" y="9722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6811379" y="10810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4397864" y="652644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4811113" y="653732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754527" y="652644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1167776" y="653732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7969766" y="652644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8383015" y="653732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2611915" y="652645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3025164" y="653733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6398129" y="652644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6811378" y="653732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4397864" y="1295609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4811113" y="1296697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754527" y="1295609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1167776" y="1296697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7969766" y="1295609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8383015" y="1296697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2611915" y="1295610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3025164" y="1296698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6398129" y="1295609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6811378" y="1296697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4397863" y="1938531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4811112" y="1939619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754526" y="1938531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1167775" y="1939619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7969765" y="1938531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8383014" y="1939619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2611914" y="1938532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3025163" y="1939620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6398128" y="1938531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6811377" y="1939619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4397866" y="2581489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4811115" y="2582577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754529" y="2581489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1167778" y="2582577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7969768" y="2581489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8383017" y="2582577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2611917" y="2581490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3025166" y="2582578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6398131" y="2581489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6811380" y="2582577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4397865" y="3224411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4811114" y="3225499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754528" y="3224411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1167777" y="3225499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7969767" y="3224411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8383016" y="3225499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2611916" y="3224412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3025165" y="3225500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6398130" y="3224411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6811379" y="3225499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4397865" y="3867376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4811114" y="3868464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754528" y="3867376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1167777" y="3868464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7969767" y="3867376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8383016" y="3868464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2611916" y="3867377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3025165" y="3868465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6398130" y="3867376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6811379" y="3868464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4397864" y="4510298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4811113" y="4511386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754527" y="4510298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1167776" y="4511386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7969766" y="4510298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8383015" y="4511386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2611915" y="4510299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3025164" y="4511387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6398129" y="4510298"/>
            <a:ext cx="191722" cy="884115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6811378" y="4511386"/>
            <a:ext cx="195364" cy="870638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0" y="0"/>
            <a:ext cx="9644098" cy="5572146"/>
          </a:xfrm>
          <a:prstGeom prst="rect">
            <a:avLst/>
          </a:prstGeom>
          <a:gradFill flip="none" rotWithShape="1">
            <a:gsLst>
              <a:gs pos="50000">
                <a:srgbClr val="99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3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6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9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5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8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1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4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7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0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9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5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8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1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4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7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0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3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7" fill="hold">
                            <p:stCondLst>
                              <p:cond delay="2000"/>
                            </p:stCondLst>
                            <p:childTnLst>
                              <p:par>
                                <p:cTn id="568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9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5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9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3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4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7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2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5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6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3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6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9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5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8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1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4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7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0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9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5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8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1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4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7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0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3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R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2357422" y="-1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4572000" y="-1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2357422" y="1125129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72000" y="1125129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357422" y="2303856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72000" y="2303856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357422" y="3536162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3536162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644098" cy="5357832"/>
          </a:xfrm>
          <a:prstGeom prst="rect">
            <a:avLst/>
          </a:prstGeom>
          <a:gradFill flip="none" rotWithShape="1">
            <a:gsLst>
              <a:gs pos="50000">
                <a:srgbClr val="99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O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0" y="214296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0" y="482187"/>
            <a:ext cx="9144000" cy="21431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0" y="750081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0" y="1017974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0" y="1285866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0" y="1553759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0" y="1821651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0" y="2089544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0" y="2357436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2625328"/>
            <a:ext cx="9144000" cy="16073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0" y="2839642"/>
            <a:ext cx="9144000" cy="16073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0" y="3053957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0" y="3321849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0" y="4643452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0" y="3857616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0" y="4125509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0" y="4393419"/>
            <a:ext cx="9144000" cy="21429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0" y="3571882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0" y="4929186"/>
            <a:ext cx="9144000" cy="214314"/>
          </a:xfrm>
          <a:prstGeom prst="rect">
            <a:avLst/>
          </a:prstGeom>
          <a:gradFill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644098" cy="5357832"/>
          </a:xfrm>
          <a:prstGeom prst="rect">
            <a:avLst/>
          </a:prstGeom>
          <a:gradFill flip="none" rotWithShape="1">
            <a:gsLst>
              <a:gs pos="50000">
                <a:srgbClr val="99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8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8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8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yty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flipV="1">
            <a:off x="0" y="4982782"/>
            <a:ext cx="9144000" cy="160717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785786" y="4714890"/>
            <a:ext cx="7572428" cy="21429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1000100" y="4446998"/>
            <a:ext cx="7000924" cy="21429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1500166" y="4179105"/>
            <a:ext cx="6072230" cy="21429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2071670" y="3911213"/>
            <a:ext cx="4929222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2571736" y="3643320"/>
            <a:ext cx="4000528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2928926" y="3375428"/>
            <a:ext cx="3214710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3571868" y="3107535"/>
            <a:ext cx="2071702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4000496" y="2893221"/>
            <a:ext cx="1214446" cy="16073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4286248" y="2625328"/>
            <a:ext cx="571504" cy="16073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785786" y="214296"/>
            <a:ext cx="7715304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1071538" y="482189"/>
            <a:ext cx="7000924" cy="21429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1643042" y="750081"/>
            <a:ext cx="6072230" cy="21429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2143108" y="1017974"/>
            <a:ext cx="4929222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2643174" y="1285866"/>
            <a:ext cx="4000528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3000364" y="1553759"/>
            <a:ext cx="3214710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3500430" y="1875230"/>
            <a:ext cx="2071702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3929058" y="2143122"/>
            <a:ext cx="1214446" cy="16073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4286248" y="2411014"/>
            <a:ext cx="571504" cy="16073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644098" cy="5357832"/>
          </a:xfrm>
          <a:prstGeom prst="rect">
            <a:avLst/>
          </a:prstGeom>
          <a:gradFill flip="none" rotWithShape="1">
            <a:gsLst>
              <a:gs pos="50000">
                <a:srgbClr val="99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lñ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 flipH="1">
            <a:off x="0" y="0"/>
            <a:ext cx="50003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571472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121441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178591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235742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292892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350043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407193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643438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528638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85788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642938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00089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757239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814390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8715404" y="0"/>
            <a:ext cx="42859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644098" cy="5357832"/>
          </a:xfrm>
          <a:prstGeom prst="rect">
            <a:avLst/>
          </a:prstGeom>
          <a:gradFill flip="none" rotWithShape="1">
            <a:gsLst>
              <a:gs pos="50000">
                <a:srgbClr val="99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ytt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0"/>
            <a:ext cx="3000396" cy="2625329"/>
          </a:xfrm>
          <a:prstGeom prst="parallelogram">
            <a:avLst>
              <a:gd name="adj" fmla="val 7793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0" y="2625328"/>
            <a:ext cx="3000364" cy="2518172"/>
          </a:xfrm>
          <a:prstGeom prst="parallelogram">
            <a:avLst>
              <a:gd name="adj" fmla="val 81341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1142976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1142976" y="2625328"/>
            <a:ext cx="3214678" cy="2518172"/>
          </a:xfrm>
          <a:prstGeom prst="parallelogram">
            <a:avLst>
              <a:gd name="adj" fmla="val 89208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2285984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2285984" y="2625328"/>
            <a:ext cx="3143240" cy="2518172"/>
          </a:xfrm>
          <a:prstGeom prst="parallelogram">
            <a:avLst>
              <a:gd name="adj" fmla="val 86448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428960" y="0"/>
            <a:ext cx="3000396" cy="2625329"/>
          </a:xfrm>
          <a:prstGeom prst="parallelogram">
            <a:avLst>
              <a:gd name="adj" fmla="val 80338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3428960" y="2625328"/>
            <a:ext cx="3143240" cy="2518172"/>
          </a:xfrm>
          <a:prstGeom prst="parallelogram">
            <a:avLst>
              <a:gd name="adj" fmla="val 8834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4572032" y="0"/>
            <a:ext cx="3000396" cy="2625329"/>
          </a:xfrm>
          <a:prstGeom prst="parallelogram">
            <a:avLst>
              <a:gd name="adj" fmla="val 7953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72000" y="2625328"/>
            <a:ext cx="3143240" cy="2518172"/>
          </a:xfrm>
          <a:prstGeom prst="parallelogram">
            <a:avLst>
              <a:gd name="adj" fmla="val 8926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5715008" y="0"/>
            <a:ext cx="3000396" cy="2625329"/>
          </a:xfrm>
          <a:prstGeom prst="parallelogram">
            <a:avLst>
              <a:gd name="adj" fmla="val 787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715008" y="2625328"/>
            <a:ext cx="3143240" cy="2518172"/>
          </a:xfrm>
          <a:prstGeom prst="parallelogram">
            <a:avLst>
              <a:gd name="adj" fmla="val 891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644098" cy="5357832"/>
          </a:xfrm>
          <a:prstGeom prst="rect">
            <a:avLst/>
          </a:prstGeom>
          <a:gradFill flip="none" rotWithShape="1">
            <a:gsLst>
              <a:gs pos="50000">
                <a:srgbClr val="99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02604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I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lecha curvada hacia la derecha"/>
          <p:cNvSpPr/>
          <p:nvPr/>
        </p:nvSpPr>
        <p:spPr>
          <a:xfrm>
            <a:off x="207167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lecha curvada hacia la derecha"/>
          <p:cNvSpPr/>
          <p:nvPr/>
        </p:nvSpPr>
        <p:spPr>
          <a:xfrm rot="10800000">
            <a:off x="457200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644098" cy="5357832"/>
          </a:xfrm>
          <a:prstGeom prst="rect">
            <a:avLst/>
          </a:prstGeom>
          <a:gradFill flip="none" rotWithShape="1">
            <a:gsLst>
              <a:gs pos="50000">
                <a:srgbClr val="99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y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429589">
            <a:off x="2603347" y="3572452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204092" y="3541960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633198" y="3196361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132654" y="3184770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561761" y="2756116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204092" y="2673086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561762" y="2256049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204092" y="2173021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561760" y="1755985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129017" y="1736932"/>
            <a:ext cx="2357454" cy="22354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5633594" y="3399113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5705031" y="3053486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5705034" y="2613240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5633596" y="2113174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547668">
            <a:off x="5649259" y="1741195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8482726">
            <a:off x="1060824" y="3530342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482726">
            <a:off x="1060822" y="3113333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482726">
            <a:off x="1060821" y="2684704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482726">
            <a:off x="1132261" y="2244457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482726">
            <a:off x="1060822" y="1815831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644098" cy="6072212"/>
          </a:xfrm>
          <a:prstGeom prst="rect">
            <a:avLst/>
          </a:prstGeom>
          <a:gradFill flip="none" rotWithShape="1">
            <a:gsLst>
              <a:gs pos="50000">
                <a:srgbClr val="99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2000"/>
                            </p:stCondLst>
                            <p:childTnLst>
                              <p:par>
                                <p:cTn id="308" presetID="17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50000">
              <a:schemeClr val="accent3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3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jy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gradFill flip="none" rotWithShape="1">
            <a:gsLst>
              <a:gs pos="22000">
                <a:schemeClr val="accent3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gradFill flip="none" rotWithShape="1">
            <a:gsLst>
              <a:gs pos="22000">
                <a:schemeClr val="accent3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997988">
            <a:off x="1972294" y="1555923"/>
            <a:ext cx="3143272" cy="160736"/>
          </a:xfrm>
          <a:prstGeom prst="rect">
            <a:avLst/>
          </a:prstGeom>
          <a:gradFill flip="none" rotWithShape="1">
            <a:gsLst>
              <a:gs pos="22000">
                <a:schemeClr val="accent3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gradFill flip="none" rotWithShape="1">
            <a:gsLst>
              <a:gs pos="22000">
                <a:schemeClr val="accent3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787589" y="1376796"/>
            <a:ext cx="3143272" cy="160736"/>
          </a:xfrm>
          <a:prstGeom prst="rect">
            <a:avLst/>
          </a:prstGeom>
          <a:gradFill flip="none" rotWithShape="1">
            <a:gsLst>
              <a:gs pos="22000">
                <a:schemeClr val="accent3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gradFill flip="none" rotWithShape="1">
            <a:gsLst>
              <a:gs pos="22000">
                <a:schemeClr val="accent3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gradFill flip="none" rotWithShape="1">
            <a:gsLst>
              <a:gs pos="22000">
                <a:schemeClr val="accent3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gradFill flip="none" rotWithShape="1">
            <a:gsLst>
              <a:gs pos="22000">
                <a:schemeClr val="accent3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1573274" y="1216060"/>
            <a:ext cx="3143272" cy="160736"/>
          </a:xfrm>
          <a:prstGeom prst="rect">
            <a:avLst/>
          </a:prstGeom>
          <a:gradFill flip="none" rotWithShape="1">
            <a:gsLst>
              <a:gs pos="22000">
                <a:schemeClr val="accent3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gradFill flip="none" rotWithShape="1">
            <a:gsLst>
              <a:gs pos="22000">
                <a:schemeClr val="accent3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gradFill flip="none" rotWithShape="1">
            <a:gsLst>
              <a:gs pos="22000">
                <a:schemeClr val="accent3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gradFill flip="none" rotWithShape="1">
            <a:gsLst>
              <a:gs pos="22000">
                <a:schemeClr val="accent3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644098" cy="6072212"/>
          </a:xfrm>
          <a:prstGeom prst="rect">
            <a:avLst/>
          </a:prstGeom>
          <a:gradFill flip="none" rotWithShape="1">
            <a:gsLst>
              <a:gs pos="50000">
                <a:srgbClr val="99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02604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KDT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 rot="16200000">
            <a:off x="2000249" y="-2000251"/>
            <a:ext cx="5143501" cy="9144001"/>
          </a:xfrm>
          <a:prstGeom prst="parallelogram">
            <a:avLst>
              <a:gd name="adj" fmla="val 9343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rot="16200000">
            <a:off x="1741292" y="-1330545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6200000">
            <a:off x="2669957" y="-1812730"/>
            <a:ext cx="4661312" cy="8286775"/>
          </a:xfrm>
          <a:prstGeom prst="parallelogram">
            <a:avLst>
              <a:gd name="adj" fmla="val 9343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6200000">
            <a:off x="1553767" y="-660814"/>
            <a:ext cx="4179104" cy="7429518"/>
          </a:xfrm>
          <a:prstGeom prst="parallelogram">
            <a:avLst>
              <a:gd name="adj" fmla="val 92069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6200000">
            <a:off x="3339691" y="-1625205"/>
            <a:ext cx="4179104" cy="7429518"/>
          </a:xfrm>
          <a:prstGeom prst="parallelogram">
            <a:avLst>
              <a:gd name="adj" fmla="val 9343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6200000">
            <a:off x="1375173" y="-53590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rot="16200000">
            <a:off x="3946913" y="-1446610"/>
            <a:ext cx="3750477" cy="6643701"/>
          </a:xfrm>
          <a:prstGeom prst="parallelogram">
            <a:avLst>
              <a:gd name="adj" fmla="val 92294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16200000">
            <a:off x="1196580" y="553633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6200000">
            <a:off x="4554136" y="-1268016"/>
            <a:ext cx="3321849" cy="5857882"/>
          </a:xfrm>
          <a:prstGeom prst="parallelogram">
            <a:avLst>
              <a:gd name="adj" fmla="val 91004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6200000">
            <a:off x="1017982" y="1160855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6200000">
            <a:off x="5161358" y="-1089422"/>
            <a:ext cx="2893221" cy="5072066"/>
          </a:xfrm>
          <a:prstGeom prst="parallelogram">
            <a:avLst>
              <a:gd name="adj" fmla="val 88991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6200000">
            <a:off x="759019" y="1902024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6200000">
            <a:off x="5902527" y="-830459"/>
            <a:ext cx="2411015" cy="4071934"/>
          </a:xfrm>
          <a:prstGeom prst="parallelogram">
            <a:avLst>
              <a:gd name="adj" fmla="val 86621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6200000">
            <a:off x="544705" y="2544966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6200000">
            <a:off x="6545469" y="-616145"/>
            <a:ext cx="1982387" cy="3214678"/>
          </a:xfrm>
          <a:prstGeom prst="parallelogram">
            <a:avLst>
              <a:gd name="adj" fmla="val 84459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6200000">
            <a:off x="330391" y="3187908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6200000">
            <a:off x="7188410" y="-401831"/>
            <a:ext cx="1553759" cy="2357422"/>
          </a:xfrm>
          <a:prstGeom prst="parallelogram">
            <a:avLst>
              <a:gd name="adj" fmla="val 80649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6200000">
            <a:off x="89288" y="3804061"/>
            <a:ext cx="1178709" cy="1500166"/>
          </a:xfrm>
          <a:prstGeom prst="parallelogram">
            <a:avLst>
              <a:gd name="adj" fmla="val 76205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6200000">
            <a:off x="7858142" y="-214306"/>
            <a:ext cx="1071552" cy="1500166"/>
          </a:xfrm>
          <a:prstGeom prst="parallelogram">
            <a:avLst>
              <a:gd name="adj" fmla="val 70872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6200000">
            <a:off x="8920" y="4366635"/>
            <a:ext cx="696503" cy="857224"/>
          </a:xfrm>
          <a:prstGeom prst="parallelogram">
            <a:avLst>
              <a:gd name="adj" fmla="val 66701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6415709">
            <a:off x="8403081" y="-250537"/>
            <a:ext cx="589346" cy="857224"/>
          </a:xfrm>
          <a:prstGeom prst="parallelogram">
            <a:avLst>
              <a:gd name="adj" fmla="val 59428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285784" y="-500084"/>
            <a:ext cx="9929882" cy="6572296"/>
          </a:xfrm>
          <a:prstGeom prst="rect">
            <a:avLst/>
          </a:prstGeom>
          <a:gradFill flip="none" rotWithShape="1">
            <a:gsLst>
              <a:gs pos="50000">
                <a:srgbClr val="99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5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GBH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A7D3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A7D3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A7D3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A7D3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A7D3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A7D3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A7D3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A7D3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A7D3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A7D3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A7D3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gradFill flip="none" rotWithShape="1">
            <a:gsLst>
              <a:gs pos="39000">
                <a:srgbClr val="FFA7D3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-357208"/>
            <a:ext cx="9644098" cy="6500858"/>
          </a:xfrm>
          <a:prstGeom prst="rect">
            <a:avLst/>
          </a:prstGeom>
          <a:gradFill flip="none" rotWithShape="1">
            <a:gsLst>
              <a:gs pos="50000">
                <a:srgbClr val="99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02604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yk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04020">
            <a:off x="4397865" y="9722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813016" flipH="1">
            <a:off x="4811114" y="10810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04020">
            <a:off x="754528" y="9722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1167777" y="10810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7969767" y="9722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8383016" y="10810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2611916" y="9723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3025165" y="10811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6398130" y="9722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6811379" y="10810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4397864" y="652644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4811113" y="653732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754527" y="652644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1167776" y="653732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7969766" y="652644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8383015" y="653732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2611915" y="652645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3025164" y="653733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6398129" y="652644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6811378" y="653732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4397864" y="1295609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4811113" y="1296697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754527" y="1295609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1167776" y="1296697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7969766" y="1295609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8383015" y="1296697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2611915" y="1295610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3025164" y="1296698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6398129" y="1295609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6811378" y="1296697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4397863" y="1938531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4811112" y="1939619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754526" y="1938531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1167775" y="1939619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7969765" y="1938531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8383014" y="1939619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2611914" y="1938532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3025163" y="1939620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6398128" y="1938531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6811377" y="1939619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4397866" y="2581489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4811115" y="2582577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754529" y="2581489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1167778" y="2582577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7969768" y="2581489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8383017" y="2582577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2611917" y="2581490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3025166" y="2582578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6398131" y="2581489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6811380" y="2582577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4397865" y="3224411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4811114" y="3225499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754528" y="3224411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1167777" y="3225499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7969767" y="3224411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8383016" y="3225499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2611916" y="3224412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3025165" y="3225500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6398130" y="3224411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6811379" y="3225499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4397865" y="3867376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4811114" y="3868464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754528" y="3867376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1167777" y="3868464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7969767" y="3867376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8383016" y="3868464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2611916" y="3867377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3025165" y="3868465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6398130" y="3867376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6811379" y="3868464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4397864" y="4510298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4811113" y="4511386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754527" y="4510298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1167776" y="4511386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7969766" y="4510298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8383015" y="4511386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2611915" y="4510299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3025164" y="4511387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6398129" y="4510298"/>
            <a:ext cx="191722" cy="884115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6811378" y="4511386"/>
            <a:ext cx="195364" cy="870638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0" y="0"/>
            <a:ext cx="9644098" cy="6072212"/>
          </a:xfrm>
          <a:prstGeom prst="rect">
            <a:avLst/>
          </a:prstGeom>
          <a:gradFill flip="none" rotWithShape="1">
            <a:gsLst>
              <a:gs pos="50000">
                <a:srgbClr val="99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3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6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9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5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8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1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4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7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0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9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5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8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1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4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7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0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3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7" fill="hold">
                            <p:stCondLst>
                              <p:cond delay="2000"/>
                            </p:stCondLst>
                            <p:childTnLst>
                              <p:par>
                                <p:cTn id="568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9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5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9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3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4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7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2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5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6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3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6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9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5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8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1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4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7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0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9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5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8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1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4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7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0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3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02604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B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2357422" y="-1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4572000" y="-1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2357422" y="1125129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72000" y="1125129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357422" y="2303856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72000" y="2303856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357422" y="3536162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3536162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644098" cy="6072212"/>
          </a:xfrm>
          <a:prstGeom prst="rect">
            <a:avLst/>
          </a:prstGeom>
          <a:gradFill flip="none" rotWithShape="1">
            <a:gsLst>
              <a:gs pos="50000">
                <a:srgbClr val="99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XSDF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35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0" y="214296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35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0" y="482187"/>
            <a:ext cx="9144000" cy="21431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35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0" y="750081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35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0" y="1017974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35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0" y="1285866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35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0" y="1553759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35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0" y="1821651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35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0" y="2089544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35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0" y="2357436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35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2625328"/>
            <a:ext cx="9144000" cy="16073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35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0" y="2839642"/>
            <a:ext cx="9144000" cy="16073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35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0" y="3053957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35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0" y="3321849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35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0" y="4643452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35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0" y="3857616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35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0" y="4125509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35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0" y="4393419"/>
            <a:ext cx="9144000" cy="21429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35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0" y="3571882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3500000" scaled="1"/>
            <a:tileRect/>
          </a:gra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0" y="4929186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85784" y="-142894"/>
            <a:ext cx="9644098" cy="6072212"/>
          </a:xfrm>
          <a:prstGeom prst="rect">
            <a:avLst/>
          </a:prstGeom>
          <a:gradFill flip="none" rotWithShape="1">
            <a:gsLst>
              <a:gs pos="50000">
                <a:srgbClr val="99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8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8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8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0099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UIOP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lecha curvada hacia la derecha"/>
          <p:cNvSpPr/>
          <p:nvPr/>
        </p:nvSpPr>
        <p:spPr>
          <a:xfrm>
            <a:off x="207167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>
            <a:gsLst>
              <a:gs pos="0">
                <a:srgbClr val="990099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lecha curvada hacia la derecha"/>
          <p:cNvSpPr/>
          <p:nvPr/>
        </p:nvSpPr>
        <p:spPr>
          <a:xfrm rot="10800000">
            <a:off x="457200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>
            <a:gsLst>
              <a:gs pos="0">
                <a:srgbClr val="990099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5" name="4 Imagen" descr="cooltext28285389571599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378577">
            <a:off x="6812896" y="3613147"/>
            <a:ext cx="1188128" cy="53023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85784" y="-285770"/>
            <a:ext cx="9644098" cy="6072212"/>
          </a:xfrm>
          <a:prstGeom prst="rect">
            <a:avLst/>
          </a:prstGeom>
          <a:gradFill flip="none" rotWithShape="1">
            <a:gsLst>
              <a:gs pos="50000">
                <a:srgbClr val="99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 PAISAJ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 PAISAJE</Template>
  <TotalTime>0</TotalTime>
  <Words>35</Words>
  <Application>Microsoft Office PowerPoint</Application>
  <PresentationFormat>Presentación en pantalla (16:9)</PresentationFormat>
  <Paragraphs>4</Paragraphs>
  <Slides>32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Presentación2 PAISAJE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84</cp:revision>
  <dcterms:created xsi:type="dcterms:W3CDTF">2018-04-11T16:52:08Z</dcterms:created>
  <dcterms:modified xsi:type="dcterms:W3CDTF">2018-04-14T16:09:49Z</dcterms:modified>
</cp:coreProperties>
</file>