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37"/>
  </p:notesMasterIdLst>
  <p:sldIdLst>
    <p:sldId id="274" r:id="rId3"/>
    <p:sldId id="257" r:id="rId4"/>
    <p:sldId id="300" r:id="rId5"/>
    <p:sldId id="263" r:id="rId6"/>
    <p:sldId id="265" r:id="rId7"/>
    <p:sldId id="301" r:id="rId8"/>
    <p:sldId id="278" r:id="rId9"/>
    <p:sldId id="284" r:id="rId10"/>
    <p:sldId id="302" r:id="rId11"/>
    <p:sldId id="260" r:id="rId12"/>
    <p:sldId id="258" r:id="rId13"/>
    <p:sldId id="303" r:id="rId14"/>
    <p:sldId id="259" r:id="rId15"/>
    <p:sldId id="261" r:id="rId16"/>
    <p:sldId id="304" r:id="rId17"/>
    <p:sldId id="295" r:id="rId18"/>
    <p:sldId id="267" r:id="rId19"/>
    <p:sldId id="305" r:id="rId20"/>
    <p:sldId id="262" r:id="rId21"/>
    <p:sldId id="264" r:id="rId22"/>
    <p:sldId id="306" r:id="rId23"/>
    <p:sldId id="268" r:id="rId24"/>
    <p:sldId id="280" r:id="rId25"/>
    <p:sldId id="307" r:id="rId26"/>
    <p:sldId id="271" r:id="rId27"/>
    <p:sldId id="272" r:id="rId28"/>
    <p:sldId id="308" r:id="rId29"/>
    <p:sldId id="273" r:id="rId30"/>
    <p:sldId id="277" r:id="rId31"/>
    <p:sldId id="310" r:id="rId32"/>
    <p:sldId id="288" r:id="rId33"/>
    <p:sldId id="291" r:id="rId34"/>
    <p:sldId id="299" r:id="rId35"/>
    <p:sldId id="309" r:id="rId36"/>
  </p:sldIdLst>
  <p:sldSz cx="9144000" cy="5143500" type="screen16x9"/>
  <p:notesSz cx="6858000" cy="9144000"/>
  <p:photoAlbum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PmxFOmYX8jZLUEiAEBL2xg" hashData="zZ0+S9dfk09z7zaj5strdLY5DMw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9D8FF"/>
    <a:srgbClr val="4081D0"/>
    <a:srgbClr val="B9E8FF"/>
    <a:srgbClr val="003399"/>
    <a:srgbClr val="0033CC"/>
    <a:srgbClr val="BDE3FF"/>
    <a:srgbClr val="001E7E"/>
    <a:srgbClr val="061114"/>
    <a:srgbClr val="0000FF"/>
    <a:srgbClr val="00228E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620"/>
    <p:restoredTop sz="94660"/>
  </p:normalViewPr>
  <p:slideViewPr>
    <p:cSldViewPr>
      <p:cViewPr>
        <p:scale>
          <a:sx n="400" d="100"/>
          <a:sy n="400" d="100"/>
        </p:scale>
        <p:origin x="5826" y="399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notesMaster" Target="notesMasters/notesMaster1.xml"/><Relationship Id="rId40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55EFF1B-6211-41D8-BC88-8CDC45D5C8D8}" type="datetimeFigureOut">
              <a:rPr lang="es-PE" smtClean="0"/>
              <a:pPr/>
              <a:t>14/01/2021</a:t>
            </a:fld>
            <a:endParaRPr lang="es-PE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PE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3DAF76B-458A-438C-AE89-3A0F3D1FB498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PE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DAF76B-458A-438C-AE89-3A0F3D1FB498}" type="slidenum">
              <a:rPr lang="es-PE" smtClean="0"/>
              <a:pPr/>
              <a:t>10</a:t>
            </a:fld>
            <a:endParaRPr lang="es-PE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PE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DAF76B-458A-438C-AE89-3A0F3D1FB498}" type="slidenum">
              <a:rPr lang="es-PE" smtClean="0"/>
              <a:pPr/>
              <a:t>25</a:t>
            </a:fld>
            <a:endParaRPr lang="es-PE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F89B53-001B-4E77-9785-228077EF2139}" type="datetimeFigureOut">
              <a:rPr lang="es-PE" smtClean="0"/>
              <a:pPr/>
              <a:t>14/01/2021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87A0E1-7069-4388-9BFF-ABB0CBCE459E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F89B53-001B-4E77-9785-228077EF2139}" type="datetimeFigureOut">
              <a:rPr lang="es-PE" smtClean="0"/>
              <a:pPr/>
              <a:t>14/01/2021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87A0E1-7069-4388-9BFF-ABB0CBCE459E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F89B53-001B-4E77-9785-228077EF2139}" type="datetimeFigureOut">
              <a:rPr lang="es-PE" smtClean="0"/>
              <a:pPr/>
              <a:t>14/01/2021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87A0E1-7069-4388-9BFF-ABB0CBCE459E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F89B53-001B-4E77-9785-228077EF2139}" type="datetimeFigureOut">
              <a:rPr lang="es-PE" smtClean="0"/>
              <a:pPr/>
              <a:t>14/01/2021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87A0E1-7069-4388-9BFF-ABB0CBCE459E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F89B53-001B-4E77-9785-228077EF2139}" type="datetimeFigureOut">
              <a:rPr lang="es-PE" smtClean="0"/>
              <a:pPr/>
              <a:t>14/01/2021</a:t>
            </a:fld>
            <a:endParaRPr lang="es-P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87A0E1-7069-4388-9BFF-ABB0CBCE459E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F89B53-001B-4E77-9785-228077EF2139}" type="datetimeFigureOut">
              <a:rPr lang="es-PE" smtClean="0"/>
              <a:pPr/>
              <a:t>14/01/2021</a:t>
            </a:fld>
            <a:endParaRPr lang="es-P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87A0E1-7069-4388-9BFF-ABB0CBCE459E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F89B53-001B-4E77-9785-228077EF2139}" type="datetimeFigureOut">
              <a:rPr lang="es-PE" smtClean="0"/>
              <a:pPr/>
              <a:t>14/01/2021</a:t>
            </a:fld>
            <a:endParaRPr lang="es-P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87A0E1-7069-4388-9BFF-ABB0CBCE459E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F89B53-001B-4E77-9785-228077EF2139}" type="datetimeFigureOut">
              <a:rPr lang="es-PE" smtClean="0"/>
              <a:pPr/>
              <a:t>14/01/2021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87A0E1-7069-4388-9BFF-ABB0CBCE459E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F89B53-001B-4E77-9785-228077EF2139}" type="datetimeFigureOut">
              <a:rPr lang="es-PE" smtClean="0"/>
              <a:pPr/>
              <a:t>14/01/2021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87A0E1-7069-4388-9BFF-ABB0CBCE459E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F89B53-001B-4E77-9785-228077EF2139}" type="datetimeFigureOut">
              <a:rPr lang="es-PE" smtClean="0"/>
              <a:pPr/>
              <a:t>14/01/2021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87A0E1-7069-4388-9BFF-ABB0CBCE459E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F89B53-001B-4E77-9785-228077EF2139}" type="datetimeFigureOut">
              <a:rPr lang="es-PE" smtClean="0"/>
              <a:pPr/>
              <a:t>14/01/2021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87A0E1-7069-4388-9BFF-ABB0CBCE459E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  <p:transition advClick="0" advTm="15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F89B53-001B-4E77-9785-228077EF2139}" type="datetimeFigureOut">
              <a:rPr lang="es-PE" smtClean="0"/>
              <a:pPr/>
              <a:t>14/01/2021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87A0E1-7069-4388-9BFF-ABB0CBCE459E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 advTm="15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Click="0" advTm="15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13" Type="http://schemas.openxmlformats.org/officeDocument/2006/relationships/image" Target="../media/image11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12" Type="http://schemas.openxmlformats.org/officeDocument/2006/relationships/image" Target="../media/image10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11" Type="http://schemas.openxmlformats.org/officeDocument/2006/relationships/image" Target="../media/image9.gif"/><Relationship Id="rId5" Type="http://schemas.openxmlformats.org/officeDocument/2006/relationships/image" Target="../media/image3.png"/><Relationship Id="rId15" Type="http://schemas.openxmlformats.org/officeDocument/2006/relationships/image" Target="../media/image13.gif"/><Relationship Id="rId10" Type="http://schemas.openxmlformats.org/officeDocument/2006/relationships/image" Target="../media/image8.gif"/><Relationship Id="rId4" Type="http://schemas.openxmlformats.org/officeDocument/2006/relationships/image" Target="../media/image2.png"/><Relationship Id="rId9" Type="http://schemas.openxmlformats.org/officeDocument/2006/relationships/image" Target="../media/image7.gif"/><Relationship Id="rId14" Type="http://schemas.openxmlformats.org/officeDocument/2006/relationships/image" Target="../media/image1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7" Type="http://schemas.openxmlformats.org/officeDocument/2006/relationships/image" Target="../media/image19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jpeg"/><Relationship Id="rId4" Type="http://schemas.openxmlformats.org/officeDocument/2006/relationships/image" Target="../media/image2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jpeg"/><Relationship Id="rId4" Type="http://schemas.openxmlformats.org/officeDocument/2006/relationships/image" Target="../media/image2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jpeg"/><Relationship Id="rId4" Type="http://schemas.openxmlformats.org/officeDocument/2006/relationships/image" Target="../media/image2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jpeg"/><Relationship Id="rId4" Type="http://schemas.openxmlformats.org/officeDocument/2006/relationships/image" Target="../media/image3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jpeg"/><Relationship Id="rId4" Type="http://schemas.openxmlformats.org/officeDocument/2006/relationships/image" Target="../media/image22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jpeg"/><Relationship Id="rId4" Type="http://schemas.openxmlformats.org/officeDocument/2006/relationships/image" Target="../media/image22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jpeg"/><Relationship Id="rId4" Type="http://schemas.openxmlformats.org/officeDocument/2006/relationships/image" Target="../media/image22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e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eg"/><Relationship Id="rId3" Type="http://schemas.openxmlformats.org/officeDocument/2006/relationships/image" Target="../media/image41.png"/><Relationship Id="rId7" Type="http://schemas.openxmlformats.org/officeDocument/2006/relationships/image" Target="../media/image45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4.png"/><Relationship Id="rId5" Type="http://schemas.openxmlformats.org/officeDocument/2006/relationships/image" Target="../media/image43.png"/><Relationship Id="rId4" Type="http://schemas.openxmlformats.org/officeDocument/2006/relationships/image" Target="../media/image4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jpeg"/><Relationship Id="rId4" Type="http://schemas.openxmlformats.org/officeDocument/2006/relationships/image" Target="../media/image22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jpeg"/><Relationship Id="rId4" Type="http://schemas.openxmlformats.org/officeDocument/2006/relationships/image" Target="../media/image48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jpeg"/><Relationship Id="rId4" Type="http://schemas.openxmlformats.org/officeDocument/2006/relationships/image" Target="../media/image22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jpeg"/><Relationship Id="rId4" Type="http://schemas.openxmlformats.org/officeDocument/2006/relationships/image" Target="../media/image54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jpeg"/><Relationship Id="rId4" Type="http://schemas.openxmlformats.org/officeDocument/2006/relationships/image" Target="../media/image22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jpeg"/><Relationship Id="rId4" Type="http://schemas.openxmlformats.org/officeDocument/2006/relationships/image" Target="../media/image22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0.png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3.png"/><Relationship Id="rId13" Type="http://schemas.openxmlformats.org/officeDocument/2006/relationships/image" Target="../media/image66.png"/><Relationship Id="rId18" Type="http://schemas.openxmlformats.org/officeDocument/2006/relationships/image" Target="../media/image69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68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62.png"/><Relationship Id="rId11" Type="http://schemas.openxmlformats.org/officeDocument/2006/relationships/image" Target="../media/image65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67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61.png"/><Relationship Id="rId9" Type="http://schemas.openxmlformats.org/officeDocument/2006/relationships/image" Target="../media/image64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9000">
              <a:schemeClr val="bg1"/>
            </a:gs>
            <a:gs pos="50000">
              <a:srgbClr val="0070C0">
                <a:shade val="67500"/>
                <a:satMod val="115000"/>
              </a:srgbClr>
            </a:gs>
            <a:gs pos="100000">
              <a:srgbClr val="0070C0">
                <a:shade val="100000"/>
                <a:satMod val="115000"/>
              </a:srgbClr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68854845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Doble onda"/>
          <p:cNvSpPr/>
          <p:nvPr/>
        </p:nvSpPr>
        <p:spPr>
          <a:xfrm>
            <a:off x="0" y="4857766"/>
            <a:ext cx="9144000" cy="285734"/>
          </a:xfrm>
          <a:prstGeom prst="doubleWave">
            <a:avLst>
              <a:gd name="adj1" fmla="val 12500"/>
              <a:gd name="adj2" fmla="val -10000"/>
            </a:avLst>
          </a:prstGeom>
          <a:blipFill>
            <a:blip r:embed="rId4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Doble onda"/>
          <p:cNvSpPr/>
          <p:nvPr/>
        </p:nvSpPr>
        <p:spPr>
          <a:xfrm>
            <a:off x="0" y="4572014"/>
            <a:ext cx="9144000" cy="285734"/>
          </a:xfrm>
          <a:prstGeom prst="doubleWave">
            <a:avLst>
              <a:gd name="adj1" fmla="val 12500"/>
              <a:gd name="adj2" fmla="val -10000"/>
            </a:avLst>
          </a:prstGeom>
          <a:blipFill dpi="0" rotWithShape="1">
            <a:blip r:embed="rId4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Doble onda"/>
          <p:cNvSpPr/>
          <p:nvPr/>
        </p:nvSpPr>
        <p:spPr>
          <a:xfrm>
            <a:off x="0" y="4286262"/>
            <a:ext cx="9144000" cy="285734"/>
          </a:xfrm>
          <a:prstGeom prst="doubleWave">
            <a:avLst>
              <a:gd name="adj1" fmla="val 12500"/>
              <a:gd name="adj2" fmla="val -10000"/>
            </a:avLst>
          </a:prstGeom>
          <a:blipFill dpi="0" rotWithShape="1">
            <a:blip r:embed="rId4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Doble onda"/>
          <p:cNvSpPr/>
          <p:nvPr/>
        </p:nvSpPr>
        <p:spPr>
          <a:xfrm>
            <a:off x="0" y="4000510"/>
            <a:ext cx="9144000" cy="285734"/>
          </a:xfrm>
          <a:prstGeom prst="doubleWave">
            <a:avLst>
              <a:gd name="adj1" fmla="val 12500"/>
              <a:gd name="adj2" fmla="val -10000"/>
            </a:avLst>
          </a:prstGeom>
          <a:blipFill dpi="0" rotWithShape="1">
            <a:blip r:embed="rId4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9" name="8 Doble onda"/>
          <p:cNvSpPr/>
          <p:nvPr/>
        </p:nvSpPr>
        <p:spPr>
          <a:xfrm>
            <a:off x="0" y="3714758"/>
            <a:ext cx="9144000" cy="285734"/>
          </a:xfrm>
          <a:prstGeom prst="doubleWave">
            <a:avLst>
              <a:gd name="adj1" fmla="val 12500"/>
              <a:gd name="adj2" fmla="val -10000"/>
            </a:avLst>
          </a:prstGeom>
          <a:blipFill dpi="0" rotWithShape="1">
            <a:blip r:embed="rId4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0" name="9 Doble onda"/>
          <p:cNvSpPr/>
          <p:nvPr/>
        </p:nvSpPr>
        <p:spPr>
          <a:xfrm>
            <a:off x="0" y="3429006"/>
            <a:ext cx="9144000" cy="285734"/>
          </a:xfrm>
          <a:prstGeom prst="doubleWave">
            <a:avLst>
              <a:gd name="adj1" fmla="val 12500"/>
              <a:gd name="adj2" fmla="val -10000"/>
            </a:avLst>
          </a:prstGeom>
          <a:blipFill dpi="0" rotWithShape="1">
            <a:blip r:embed="rId4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1" name="10 Doble onda"/>
          <p:cNvSpPr/>
          <p:nvPr/>
        </p:nvSpPr>
        <p:spPr>
          <a:xfrm>
            <a:off x="0" y="3143254"/>
            <a:ext cx="9144000" cy="285734"/>
          </a:xfrm>
          <a:prstGeom prst="doubleWave">
            <a:avLst>
              <a:gd name="adj1" fmla="val 12500"/>
              <a:gd name="adj2" fmla="val -10000"/>
            </a:avLst>
          </a:prstGeom>
          <a:blipFill dpi="0" rotWithShape="1">
            <a:blip r:embed="rId4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2" name="11 Doble onda"/>
          <p:cNvSpPr/>
          <p:nvPr/>
        </p:nvSpPr>
        <p:spPr>
          <a:xfrm>
            <a:off x="0" y="2857502"/>
            <a:ext cx="9144000" cy="285734"/>
          </a:xfrm>
          <a:prstGeom prst="doubleWave">
            <a:avLst>
              <a:gd name="adj1" fmla="val 12500"/>
              <a:gd name="adj2" fmla="val -10000"/>
            </a:avLst>
          </a:prstGeom>
          <a:blipFill dpi="0" rotWithShape="1">
            <a:blip r:embed="rId4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3" name="12 Doble onda"/>
          <p:cNvSpPr/>
          <p:nvPr/>
        </p:nvSpPr>
        <p:spPr>
          <a:xfrm>
            <a:off x="0" y="2571750"/>
            <a:ext cx="9144000" cy="285734"/>
          </a:xfrm>
          <a:prstGeom prst="doubleWave">
            <a:avLst>
              <a:gd name="adj1" fmla="val 12500"/>
              <a:gd name="adj2" fmla="val -10000"/>
            </a:avLst>
          </a:prstGeom>
          <a:blipFill dpi="0" rotWithShape="1">
            <a:blip r:embed="rId4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4" name="13 Doble onda"/>
          <p:cNvSpPr/>
          <p:nvPr/>
        </p:nvSpPr>
        <p:spPr>
          <a:xfrm>
            <a:off x="0" y="2285998"/>
            <a:ext cx="9144000" cy="285734"/>
          </a:xfrm>
          <a:prstGeom prst="doubleWave">
            <a:avLst>
              <a:gd name="adj1" fmla="val 12500"/>
              <a:gd name="adj2" fmla="val -10000"/>
            </a:avLst>
          </a:prstGeom>
          <a:blipFill dpi="0" rotWithShape="1">
            <a:blip r:embed="rId4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5" name="14 Doble onda"/>
          <p:cNvSpPr/>
          <p:nvPr/>
        </p:nvSpPr>
        <p:spPr>
          <a:xfrm>
            <a:off x="0" y="2000246"/>
            <a:ext cx="9144000" cy="285734"/>
          </a:xfrm>
          <a:prstGeom prst="doubleWave">
            <a:avLst>
              <a:gd name="adj1" fmla="val 12500"/>
              <a:gd name="adj2" fmla="val -10000"/>
            </a:avLst>
          </a:prstGeom>
          <a:blipFill dpi="0" rotWithShape="1">
            <a:blip r:embed="rId4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6" name="15 Doble onda"/>
          <p:cNvSpPr/>
          <p:nvPr/>
        </p:nvSpPr>
        <p:spPr>
          <a:xfrm>
            <a:off x="0" y="1714494"/>
            <a:ext cx="9144000" cy="285734"/>
          </a:xfrm>
          <a:prstGeom prst="doubleWave">
            <a:avLst>
              <a:gd name="adj1" fmla="val 12500"/>
              <a:gd name="adj2" fmla="val -10000"/>
            </a:avLst>
          </a:prstGeom>
          <a:blipFill dpi="0" rotWithShape="1">
            <a:blip r:embed="rId4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7" name="16 Doble onda"/>
          <p:cNvSpPr/>
          <p:nvPr/>
        </p:nvSpPr>
        <p:spPr>
          <a:xfrm>
            <a:off x="0" y="1428742"/>
            <a:ext cx="9144000" cy="285734"/>
          </a:xfrm>
          <a:prstGeom prst="doubleWave">
            <a:avLst>
              <a:gd name="adj1" fmla="val 12500"/>
              <a:gd name="adj2" fmla="val -10000"/>
            </a:avLst>
          </a:prstGeom>
          <a:blipFill dpi="0" rotWithShape="1">
            <a:blip r:embed="rId4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8" name="17 Doble onda"/>
          <p:cNvSpPr/>
          <p:nvPr/>
        </p:nvSpPr>
        <p:spPr>
          <a:xfrm>
            <a:off x="0" y="1142990"/>
            <a:ext cx="9144000" cy="285734"/>
          </a:xfrm>
          <a:prstGeom prst="doubleWave">
            <a:avLst>
              <a:gd name="adj1" fmla="val 12500"/>
              <a:gd name="adj2" fmla="val -10000"/>
            </a:avLst>
          </a:prstGeom>
          <a:blipFill dpi="0" rotWithShape="1">
            <a:blip r:embed="rId4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9" name="18 Doble onda"/>
          <p:cNvSpPr/>
          <p:nvPr/>
        </p:nvSpPr>
        <p:spPr>
          <a:xfrm>
            <a:off x="0" y="857238"/>
            <a:ext cx="9144000" cy="285734"/>
          </a:xfrm>
          <a:prstGeom prst="doubleWave">
            <a:avLst>
              <a:gd name="adj1" fmla="val 12500"/>
              <a:gd name="adj2" fmla="val -10000"/>
            </a:avLst>
          </a:prstGeom>
          <a:blipFill dpi="0" rotWithShape="1">
            <a:blip r:embed="rId4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0" name="19 Doble onda"/>
          <p:cNvSpPr/>
          <p:nvPr/>
        </p:nvSpPr>
        <p:spPr>
          <a:xfrm>
            <a:off x="0" y="571486"/>
            <a:ext cx="9144000" cy="285734"/>
          </a:xfrm>
          <a:prstGeom prst="doubleWave">
            <a:avLst>
              <a:gd name="adj1" fmla="val 12500"/>
              <a:gd name="adj2" fmla="val -10000"/>
            </a:avLst>
          </a:prstGeom>
          <a:blipFill dpi="0" rotWithShape="1">
            <a:blip r:embed="rId4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1" name="20 Doble onda"/>
          <p:cNvSpPr/>
          <p:nvPr/>
        </p:nvSpPr>
        <p:spPr>
          <a:xfrm>
            <a:off x="0" y="285734"/>
            <a:ext cx="9144000" cy="285734"/>
          </a:xfrm>
          <a:prstGeom prst="doubleWave">
            <a:avLst>
              <a:gd name="adj1" fmla="val 12500"/>
              <a:gd name="adj2" fmla="val -10000"/>
            </a:avLst>
          </a:prstGeom>
          <a:blipFill dpi="0" rotWithShape="1">
            <a:blip r:embed="rId4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2" name="21 Doble onda"/>
          <p:cNvSpPr/>
          <p:nvPr/>
        </p:nvSpPr>
        <p:spPr>
          <a:xfrm>
            <a:off x="0" y="0"/>
            <a:ext cx="9144000" cy="285734"/>
          </a:xfrm>
          <a:prstGeom prst="doubleWave">
            <a:avLst>
              <a:gd name="adj1" fmla="val 12500"/>
              <a:gd name="adj2" fmla="val -10000"/>
            </a:avLst>
          </a:prstGeom>
          <a:blipFill dpi="0" rotWithShape="1">
            <a:blip r:embed="rId4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23" name="Picture 22" descr="Rendered Image"/>
          <p:cNvPicPr>
            <a:picLocks noChangeAspect="1" noChangeArrowheads="1"/>
          </p:cNvPicPr>
          <p:nvPr/>
        </p:nvPicPr>
        <p:blipFill>
          <a:blip r:embed="rId5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rcRect/>
          <a:stretch>
            <a:fillRect/>
          </a:stretch>
        </p:blipFill>
        <p:spPr bwMode="auto">
          <a:xfrm>
            <a:off x="5715008" y="4143386"/>
            <a:ext cx="3159461" cy="357190"/>
          </a:xfrm>
          <a:prstGeom prst="rect">
            <a:avLst/>
          </a:prstGeom>
          <a:noFill/>
        </p:spPr>
      </p:pic>
      <p:pic>
        <p:nvPicPr>
          <p:cNvPr id="24" name="23 Imagen" descr="reygif.com[25190].gif"/>
          <p:cNvPicPr>
            <a:picLocks noChangeAspect="1"/>
          </p:cNvPicPr>
          <p:nvPr/>
        </p:nvPicPr>
        <p:blipFill>
          <a:blip r:embed="rId6">
            <a:lum contrast="10000"/>
          </a:blip>
          <a:stretch>
            <a:fillRect/>
          </a:stretch>
        </p:blipFill>
        <p:spPr>
          <a:xfrm>
            <a:off x="3857620" y="500048"/>
            <a:ext cx="457200" cy="457200"/>
          </a:xfrm>
          <a:prstGeom prst="rect">
            <a:avLst/>
          </a:prstGeom>
        </p:spPr>
      </p:pic>
      <p:pic>
        <p:nvPicPr>
          <p:cNvPr id="25" name="24 Imagen" descr="reygif.com[25177].gif"/>
          <p:cNvPicPr>
            <a:picLocks noChangeAspect="1"/>
          </p:cNvPicPr>
          <p:nvPr/>
        </p:nvPicPr>
        <p:blipFill>
          <a:blip r:embed="rId7">
            <a:lum contrast="10000"/>
          </a:blip>
          <a:stretch>
            <a:fillRect/>
          </a:stretch>
        </p:blipFill>
        <p:spPr>
          <a:xfrm>
            <a:off x="4286248" y="500048"/>
            <a:ext cx="457200" cy="457200"/>
          </a:xfrm>
          <a:prstGeom prst="rect">
            <a:avLst/>
          </a:prstGeom>
        </p:spPr>
      </p:pic>
      <p:pic>
        <p:nvPicPr>
          <p:cNvPr id="26" name="25 Imagen" descr="reygif.com[25180].gif"/>
          <p:cNvPicPr>
            <a:picLocks noChangeAspect="1"/>
          </p:cNvPicPr>
          <p:nvPr/>
        </p:nvPicPr>
        <p:blipFill>
          <a:blip r:embed="rId8">
            <a:lum contrast="10000"/>
          </a:blip>
          <a:stretch>
            <a:fillRect/>
          </a:stretch>
        </p:blipFill>
        <p:spPr>
          <a:xfrm>
            <a:off x="4643438" y="500048"/>
            <a:ext cx="457200" cy="457200"/>
          </a:xfrm>
          <a:prstGeom prst="rect">
            <a:avLst/>
          </a:prstGeom>
        </p:spPr>
      </p:pic>
      <p:pic>
        <p:nvPicPr>
          <p:cNvPr id="27" name="26 Imagen" descr="reygif.com[25177].gif"/>
          <p:cNvPicPr>
            <a:picLocks noChangeAspect="1"/>
          </p:cNvPicPr>
          <p:nvPr/>
        </p:nvPicPr>
        <p:blipFill>
          <a:blip r:embed="rId7">
            <a:lum contrast="10000"/>
          </a:blip>
          <a:stretch>
            <a:fillRect/>
          </a:stretch>
        </p:blipFill>
        <p:spPr>
          <a:xfrm>
            <a:off x="5000628" y="500048"/>
            <a:ext cx="457200" cy="457200"/>
          </a:xfrm>
          <a:prstGeom prst="rect">
            <a:avLst/>
          </a:prstGeom>
        </p:spPr>
      </p:pic>
      <p:pic>
        <p:nvPicPr>
          <p:cNvPr id="28" name="27 Imagen" descr="reygif.com[25190].gif"/>
          <p:cNvPicPr>
            <a:picLocks noChangeAspect="1"/>
          </p:cNvPicPr>
          <p:nvPr/>
        </p:nvPicPr>
        <p:blipFill>
          <a:blip r:embed="rId6">
            <a:lum contrast="10000"/>
          </a:blip>
          <a:stretch>
            <a:fillRect/>
          </a:stretch>
        </p:blipFill>
        <p:spPr>
          <a:xfrm>
            <a:off x="5357818" y="500048"/>
            <a:ext cx="457200" cy="457200"/>
          </a:xfrm>
          <a:prstGeom prst="rect">
            <a:avLst/>
          </a:prstGeom>
        </p:spPr>
      </p:pic>
      <p:pic>
        <p:nvPicPr>
          <p:cNvPr id="29" name="28 Imagen" descr="reygif.com[25180].gif"/>
          <p:cNvPicPr>
            <a:picLocks noChangeAspect="1"/>
          </p:cNvPicPr>
          <p:nvPr/>
        </p:nvPicPr>
        <p:blipFill>
          <a:blip r:embed="rId8">
            <a:lum contrast="10000"/>
          </a:blip>
          <a:stretch>
            <a:fillRect/>
          </a:stretch>
        </p:blipFill>
        <p:spPr>
          <a:xfrm>
            <a:off x="5786446" y="500048"/>
            <a:ext cx="457200" cy="457200"/>
          </a:xfrm>
          <a:prstGeom prst="rect">
            <a:avLst/>
          </a:prstGeom>
        </p:spPr>
      </p:pic>
      <p:pic>
        <p:nvPicPr>
          <p:cNvPr id="30" name="29 Imagen" descr="reygif.com[25191].gif"/>
          <p:cNvPicPr>
            <a:picLocks noChangeAspect="1"/>
          </p:cNvPicPr>
          <p:nvPr/>
        </p:nvPicPr>
        <p:blipFill>
          <a:blip r:embed="rId9">
            <a:lum contrast="10000"/>
          </a:blip>
          <a:stretch>
            <a:fillRect/>
          </a:stretch>
        </p:blipFill>
        <p:spPr>
          <a:xfrm>
            <a:off x="6215074" y="500048"/>
            <a:ext cx="457200" cy="457200"/>
          </a:xfrm>
          <a:prstGeom prst="rect">
            <a:avLst/>
          </a:prstGeom>
        </p:spPr>
      </p:pic>
      <p:pic>
        <p:nvPicPr>
          <p:cNvPr id="31" name="30 Imagen" descr="reygif.com[25179].gif"/>
          <p:cNvPicPr>
            <a:picLocks noChangeAspect="1"/>
          </p:cNvPicPr>
          <p:nvPr/>
        </p:nvPicPr>
        <p:blipFill>
          <a:blip r:embed="rId10">
            <a:lum contrast="10000"/>
          </a:blip>
          <a:stretch>
            <a:fillRect/>
          </a:stretch>
        </p:blipFill>
        <p:spPr>
          <a:xfrm>
            <a:off x="4572000" y="1357304"/>
            <a:ext cx="457200" cy="457200"/>
          </a:xfrm>
          <a:prstGeom prst="rect">
            <a:avLst/>
          </a:prstGeom>
        </p:spPr>
      </p:pic>
      <p:pic>
        <p:nvPicPr>
          <p:cNvPr id="32" name="31 Imagen" descr="reygif.com[25191].gif"/>
          <p:cNvPicPr>
            <a:picLocks noChangeAspect="1"/>
          </p:cNvPicPr>
          <p:nvPr/>
        </p:nvPicPr>
        <p:blipFill>
          <a:blip r:embed="rId9">
            <a:lum contrast="10000"/>
          </a:blip>
          <a:stretch>
            <a:fillRect/>
          </a:stretch>
        </p:blipFill>
        <p:spPr>
          <a:xfrm>
            <a:off x="4929190" y="1357304"/>
            <a:ext cx="457200" cy="457200"/>
          </a:xfrm>
          <a:prstGeom prst="rect">
            <a:avLst/>
          </a:prstGeom>
        </p:spPr>
      </p:pic>
      <p:pic>
        <p:nvPicPr>
          <p:cNvPr id="33" name="32 Imagen" descr="reygif.com[25190].gif"/>
          <p:cNvPicPr>
            <a:picLocks noChangeAspect="1"/>
          </p:cNvPicPr>
          <p:nvPr/>
        </p:nvPicPr>
        <p:blipFill>
          <a:blip r:embed="rId6">
            <a:lum contrast="10000"/>
          </a:blip>
          <a:stretch>
            <a:fillRect/>
          </a:stretch>
        </p:blipFill>
        <p:spPr>
          <a:xfrm>
            <a:off x="5357818" y="1357304"/>
            <a:ext cx="457200" cy="457200"/>
          </a:xfrm>
          <a:prstGeom prst="rect">
            <a:avLst/>
          </a:prstGeom>
        </p:spPr>
      </p:pic>
      <p:pic>
        <p:nvPicPr>
          <p:cNvPr id="34" name="33 Imagen" descr="reygif.com[25180].gif"/>
          <p:cNvPicPr>
            <a:picLocks noChangeAspect="1"/>
          </p:cNvPicPr>
          <p:nvPr/>
        </p:nvPicPr>
        <p:blipFill>
          <a:blip r:embed="rId8">
            <a:lum contrast="10000"/>
          </a:blip>
          <a:stretch>
            <a:fillRect/>
          </a:stretch>
        </p:blipFill>
        <p:spPr>
          <a:xfrm>
            <a:off x="3786182" y="2000246"/>
            <a:ext cx="457200" cy="457200"/>
          </a:xfrm>
          <a:prstGeom prst="rect">
            <a:avLst/>
          </a:prstGeom>
        </p:spPr>
      </p:pic>
      <p:pic>
        <p:nvPicPr>
          <p:cNvPr id="35" name="34 Imagen" descr="reygif.com[25181].gif"/>
          <p:cNvPicPr>
            <a:picLocks noChangeAspect="1"/>
          </p:cNvPicPr>
          <p:nvPr/>
        </p:nvPicPr>
        <p:blipFill>
          <a:blip r:embed="rId11">
            <a:lum contrast="10000"/>
          </a:blip>
          <a:stretch>
            <a:fillRect/>
          </a:stretch>
        </p:blipFill>
        <p:spPr>
          <a:xfrm>
            <a:off x="4143372" y="2000246"/>
            <a:ext cx="457200" cy="457200"/>
          </a:xfrm>
          <a:prstGeom prst="rect">
            <a:avLst/>
          </a:prstGeom>
        </p:spPr>
      </p:pic>
      <p:pic>
        <p:nvPicPr>
          <p:cNvPr id="36" name="35 Imagen" descr="reygif.com[25188].gif"/>
          <p:cNvPicPr>
            <a:picLocks noChangeAspect="1"/>
          </p:cNvPicPr>
          <p:nvPr/>
        </p:nvPicPr>
        <p:blipFill>
          <a:blip r:embed="rId12">
            <a:lum contrast="10000"/>
          </a:blip>
          <a:stretch>
            <a:fillRect/>
          </a:stretch>
        </p:blipFill>
        <p:spPr>
          <a:xfrm>
            <a:off x="4500562" y="2000246"/>
            <a:ext cx="457200" cy="457200"/>
          </a:xfrm>
          <a:prstGeom prst="rect">
            <a:avLst/>
          </a:prstGeom>
        </p:spPr>
      </p:pic>
      <p:pic>
        <p:nvPicPr>
          <p:cNvPr id="37" name="36 Imagen" descr="reygif.com[25182].gif"/>
          <p:cNvPicPr>
            <a:picLocks noChangeAspect="1"/>
          </p:cNvPicPr>
          <p:nvPr/>
        </p:nvPicPr>
        <p:blipFill>
          <a:blip r:embed="rId13">
            <a:lum contrast="10000"/>
          </a:blip>
          <a:stretch>
            <a:fillRect/>
          </a:stretch>
        </p:blipFill>
        <p:spPr>
          <a:xfrm>
            <a:off x="4857752" y="2000246"/>
            <a:ext cx="457200" cy="457200"/>
          </a:xfrm>
          <a:prstGeom prst="rect">
            <a:avLst/>
          </a:prstGeom>
        </p:spPr>
      </p:pic>
      <p:pic>
        <p:nvPicPr>
          <p:cNvPr id="39" name="38 Imagen" descr="reygif.com[25185].gif"/>
          <p:cNvPicPr>
            <a:picLocks noChangeAspect="1"/>
          </p:cNvPicPr>
          <p:nvPr/>
        </p:nvPicPr>
        <p:blipFill>
          <a:blip r:embed="rId14">
            <a:lum contrast="10000"/>
          </a:blip>
          <a:stretch>
            <a:fillRect/>
          </a:stretch>
        </p:blipFill>
        <p:spPr>
          <a:xfrm>
            <a:off x="5143504" y="2000246"/>
            <a:ext cx="457200" cy="457200"/>
          </a:xfrm>
          <a:prstGeom prst="rect">
            <a:avLst/>
          </a:prstGeom>
        </p:spPr>
      </p:pic>
      <p:pic>
        <p:nvPicPr>
          <p:cNvPr id="40" name="39 Imagen" descr="reygif.com[25190].gif"/>
          <p:cNvPicPr>
            <a:picLocks noChangeAspect="1"/>
          </p:cNvPicPr>
          <p:nvPr/>
        </p:nvPicPr>
        <p:blipFill>
          <a:blip r:embed="rId6">
            <a:lum contrast="10000"/>
          </a:blip>
          <a:stretch>
            <a:fillRect/>
          </a:stretch>
        </p:blipFill>
        <p:spPr>
          <a:xfrm>
            <a:off x="5500694" y="2000246"/>
            <a:ext cx="457200" cy="457200"/>
          </a:xfrm>
          <a:prstGeom prst="rect">
            <a:avLst/>
          </a:prstGeom>
        </p:spPr>
      </p:pic>
      <p:pic>
        <p:nvPicPr>
          <p:cNvPr id="41" name="40 Imagen" descr="reygif.com[25181].gif"/>
          <p:cNvPicPr>
            <a:picLocks noChangeAspect="1"/>
          </p:cNvPicPr>
          <p:nvPr/>
        </p:nvPicPr>
        <p:blipFill>
          <a:blip r:embed="rId11">
            <a:lum contrast="10000"/>
          </a:blip>
          <a:stretch>
            <a:fillRect/>
          </a:stretch>
        </p:blipFill>
        <p:spPr>
          <a:xfrm>
            <a:off x="5857884" y="2000246"/>
            <a:ext cx="457200" cy="457200"/>
          </a:xfrm>
          <a:prstGeom prst="rect">
            <a:avLst/>
          </a:prstGeom>
        </p:spPr>
      </p:pic>
      <p:pic>
        <p:nvPicPr>
          <p:cNvPr id="42" name="41 Imagen" descr="reygif.com[25195].gif"/>
          <p:cNvPicPr>
            <a:picLocks noChangeAspect="1"/>
          </p:cNvPicPr>
          <p:nvPr/>
        </p:nvPicPr>
        <p:blipFill>
          <a:blip r:embed="rId15">
            <a:lum contrast="10000"/>
          </a:blip>
          <a:stretch>
            <a:fillRect/>
          </a:stretch>
        </p:blipFill>
        <p:spPr>
          <a:xfrm>
            <a:off x="6215074" y="2000246"/>
            <a:ext cx="457200" cy="457200"/>
          </a:xfrm>
          <a:prstGeom prst="rect">
            <a:avLst/>
          </a:prstGeom>
        </p:spPr>
      </p:pic>
      <p:pic>
        <p:nvPicPr>
          <p:cNvPr id="43" name="42 Imagen" descr="stock-photo-68854845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20000">
    <p:sndAc>
      <p:stSnd loop="1">
        <p:snd r:embed="rId2" name="♪Musica  Instrumental  Sonido  Del Ma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8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8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8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7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0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3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6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9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3000"/>
                            </p:stCondLst>
                            <p:childTnLst>
                              <p:par>
                                <p:cTn id="134" presetID="17" presetClass="exit" presetSubtype="1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17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17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17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17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17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17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17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17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17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17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17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17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17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17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17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17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17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0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3" fill="hold">
                            <p:stCondLst>
                              <p:cond delay="6000"/>
                            </p:stCondLst>
                            <p:childTnLst>
                              <p:par>
                                <p:cTn id="2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6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9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2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5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8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1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4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7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0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3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6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9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2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5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8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1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4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7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8" fill="hold">
                            <p:stCondLst>
                              <p:cond delay="9000"/>
                            </p:stCondLst>
                            <p:childTnLst>
                              <p:par>
                                <p:cTn id="2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1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B0F0"/>
            </a:gs>
            <a:gs pos="50000">
              <a:schemeClr val="accent5">
                <a:lumMod val="75000"/>
                <a:shade val="67500"/>
                <a:satMod val="115000"/>
              </a:schemeClr>
            </a:gs>
            <a:gs pos="100000">
              <a:schemeClr val="accent5">
                <a:lumMod val="75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40000"/>
          </a:blip>
          <a:srcRect l="16667" t="16667" r="16667" b="20000"/>
          <a:stretch>
            <a:fillRect/>
          </a:stretch>
        </p:blipFill>
        <p:spPr>
          <a:xfrm>
            <a:off x="857224" y="-71456"/>
            <a:ext cx="1143008" cy="1085858"/>
          </a:xfrm>
          <a:prstGeom prst="rect">
            <a:avLst/>
          </a:prstGeom>
          <a:effectLst/>
        </p:spPr>
      </p:pic>
      <p:pic>
        <p:nvPicPr>
          <p:cNvPr id="5" name="4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40000"/>
          </a:blip>
          <a:srcRect l="16667" t="16667" r="16667" b="20000"/>
          <a:stretch>
            <a:fillRect/>
          </a:stretch>
        </p:blipFill>
        <p:spPr>
          <a:xfrm>
            <a:off x="2786050" y="-71456"/>
            <a:ext cx="1143008" cy="1085858"/>
          </a:xfrm>
          <a:prstGeom prst="rect">
            <a:avLst/>
          </a:prstGeom>
          <a:effectLst/>
        </p:spPr>
      </p:pic>
      <p:pic>
        <p:nvPicPr>
          <p:cNvPr id="6" name="5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40000"/>
          </a:blip>
          <a:srcRect l="16667" t="16667" r="16667" b="20000"/>
          <a:stretch>
            <a:fillRect/>
          </a:stretch>
        </p:blipFill>
        <p:spPr>
          <a:xfrm>
            <a:off x="5786446" y="-142894"/>
            <a:ext cx="1143008" cy="1085858"/>
          </a:xfrm>
          <a:prstGeom prst="rect">
            <a:avLst/>
          </a:prstGeom>
          <a:effectLst/>
        </p:spPr>
      </p:pic>
      <p:pic>
        <p:nvPicPr>
          <p:cNvPr id="7" name="6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40000"/>
          </a:blip>
          <a:srcRect l="16667" t="16667" r="16667" b="20000"/>
          <a:stretch>
            <a:fillRect/>
          </a:stretch>
        </p:blipFill>
        <p:spPr>
          <a:xfrm>
            <a:off x="7429520" y="-142894"/>
            <a:ext cx="1143008" cy="1085858"/>
          </a:xfrm>
          <a:prstGeom prst="rect">
            <a:avLst/>
          </a:prstGeom>
          <a:effectLst/>
        </p:spPr>
      </p:pic>
      <p:pic>
        <p:nvPicPr>
          <p:cNvPr id="8" name="7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</a:blip>
          <a:srcRect l="16667" t="16667" r="16667" b="20000"/>
          <a:stretch>
            <a:fillRect/>
          </a:stretch>
        </p:blipFill>
        <p:spPr>
          <a:xfrm>
            <a:off x="1500166" y="1071552"/>
            <a:ext cx="928694" cy="882260"/>
          </a:xfrm>
          <a:prstGeom prst="rect">
            <a:avLst/>
          </a:prstGeom>
          <a:effectLst/>
        </p:spPr>
      </p:pic>
      <p:pic>
        <p:nvPicPr>
          <p:cNvPr id="9" name="8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</a:blip>
          <a:srcRect l="16667" t="16667" r="16667" b="20000"/>
          <a:stretch>
            <a:fillRect/>
          </a:stretch>
        </p:blipFill>
        <p:spPr>
          <a:xfrm>
            <a:off x="7000892" y="1071552"/>
            <a:ext cx="928694" cy="882260"/>
          </a:xfrm>
          <a:prstGeom prst="rect">
            <a:avLst/>
          </a:prstGeom>
          <a:effectLst/>
        </p:spPr>
      </p:pic>
      <p:pic>
        <p:nvPicPr>
          <p:cNvPr id="10" name="9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</a:blip>
          <a:srcRect l="16667" t="16667" r="16667" b="20000"/>
          <a:stretch>
            <a:fillRect/>
          </a:stretch>
        </p:blipFill>
        <p:spPr>
          <a:xfrm>
            <a:off x="3000364" y="1071552"/>
            <a:ext cx="928694" cy="882260"/>
          </a:xfrm>
          <a:prstGeom prst="rect">
            <a:avLst/>
          </a:prstGeom>
          <a:effectLst/>
        </p:spPr>
      </p:pic>
      <p:pic>
        <p:nvPicPr>
          <p:cNvPr id="11" name="10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</a:blip>
          <a:srcRect l="16667" t="16667" r="16667" b="20000"/>
          <a:stretch>
            <a:fillRect/>
          </a:stretch>
        </p:blipFill>
        <p:spPr>
          <a:xfrm>
            <a:off x="5715008" y="1142990"/>
            <a:ext cx="928694" cy="882260"/>
          </a:xfrm>
          <a:prstGeom prst="rect">
            <a:avLst/>
          </a:prstGeom>
          <a:effectLst/>
        </p:spPr>
      </p:pic>
      <p:pic>
        <p:nvPicPr>
          <p:cNvPr id="12" name="11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 l="16667" t="16667" r="16667" b="20000"/>
          <a:stretch>
            <a:fillRect/>
          </a:stretch>
        </p:blipFill>
        <p:spPr>
          <a:xfrm>
            <a:off x="1928794" y="2000246"/>
            <a:ext cx="703100" cy="667946"/>
          </a:xfrm>
          <a:prstGeom prst="rect">
            <a:avLst/>
          </a:prstGeom>
          <a:effectLst/>
        </p:spPr>
      </p:pic>
      <p:pic>
        <p:nvPicPr>
          <p:cNvPr id="13" name="12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 l="16667" t="16667" r="16667" b="20000"/>
          <a:stretch>
            <a:fillRect/>
          </a:stretch>
        </p:blipFill>
        <p:spPr>
          <a:xfrm>
            <a:off x="3214678" y="2071684"/>
            <a:ext cx="703100" cy="667946"/>
          </a:xfrm>
          <a:prstGeom prst="rect">
            <a:avLst/>
          </a:prstGeom>
          <a:effectLst/>
        </p:spPr>
      </p:pic>
      <p:pic>
        <p:nvPicPr>
          <p:cNvPr id="14" name="13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 l="16667" t="16667" r="16667" b="20000"/>
          <a:stretch>
            <a:fillRect/>
          </a:stretch>
        </p:blipFill>
        <p:spPr>
          <a:xfrm>
            <a:off x="5715008" y="2143122"/>
            <a:ext cx="703100" cy="667946"/>
          </a:xfrm>
          <a:prstGeom prst="rect">
            <a:avLst/>
          </a:prstGeom>
          <a:effectLst/>
        </p:spPr>
      </p:pic>
      <p:pic>
        <p:nvPicPr>
          <p:cNvPr id="15" name="14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 l="16667" t="16667" r="16667" b="20000"/>
          <a:stretch>
            <a:fillRect/>
          </a:stretch>
        </p:blipFill>
        <p:spPr>
          <a:xfrm>
            <a:off x="6715140" y="2143122"/>
            <a:ext cx="627902" cy="596508"/>
          </a:xfrm>
          <a:prstGeom prst="rect">
            <a:avLst/>
          </a:prstGeom>
          <a:effectLst/>
        </p:spPr>
      </p:pic>
      <p:pic>
        <p:nvPicPr>
          <p:cNvPr id="16" name="15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bright="20000" contrast="40000"/>
          </a:blip>
          <a:srcRect l="16667" t="16667" r="16667" b="20000"/>
          <a:stretch>
            <a:fillRect/>
          </a:stretch>
        </p:blipFill>
        <p:spPr>
          <a:xfrm>
            <a:off x="2428860" y="3000378"/>
            <a:ext cx="496306" cy="471492"/>
          </a:xfrm>
          <a:prstGeom prst="rect">
            <a:avLst/>
          </a:prstGeom>
          <a:effectLst/>
        </p:spPr>
      </p:pic>
      <p:pic>
        <p:nvPicPr>
          <p:cNvPr id="17" name="16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bright="20000" contrast="40000"/>
          </a:blip>
          <a:srcRect l="16667" t="16667" r="16667" b="20000"/>
          <a:stretch>
            <a:fillRect/>
          </a:stretch>
        </p:blipFill>
        <p:spPr>
          <a:xfrm>
            <a:off x="6429388" y="2857502"/>
            <a:ext cx="571504" cy="542930"/>
          </a:xfrm>
          <a:prstGeom prst="rect">
            <a:avLst/>
          </a:prstGeom>
          <a:effectLst/>
        </p:spPr>
      </p:pic>
      <p:pic>
        <p:nvPicPr>
          <p:cNvPr id="18" name="17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bright="20000" contrast="40000"/>
          </a:blip>
          <a:srcRect l="16667" t="16667" r="16667" b="20000"/>
          <a:stretch>
            <a:fillRect/>
          </a:stretch>
        </p:blipFill>
        <p:spPr>
          <a:xfrm>
            <a:off x="3428992" y="2928940"/>
            <a:ext cx="571504" cy="542930"/>
          </a:xfrm>
          <a:prstGeom prst="rect">
            <a:avLst/>
          </a:prstGeom>
          <a:effectLst/>
        </p:spPr>
      </p:pic>
      <p:pic>
        <p:nvPicPr>
          <p:cNvPr id="19" name="18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bright="20000" contrast="40000"/>
          </a:blip>
          <a:srcRect l="16667" t="16667" r="16667" b="20000"/>
          <a:stretch>
            <a:fillRect/>
          </a:stretch>
        </p:blipFill>
        <p:spPr>
          <a:xfrm>
            <a:off x="5572132" y="2928940"/>
            <a:ext cx="571504" cy="542930"/>
          </a:xfrm>
          <a:prstGeom prst="rect">
            <a:avLst/>
          </a:prstGeom>
          <a:effectLst/>
        </p:spPr>
      </p:pic>
      <p:pic>
        <p:nvPicPr>
          <p:cNvPr id="20" name="19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89D8FF">
                <a:tint val="45000"/>
                <a:satMod val="400000"/>
              </a:srgbClr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2714612" y="3643320"/>
            <a:ext cx="496306" cy="471492"/>
          </a:xfrm>
          <a:prstGeom prst="rect">
            <a:avLst/>
          </a:prstGeom>
          <a:effectLst/>
        </p:spPr>
      </p:pic>
      <p:pic>
        <p:nvPicPr>
          <p:cNvPr id="21" name="20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89D8FF">
                <a:tint val="45000"/>
                <a:satMod val="400000"/>
              </a:srgbClr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3643306" y="3643320"/>
            <a:ext cx="496306" cy="471492"/>
          </a:xfrm>
          <a:prstGeom prst="rect">
            <a:avLst/>
          </a:prstGeom>
          <a:effectLst/>
        </p:spPr>
      </p:pic>
      <p:pic>
        <p:nvPicPr>
          <p:cNvPr id="22" name="21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89D8FF">
                <a:tint val="45000"/>
                <a:satMod val="400000"/>
              </a:srgbClr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5500694" y="3571882"/>
            <a:ext cx="496306" cy="471492"/>
          </a:xfrm>
          <a:prstGeom prst="rect">
            <a:avLst/>
          </a:prstGeom>
          <a:effectLst/>
        </p:spPr>
      </p:pic>
      <p:pic>
        <p:nvPicPr>
          <p:cNvPr id="23" name="22 Imagen" descr="20110219001326892.png"/>
          <p:cNvPicPr>
            <a:picLocks noChangeAspect="1"/>
          </p:cNvPicPr>
          <p:nvPr/>
        </p:nvPicPr>
        <p:blipFill>
          <a:blip r:embed="rId3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duotone>
              <a:prstClr val="black"/>
              <a:srgbClr val="89D8FF">
                <a:tint val="45000"/>
                <a:satMod val="400000"/>
              </a:srgbClr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6143636" y="3571882"/>
            <a:ext cx="496306" cy="471492"/>
          </a:xfrm>
          <a:prstGeom prst="rect">
            <a:avLst/>
          </a:prstGeom>
          <a:effectLst/>
        </p:spPr>
      </p:pic>
      <p:pic>
        <p:nvPicPr>
          <p:cNvPr id="24" name="23 Imagen" descr="20110219001326892.png"/>
          <p:cNvPicPr>
            <a:picLocks noChangeAspect="1"/>
          </p:cNvPicPr>
          <p:nvPr/>
        </p:nvPicPr>
        <p:blipFill>
          <a:blip r:embed="rId4" cstate="print">
            <a:duotone>
              <a:schemeClr val="accent5">
                <a:shade val="45000"/>
                <a:satMod val="135000"/>
              </a:schemeClr>
              <a:prstClr val="white"/>
            </a:duotone>
          </a:blip>
          <a:srcRect l="16667" t="16667" r="16667" b="20000"/>
          <a:stretch>
            <a:fillRect/>
          </a:stretch>
        </p:blipFill>
        <p:spPr>
          <a:xfrm>
            <a:off x="3000364" y="4204108"/>
            <a:ext cx="357190" cy="339331"/>
          </a:xfrm>
          <a:prstGeom prst="rect">
            <a:avLst/>
          </a:prstGeom>
          <a:effectLst/>
        </p:spPr>
      </p:pic>
      <p:pic>
        <p:nvPicPr>
          <p:cNvPr id="25" name="24 Imagen" descr="20110219001326892.png"/>
          <p:cNvPicPr>
            <a:picLocks noChangeAspect="1"/>
          </p:cNvPicPr>
          <p:nvPr/>
        </p:nvPicPr>
        <p:blipFill>
          <a:blip r:embed="rId4" cstate="print">
            <a:duotone>
              <a:schemeClr val="accent5">
                <a:shade val="45000"/>
                <a:satMod val="135000"/>
              </a:schemeClr>
              <a:prstClr val="white"/>
            </a:duotone>
          </a:blip>
          <a:srcRect l="16667" t="16667" r="16667" b="20000"/>
          <a:stretch>
            <a:fillRect/>
          </a:stretch>
        </p:blipFill>
        <p:spPr>
          <a:xfrm>
            <a:off x="3786182" y="4286262"/>
            <a:ext cx="357190" cy="339331"/>
          </a:xfrm>
          <a:prstGeom prst="rect">
            <a:avLst/>
          </a:prstGeom>
          <a:effectLst/>
        </p:spPr>
      </p:pic>
      <p:pic>
        <p:nvPicPr>
          <p:cNvPr id="26" name="25 Imagen" descr="20110219001326892.png"/>
          <p:cNvPicPr>
            <a:picLocks noChangeAspect="1"/>
          </p:cNvPicPr>
          <p:nvPr/>
        </p:nvPicPr>
        <p:blipFill>
          <a:blip r:embed="rId4" cstate="print">
            <a:duotone>
              <a:schemeClr val="accent5">
                <a:shade val="45000"/>
                <a:satMod val="135000"/>
              </a:schemeClr>
              <a:prstClr val="white"/>
            </a:duotone>
          </a:blip>
          <a:srcRect l="16667" t="16667" r="16667" b="20000"/>
          <a:stretch>
            <a:fillRect/>
          </a:stretch>
        </p:blipFill>
        <p:spPr>
          <a:xfrm>
            <a:off x="5500694" y="4286262"/>
            <a:ext cx="357190" cy="339331"/>
          </a:xfrm>
          <a:prstGeom prst="rect">
            <a:avLst/>
          </a:prstGeom>
          <a:effectLst/>
        </p:spPr>
      </p:pic>
      <p:pic>
        <p:nvPicPr>
          <p:cNvPr id="27" name="26 Imagen" descr="20110219001326892.png"/>
          <p:cNvPicPr>
            <a:picLocks noChangeAspect="1"/>
          </p:cNvPicPr>
          <p:nvPr/>
        </p:nvPicPr>
        <p:blipFill>
          <a:blip r:embed="rId4" cstate="print">
            <a:duotone>
              <a:schemeClr val="accent5">
                <a:shade val="45000"/>
                <a:satMod val="135000"/>
              </a:schemeClr>
              <a:prstClr val="white"/>
            </a:duotone>
          </a:blip>
          <a:srcRect l="16667" t="16667" r="16667" b="20000"/>
          <a:stretch>
            <a:fillRect/>
          </a:stretch>
        </p:blipFill>
        <p:spPr>
          <a:xfrm>
            <a:off x="6072198" y="4214824"/>
            <a:ext cx="357190" cy="339331"/>
          </a:xfrm>
          <a:prstGeom prst="rect">
            <a:avLst/>
          </a:prstGeom>
          <a:effectLst/>
        </p:spPr>
      </p:pic>
      <p:pic>
        <p:nvPicPr>
          <p:cNvPr id="28" name="27 Imagen" descr="20110219001326892.png"/>
          <p:cNvPicPr>
            <a:picLocks noChangeAspect="1"/>
          </p:cNvPicPr>
          <p:nvPr/>
        </p:nvPicPr>
        <p:blipFill>
          <a:blip r:embed="rId5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3214678" y="4714890"/>
            <a:ext cx="281992" cy="267893"/>
          </a:xfrm>
          <a:prstGeom prst="rect">
            <a:avLst/>
          </a:prstGeom>
          <a:effectLst/>
        </p:spPr>
      </p:pic>
      <p:pic>
        <p:nvPicPr>
          <p:cNvPr id="29" name="28 Imagen" descr="20110219001326892.png"/>
          <p:cNvPicPr>
            <a:picLocks noChangeAspect="1"/>
          </p:cNvPicPr>
          <p:nvPr/>
        </p:nvPicPr>
        <p:blipFill>
          <a:blip r:embed="rId6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5429256" y="4714890"/>
            <a:ext cx="285752" cy="271465"/>
          </a:xfrm>
          <a:prstGeom prst="rect">
            <a:avLst/>
          </a:prstGeom>
          <a:effectLst/>
        </p:spPr>
      </p:pic>
      <p:pic>
        <p:nvPicPr>
          <p:cNvPr id="30" name="29 Imagen" descr="20110219001326892.png"/>
          <p:cNvPicPr>
            <a:picLocks noChangeAspect="1"/>
          </p:cNvPicPr>
          <p:nvPr/>
        </p:nvPicPr>
        <p:blipFill>
          <a:blip r:embed="rId6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5929322" y="4714890"/>
            <a:ext cx="285752" cy="271465"/>
          </a:xfrm>
          <a:prstGeom prst="rect">
            <a:avLst/>
          </a:prstGeom>
          <a:effectLst/>
        </p:spPr>
      </p:pic>
      <p:pic>
        <p:nvPicPr>
          <p:cNvPr id="31" name="30 Imagen" descr="20110219001326892.png"/>
          <p:cNvPicPr>
            <a:picLocks noChangeAspect="1"/>
          </p:cNvPicPr>
          <p:nvPr/>
        </p:nvPicPr>
        <p:blipFill>
          <a:blip r:embed="rId6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6667" t="16667" r="16667" b="20000"/>
          <a:stretch>
            <a:fillRect/>
          </a:stretch>
        </p:blipFill>
        <p:spPr>
          <a:xfrm>
            <a:off x="3786182" y="4714890"/>
            <a:ext cx="285752" cy="271465"/>
          </a:xfrm>
          <a:prstGeom prst="rect">
            <a:avLst/>
          </a:prstGeom>
          <a:effectLst/>
        </p:spPr>
      </p:pic>
      <p:sp>
        <p:nvSpPr>
          <p:cNvPr id="32" name="31 Rectángulo"/>
          <p:cNvSpPr/>
          <p:nvPr/>
        </p:nvSpPr>
        <p:spPr>
          <a:xfrm>
            <a:off x="0" y="-142894"/>
            <a:ext cx="9358346" cy="5429288"/>
          </a:xfrm>
          <a:prstGeom prst="rect">
            <a:avLst/>
          </a:prstGeom>
          <a:blipFill>
            <a:blip r:embed="rId7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3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9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35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3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5286380" cy="5143500"/>
          </a:xfrm>
          <a:prstGeom prst="rect">
            <a:avLst/>
          </a:prstGeom>
          <a:blipFill dpi="0" rotWithShape="1">
            <a:blip r:embed="rId2">
              <a:lum contrast="20000"/>
            </a:blip>
            <a:srcRect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6" name="5 Imagen" descr="081ff29006b3bbc831ea380ad92334dc.gif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142844" y="357172"/>
            <a:ext cx="5241922" cy="4379917"/>
          </a:xfrm>
          <a:prstGeom prst="ellipse">
            <a:avLst/>
          </a:prstGeom>
          <a:effectLst>
            <a:softEdge rad="635000"/>
          </a:effectLst>
        </p:spPr>
      </p:pic>
      <p:sp>
        <p:nvSpPr>
          <p:cNvPr id="4" name="3 Rectángulo"/>
          <p:cNvSpPr/>
          <p:nvPr/>
        </p:nvSpPr>
        <p:spPr>
          <a:xfrm>
            <a:off x="5357818" y="142858"/>
            <a:ext cx="3643338" cy="4857784"/>
          </a:xfrm>
          <a:prstGeom prst="rect">
            <a:avLst/>
          </a:prstGeom>
          <a:solidFill>
            <a:srgbClr val="4081D0"/>
          </a:solidFill>
          <a:ln>
            <a:solidFill>
              <a:srgbClr val="4081D0"/>
            </a:solidFill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>
              <a:ln>
                <a:solidFill>
                  <a:srgbClr val="4081D0"/>
                </a:solidFill>
              </a:ln>
            </a:endParaRPr>
          </a:p>
        </p:txBody>
      </p:sp>
      <p:sp>
        <p:nvSpPr>
          <p:cNvPr id="5" name="4 Marco"/>
          <p:cNvSpPr/>
          <p:nvPr/>
        </p:nvSpPr>
        <p:spPr>
          <a:xfrm>
            <a:off x="5429256" y="214296"/>
            <a:ext cx="3500462" cy="4714908"/>
          </a:xfrm>
          <a:prstGeom prst="frame">
            <a:avLst>
              <a:gd name="adj1" fmla="val 2780"/>
            </a:avLst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5786446" y="714362"/>
            <a:ext cx="2571768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dirty="0" smtClean="0"/>
              <a:t>Los delfines son amigos naturales del hombre, al ser simpáticos, agradables y juguetones, tan solo su presencia genera positivas sensaciones y demás beneficios que deben aprovecharse. Esto es posible gracias a servicios que empresas dedicadas al turismo brindan para bien de quienes quieran sumarse a dicha aventura</a:t>
            </a:r>
            <a:endParaRPr lang="es-PE" dirty="0"/>
          </a:p>
        </p:txBody>
      </p:sp>
      <p:sp>
        <p:nvSpPr>
          <p:cNvPr id="8" name="7 Rectángulo"/>
          <p:cNvSpPr/>
          <p:nvPr/>
        </p:nvSpPr>
        <p:spPr>
          <a:xfrm>
            <a:off x="0" y="-142894"/>
            <a:ext cx="9358346" cy="5429288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3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359E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olphins-swim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una"/>
          <p:cNvSpPr/>
          <p:nvPr/>
        </p:nvSpPr>
        <p:spPr>
          <a:xfrm>
            <a:off x="148262" y="0"/>
            <a:ext cx="2709257" cy="4857766"/>
          </a:xfrm>
          <a:prstGeom prst="moon">
            <a:avLst>
              <a:gd name="adj" fmla="val 7724"/>
            </a:avLst>
          </a:prstGeom>
          <a:gradFill flip="none" rotWithShape="1">
            <a:gsLst>
              <a:gs pos="40000">
                <a:srgbClr val="00B05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" name="3 Luna"/>
          <p:cNvSpPr/>
          <p:nvPr/>
        </p:nvSpPr>
        <p:spPr>
          <a:xfrm flipH="1">
            <a:off x="6429388" y="0"/>
            <a:ext cx="2643206" cy="4857766"/>
          </a:xfrm>
          <a:prstGeom prst="moon">
            <a:avLst>
              <a:gd name="adj" fmla="val 7448"/>
            </a:avLst>
          </a:prstGeom>
          <a:gradFill flip="none" rotWithShape="1">
            <a:gsLst>
              <a:gs pos="40000">
                <a:srgbClr val="00B05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Luna"/>
          <p:cNvSpPr/>
          <p:nvPr/>
        </p:nvSpPr>
        <p:spPr>
          <a:xfrm flipH="1">
            <a:off x="5715040" y="0"/>
            <a:ext cx="2643206" cy="4857766"/>
          </a:xfrm>
          <a:prstGeom prst="moon">
            <a:avLst>
              <a:gd name="adj" fmla="val 8114"/>
            </a:avLst>
          </a:prstGeom>
          <a:gradFill flip="none" rotWithShape="1">
            <a:gsLst>
              <a:gs pos="40000">
                <a:srgbClr val="00B05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Luna"/>
          <p:cNvSpPr/>
          <p:nvPr/>
        </p:nvSpPr>
        <p:spPr>
          <a:xfrm>
            <a:off x="862610" y="0"/>
            <a:ext cx="2709257" cy="4857766"/>
          </a:xfrm>
          <a:prstGeom prst="moon">
            <a:avLst>
              <a:gd name="adj" fmla="val 10326"/>
            </a:avLst>
          </a:prstGeom>
          <a:gradFill flip="none" rotWithShape="1">
            <a:gsLst>
              <a:gs pos="40000">
                <a:srgbClr val="00B05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Luna"/>
          <p:cNvSpPr/>
          <p:nvPr/>
        </p:nvSpPr>
        <p:spPr>
          <a:xfrm>
            <a:off x="1576990" y="0"/>
            <a:ext cx="2709257" cy="4857766"/>
          </a:xfrm>
          <a:prstGeom prst="moon">
            <a:avLst>
              <a:gd name="adj" fmla="val 9025"/>
            </a:avLst>
          </a:prstGeom>
          <a:gradFill flip="none" rotWithShape="1">
            <a:gsLst>
              <a:gs pos="40000">
                <a:srgbClr val="00B05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Luna"/>
          <p:cNvSpPr/>
          <p:nvPr/>
        </p:nvSpPr>
        <p:spPr>
          <a:xfrm flipH="1">
            <a:off x="5072098" y="0"/>
            <a:ext cx="2643206" cy="4857766"/>
          </a:xfrm>
          <a:prstGeom prst="moon">
            <a:avLst>
              <a:gd name="adj" fmla="val 10114"/>
            </a:avLst>
          </a:prstGeom>
          <a:gradFill flip="none" rotWithShape="1">
            <a:gsLst>
              <a:gs pos="40000">
                <a:srgbClr val="00B05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Luna"/>
          <p:cNvSpPr/>
          <p:nvPr/>
        </p:nvSpPr>
        <p:spPr>
          <a:xfrm>
            <a:off x="2291370" y="0"/>
            <a:ext cx="2709257" cy="4857766"/>
          </a:xfrm>
          <a:prstGeom prst="moon">
            <a:avLst>
              <a:gd name="adj" fmla="val 8374"/>
            </a:avLst>
          </a:prstGeom>
          <a:gradFill flip="none" rotWithShape="1">
            <a:gsLst>
              <a:gs pos="40000">
                <a:srgbClr val="00B05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Luna"/>
          <p:cNvSpPr/>
          <p:nvPr/>
        </p:nvSpPr>
        <p:spPr>
          <a:xfrm flipH="1">
            <a:off x="4429156" y="0"/>
            <a:ext cx="2643206" cy="4857766"/>
          </a:xfrm>
          <a:prstGeom prst="moon">
            <a:avLst>
              <a:gd name="adj" fmla="val 8781"/>
            </a:avLst>
          </a:prstGeom>
          <a:gradFill flip="none" rotWithShape="1">
            <a:gsLst>
              <a:gs pos="40000">
                <a:srgbClr val="00B05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Rectángulo"/>
          <p:cNvSpPr/>
          <p:nvPr/>
        </p:nvSpPr>
        <p:spPr>
          <a:xfrm>
            <a:off x="0" y="-142894"/>
            <a:ext cx="9358346" cy="5429288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12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359E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oon-palace-dolphin-discovery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una"/>
          <p:cNvSpPr/>
          <p:nvPr/>
        </p:nvSpPr>
        <p:spPr>
          <a:xfrm>
            <a:off x="4572000" y="0"/>
            <a:ext cx="4572000" cy="5143500"/>
          </a:xfrm>
          <a:prstGeom prst="moon">
            <a:avLst>
              <a:gd name="adj" fmla="val 20049"/>
            </a:avLst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rot="10800000">
            <a:off x="0" y="0"/>
            <a:ext cx="4572000" cy="5000642"/>
          </a:xfrm>
          <a:prstGeom prst="moon">
            <a:avLst>
              <a:gd name="adj" fmla="val 20049"/>
            </a:avLst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10800000">
            <a:off x="0" y="428604"/>
            <a:ext cx="3500398" cy="4323502"/>
          </a:xfrm>
          <a:prstGeom prst="moon">
            <a:avLst>
              <a:gd name="adj" fmla="val 20049"/>
            </a:avLst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5857884" y="285728"/>
            <a:ext cx="3286116" cy="4661312"/>
          </a:xfrm>
          <a:prstGeom prst="moon">
            <a:avLst>
              <a:gd name="adj" fmla="val 20049"/>
            </a:avLst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0800000">
            <a:off x="0" y="785794"/>
            <a:ext cx="2571672" cy="3750508"/>
          </a:xfrm>
          <a:prstGeom prst="moon">
            <a:avLst>
              <a:gd name="adj" fmla="val 20049"/>
            </a:avLst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6786578" y="642918"/>
            <a:ext cx="2357422" cy="4018370"/>
          </a:xfrm>
          <a:prstGeom prst="moon">
            <a:avLst>
              <a:gd name="adj" fmla="val 24061"/>
            </a:avLst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10800000">
            <a:off x="0" y="1285860"/>
            <a:ext cx="1857260" cy="3073333"/>
          </a:xfrm>
          <a:prstGeom prst="moon">
            <a:avLst>
              <a:gd name="adj" fmla="val 26840"/>
            </a:avLst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7643834" y="1142984"/>
            <a:ext cx="1500166" cy="3268289"/>
          </a:xfrm>
          <a:prstGeom prst="moon">
            <a:avLst>
              <a:gd name="adj" fmla="val 35717"/>
            </a:avLst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10800000">
            <a:off x="0" y="1785926"/>
            <a:ext cx="1142976" cy="2291977"/>
          </a:xfrm>
          <a:prstGeom prst="moon">
            <a:avLst>
              <a:gd name="adj" fmla="val 37875"/>
            </a:avLst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>
            <a:off x="8358215" y="1785926"/>
            <a:ext cx="785786" cy="2196719"/>
          </a:xfrm>
          <a:prstGeom prst="moon">
            <a:avLst>
              <a:gd name="adj" fmla="val 42596"/>
            </a:avLst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0" y="-142894"/>
            <a:ext cx="9358346" cy="5429288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000"/>
                            </p:stCondLst>
                            <p:childTnLst>
                              <p:par>
                                <p:cTn id="68" presetID="17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3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5286380" cy="5143500"/>
          </a:xfrm>
          <a:prstGeom prst="rect">
            <a:avLst/>
          </a:prstGeom>
          <a:blipFill dpi="0" rotWithShape="1">
            <a:blip r:embed="rId2">
              <a:lum contrast="20000"/>
            </a:blip>
            <a:srcRect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6" name="5 Imagen" descr="081ff29006b3bbc831ea380ad92334dc.gif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142844" y="357172"/>
            <a:ext cx="5241922" cy="4379917"/>
          </a:xfrm>
          <a:prstGeom prst="ellipse">
            <a:avLst/>
          </a:prstGeom>
          <a:effectLst>
            <a:softEdge rad="635000"/>
          </a:effectLst>
        </p:spPr>
      </p:pic>
      <p:sp>
        <p:nvSpPr>
          <p:cNvPr id="4" name="3 Rectángulo"/>
          <p:cNvSpPr/>
          <p:nvPr/>
        </p:nvSpPr>
        <p:spPr>
          <a:xfrm>
            <a:off x="5357818" y="142858"/>
            <a:ext cx="3643338" cy="4857784"/>
          </a:xfrm>
          <a:prstGeom prst="rect">
            <a:avLst/>
          </a:prstGeom>
          <a:solidFill>
            <a:srgbClr val="4081D0"/>
          </a:solidFill>
          <a:ln>
            <a:solidFill>
              <a:srgbClr val="4081D0"/>
            </a:solidFill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>
              <a:ln>
                <a:solidFill>
                  <a:srgbClr val="4081D0"/>
                </a:solidFill>
              </a:ln>
            </a:endParaRPr>
          </a:p>
        </p:txBody>
      </p:sp>
      <p:sp>
        <p:nvSpPr>
          <p:cNvPr id="5" name="4 Marco"/>
          <p:cNvSpPr/>
          <p:nvPr/>
        </p:nvSpPr>
        <p:spPr>
          <a:xfrm>
            <a:off x="5429256" y="214296"/>
            <a:ext cx="3500462" cy="4714908"/>
          </a:xfrm>
          <a:prstGeom prst="frame">
            <a:avLst>
              <a:gd name="adj1" fmla="val 2780"/>
            </a:avLst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5857884" y="1071552"/>
            <a:ext cx="2428892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dirty="0" smtClean="0"/>
              <a:t>Estos cetáceos han demostrado tener una excelente comunicación entre ellos mismos y una rápida comprensión de la comunicación humana, posicionándose como uno de los animales marinos favoritos de los parques acuáticos</a:t>
            </a:r>
            <a:endParaRPr lang="es-PE" dirty="0"/>
          </a:p>
        </p:txBody>
      </p:sp>
      <p:sp>
        <p:nvSpPr>
          <p:cNvPr id="8" name="7 Rectángulo"/>
          <p:cNvSpPr/>
          <p:nvPr/>
        </p:nvSpPr>
        <p:spPr>
          <a:xfrm>
            <a:off x="0" y="-142894"/>
            <a:ext cx="9358346" cy="5429288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359E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92977603 (1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>
            <a:off x="0" y="928676"/>
            <a:ext cx="1643042" cy="1643056"/>
          </a:xfrm>
          <a:prstGeom prst="donu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30000" contrast="40000"/>
            </a:blip>
            <a:srcRect/>
            <a:stretch>
              <a:fillRect/>
            </a:stretch>
          </a:blipFill>
          <a:ln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>
            <a:off x="0" y="2643188"/>
            <a:ext cx="1643042" cy="1643056"/>
          </a:xfrm>
          <a:prstGeom prst="donu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30000" contrast="40000"/>
            </a:blip>
            <a:srcRect/>
            <a:stretch>
              <a:fillRect/>
            </a:stretch>
          </a:blipFill>
          <a:ln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7500958" y="928676"/>
            <a:ext cx="1643042" cy="1643056"/>
          </a:xfrm>
          <a:prstGeom prst="donu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30000" contrast="40000"/>
            </a:blip>
            <a:srcRect/>
            <a:stretch>
              <a:fillRect/>
            </a:stretch>
          </a:blipFill>
          <a:ln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7500958" y="2643188"/>
            <a:ext cx="1643042" cy="1643056"/>
          </a:xfrm>
          <a:prstGeom prst="donu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30000" contrast="40000"/>
            </a:blip>
            <a:srcRect/>
            <a:stretch>
              <a:fillRect/>
            </a:stretch>
          </a:blipFill>
          <a:ln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1857356" y="928676"/>
            <a:ext cx="1643042" cy="1643056"/>
          </a:xfrm>
          <a:prstGeom prst="donu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30000" contrast="40000"/>
            </a:blip>
            <a:srcRect/>
            <a:stretch>
              <a:fillRect/>
            </a:stretch>
          </a:blipFill>
          <a:ln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1857356" y="2643188"/>
            <a:ext cx="1643042" cy="1643056"/>
          </a:xfrm>
          <a:prstGeom prst="donu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30000" contrast="40000"/>
            </a:blip>
            <a:srcRect/>
            <a:stretch>
              <a:fillRect/>
            </a:stretch>
          </a:blipFill>
          <a:ln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3714744" y="928676"/>
            <a:ext cx="1643042" cy="1643056"/>
          </a:xfrm>
          <a:prstGeom prst="donu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30000" contrast="40000"/>
            </a:blip>
            <a:srcRect/>
            <a:stretch>
              <a:fillRect/>
            </a:stretch>
          </a:blipFill>
          <a:ln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3714744" y="2643188"/>
            <a:ext cx="1643042" cy="1643056"/>
          </a:xfrm>
          <a:prstGeom prst="donu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30000" contrast="40000"/>
            </a:blip>
            <a:srcRect/>
            <a:stretch>
              <a:fillRect/>
            </a:stretch>
          </a:blipFill>
          <a:ln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5572132" y="928676"/>
            <a:ext cx="1643042" cy="1643056"/>
          </a:xfrm>
          <a:prstGeom prst="donu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30000" contrast="40000"/>
            </a:blip>
            <a:srcRect/>
            <a:stretch>
              <a:fillRect/>
            </a:stretch>
          </a:blipFill>
          <a:ln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5572132" y="2643188"/>
            <a:ext cx="1643042" cy="1643056"/>
          </a:xfrm>
          <a:prstGeom prst="donu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30000" contrast="40000"/>
            </a:blip>
            <a:srcRect/>
            <a:stretch>
              <a:fillRect/>
            </a:stretch>
          </a:blipFill>
          <a:ln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0" y="-142894"/>
            <a:ext cx="9358346" cy="5429288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000"/>
                            </p:stCondLst>
                            <p:childTnLst>
                              <p:par>
                                <p:cTn id="68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2" animBg="1"/>
      <p:bldP spid="3" grpId="4" animBg="1"/>
      <p:bldP spid="3" grpId="5" animBg="1"/>
      <p:bldP spid="4" grpId="0" animBg="1"/>
      <p:bldP spid="4" grpId="2" animBg="1"/>
      <p:bldP spid="4" grpId="4" animBg="1"/>
      <p:bldP spid="4" grpId="5" animBg="1"/>
      <p:bldP spid="5" grpId="0" animBg="1"/>
      <p:bldP spid="5" grpId="2" animBg="1"/>
      <p:bldP spid="5" grpId="4" animBg="1"/>
      <p:bldP spid="5" grpId="5" animBg="1"/>
      <p:bldP spid="6" grpId="0" animBg="1"/>
      <p:bldP spid="6" grpId="2" animBg="1"/>
      <p:bldP spid="6" grpId="4" animBg="1"/>
      <p:bldP spid="6" grpId="5" animBg="1"/>
      <p:bldP spid="7" grpId="0" animBg="1"/>
      <p:bldP spid="7" grpId="2" animBg="1"/>
      <p:bldP spid="7" grpId="4" animBg="1"/>
      <p:bldP spid="7" grpId="5" animBg="1"/>
      <p:bldP spid="8" grpId="0" animBg="1"/>
      <p:bldP spid="8" grpId="2" animBg="1"/>
      <p:bldP spid="8" grpId="4" animBg="1"/>
      <p:bldP spid="8" grpId="5" animBg="1"/>
      <p:bldP spid="9" grpId="0" animBg="1"/>
      <p:bldP spid="9" grpId="2" animBg="1"/>
      <p:bldP spid="9" grpId="4" animBg="1"/>
      <p:bldP spid="9" grpId="5" animBg="1"/>
      <p:bldP spid="10" grpId="0" animBg="1"/>
      <p:bldP spid="10" grpId="2" animBg="1"/>
      <p:bldP spid="10" grpId="4" animBg="1"/>
      <p:bldP spid="10" grpId="5" animBg="1"/>
      <p:bldP spid="11" grpId="0" animBg="1"/>
      <p:bldP spid="11" grpId="2" animBg="1"/>
      <p:bldP spid="11" grpId="4" animBg="1"/>
      <p:bldP spid="11" grpId="5" animBg="1"/>
      <p:bldP spid="12" grpId="0" animBg="1"/>
      <p:bldP spid="12" grpId="2" animBg="1"/>
      <p:bldP spid="12" grpId="4" animBg="1"/>
      <p:bldP spid="12" grpId="5" animBg="1"/>
      <p:bldP spid="1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000">
              <a:srgbClr val="00228E"/>
            </a:gs>
            <a:gs pos="50000">
              <a:srgbClr val="BDE3FF">
                <a:shade val="67500"/>
                <a:satMod val="115000"/>
              </a:srgbClr>
            </a:gs>
            <a:gs pos="100000">
              <a:srgbClr val="BDE3FF">
                <a:shade val="100000"/>
                <a:satMod val="115000"/>
              </a:srgbClr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5690457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Doble onda"/>
          <p:cNvSpPr/>
          <p:nvPr/>
        </p:nvSpPr>
        <p:spPr>
          <a:xfrm>
            <a:off x="0" y="4857766"/>
            <a:ext cx="9144000" cy="285734"/>
          </a:xfrm>
          <a:prstGeom prst="doubleWave">
            <a:avLst>
              <a:gd name="adj1" fmla="val 12500"/>
              <a:gd name="adj2" fmla="val -10000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Doble onda"/>
          <p:cNvSpPr/>
          <p:nvPr/>
        </p:nvSpPr>
        <p:spPr>
          <a:xfrm>
            <a:off x="0" y="4572014"/>
            <a:ext cx="9144000" cy="285734"/>
          </a:xfrm>
          <a:prstGeom prst="doubleWave">
            <a:avLst>
              <a:gd name="adj1" fmla="val 12500"/>
              <a:gd name="adj2" fmla="val -10000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Doble onda"/>
          <p:cNvSpPr/>
          <p:nvPr/>
        </p:nvSpPr>
        <p:spPr>
          <a:xfrm>
            <a:off x="0" y="4286262"/>
            <a:ext cx="9144000" cy="285734"/>
          </a:xfrm>
          <a:prstGeom prst="doubleWave">
            <a:avLst>
              <a:gd name="adj1" fmla="val 12500"/>
              <a:gd name="adj2" fmla="val -10000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Doble onda"/>
          <p:cNvSpPr/>
          <p:nvPr/>
        </p:nvSpPr>
        <p:spPr>
          <a:xfrm>
            <a:off x="0" y="4000510"/>
            <a:ext cx="9144000" cy="285734"/>
          </a:xfrm>
          <a:prstGeom prst="doubleWave">
            <a:avLst>
              <a:gd name="adj1" fmla="val 12500"/>
              <a:gd name="adj2" fmla="val -10000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9" name="8 Doble onda"/>
          <p:cNvSpPr/>
          <p:nvPr/>
        </p:nvSpPr>
        <p:spPr>
          <a:xfrm>
            <a:off x="0" y="3714758"/>
            <a:ext cx="9144000" cy="285734"/>
          </a:xfrm>
          <a:prstGeom prst="doubleWave">
            <a:avLst>
              <a:gd name="adj1" fmla="val 12500"/>
              <a:gd name="adj2" fmla="val -10000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0" name="9 Doble onda"/>
          <p:cNvSpPr/>
          <p:nvPr/>
        </p:nvSpPr>
        <p:spPr>
          <a:xfrm>
            <a:off x="0" y="3429006"/>
            <a:ext cx="9144000" cy="285734"/>
          </a:xfrm>
          <a:prstGeom prst="doubleWave">
            <a:avLst>
              <a:gd name="adj1" fmla="val 12500"/>
              <a:gd name="adj2" fmla="val -10000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1" name="10 Doble onda"/>
          <p:cNvSpPr/>
          <p:nvPr/>
        </p:nvSpPr>
        <p:spPr>
          <a:xfrm>
            <a:off x="0" y="3143254"/>
            <a:ext cx="9144000" cy="285734"/>
          </a:xfrm>
          <a:prstGeom prst="doubleWave">
            <a:avLst>
              <a:gd name="adj1" fmla="val 12500"/>
              <a:gd name="adj2" fmla="val -10000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2" name="11 Doble onda"/>
          <p:cNvSpPr/>
          <p:nvPr/>
        </p:nvSpPr>
        <p:spPr>
          <a:xfrm>
            <a:off x="0" y="2857502"/>
            <a:ext cx="9144000" cy="285734"/>
          </a:xfrm>
          <a:prstGeom prst="doubleWave">
            <a:avLst>
              <a:gd name="adj1" fmla="val 12500"/>
              <a:gd name="adj2" fmla="val -10000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3" name="12 Doble onda"/>
          <p:cNvSpPr/>
          <p:nvPr/>
        </p:nvSpPr>
        <p:spPr>
          <a:xfrm>
            <a:off x="0" y="2571750"/>
            <a:ext cx="9144000" cy="285734"/>
          </a:xfrm>
          <a:prstGeom prst="doubleWave">
            <a:avLst>
              <a:gd name="adj1" fmla="val 12500"/>
              <a:gd name="adj2" fmla="val -10000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4" name="13 Doble onda"/>
          <p:cNvSpPr/>
          <p:nvPr/>
        </p:nvSpPr>
        <p:spPr>
          <a:xfrm>
            <a:off x="0" y="2285998"/>
            <a:ext cx="9144000" cy="285734"/>
          </a:xfrm>
          <a:prstGeom prst="doubleWave">
            <a:avLst>
              <a:gd name="adj1" fmla="val 12500"/>
              <a:gd name="adj2" fmla="val -10000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5" name="14 Doble onda"/>
          <p:cNvSpPr/>
          <p:nvPr/>
        </p:nvSpPr>
        <p:spPr>
          <a:xfrm>
            <a:off x="0" y="2000246"/>
            <a:ext cx="9144000" cy="285734"/>
          </a:xfrm>
          <a:prstGeom prst="doubleWave">
            <a:avLst>
              <a:gd name="adj1" fmla="val 12500"/>
              <a:gd name="adj2" fmla="val -10000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6" name="15 Doble onda"/>
          <p:cNvSpPr/>
          <p:nvPr/>
        </p:nvSpPr>
        <p:spPr>
          <a:xfrm>
            <a:off x="0" y="1714494"/>
            <a:ext cx="9144000" cy="285734"/>
          </a:xfrm>
          <a:prstGeom prst="doubleWave">
            <a:avLst>
              <a:gd name="adj1" fmla="val 12500"/>
              <a:gd name="adj2" fmla="val -10000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7" name="16 Doble onda"/>
          <p:cNvSpPr/>
          <p:nvPr/>
        </p:nvSpPr>
        <p:spPr>
          <a:xfrm>
            <a:off x="0" y="1428742"/>
            <a:ext cx="9144000" cy="285734"/>
          </a:xfrm>
          <a:prstGeom prst="doubleWave">
            <a:avLst>
              <a:gd name="adj1" fmla="val 12500"/>
              <a:gd name="adj2" fmla="val -10000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8" name="17 Doble onda"/>
          <p:cNvSpPr/>
          <p:nvPr/>
        </p:nvSpPr>
        <p:spPr>
          <a:xfrm>
            <a:off x="0" y="1142990"/>
            <a:ext cx="9144000" cy="285734"/>
          </a:xfrm>
          <a:prstGeom prst="doubleWave">
            <a:avLst>
              <a:gd name="adj1" fmla="val 12500"/>
              <a:gd name="adj2" fmla="val -10000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9" name="18 Doble onda"/>
          <p:cNvSpPr/>
          <p:nvPr/>
        </p:nvSpPr>
        <p:spPr>
          <a:xfrm>
            <a:off x="0" y="857238"/>
            <a:ext cx="9144000" cy="285734"/>
          </a:xfrm>
          <a:prstGeom prst="doubleWave">
            <a:avLst>
              <a:gd name="adj1" fmla="val 12500"/>
              <a:gd name="adj2" fmla="val -10000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0" name="19 Doble onda"/>
          <p:cNvSpPr/>
          <p:nvPr/>
        </p:nvSpPr>
        <p:spPr>
          <a:xfrm>
            <a:off x="0" y="571486"/>
            <a:ext cx="9144000" cy="285734"/>
          </a:xfrm>
          <a:prstGeom prst="doubleWave">
            <a:avLst>
              <a:gd name="adj1" fmla="val 12500"/>
              <a:gd name="adj2" fmla="val -10000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1" name="20 Doble onda"/>
          <p:cNvSpPr/>
          <p:nvPr/>
        </p:nvSpPr>
        <p:spPr>
          <a:xfrm>
            <a:off x="0" y="285734"/>
            <a:ext cx="9144000" cy="285734"/>
          </a:xfrm>
          <a:prstGeom prst="doubleWave">
            <a:avLst>
              <a:gd name="adj1" fmla="val 12500"/>
              <a:gd name="adj2" fmla="val -10000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2" name="21 Doble onda"/>
          <p:cNvSpPr/>
          <p:nvPr/>
        </p:nvSpPr>
        <p:spPr>
          <a:xfrm>
            <a:off x="0" y="0"/>
            <a:ext cx="9144000" cy="285734"/>
          </a:xfrm>
          <a:prstGeom prst="doubleWave">
            <a:avLst>
              <a:gd name="adj1" fmla="val 12500"/>
              <a:gd name="adj2" fmla="val -10000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3" name="22 Rectángulo"/>
          <p:cNvSpPr/>
          <p:nvPr/>
        </p:nvSpPr>
        <p:spPr>
          <a:xfrm>
            <a:off x="0" y="-142894"/>
            <a:ext cx="9358346" cy="5429288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8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8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8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4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0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3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6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9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2000"/>
                            </p:stCondLst>
                            <p:childTnLst>
                              <p:par>
                                <p:cTn id="134" presetID="17" presetClass="exit" presetSubtype="1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17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17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17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17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17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17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17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17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17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17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17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17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17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17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17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17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17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3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5286380" cy="5143500"/>
          </a:xfrm>
          <a:prstGeom prst="rect">
            <a:avLst/>
          </a:prstGeom>
          <a:blipFill dpi="0" rotWithShape="1">
            <a:blip r:embed="rId2">
              <a:lum contrast="20000"/>
            </a:blip>
            <a:srcRect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6" name="5 Imagen" descr="081ff29006b3bbc831ea380ad92334dc.gif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142844" y="357172"/>
            <a:ext cx="5241922" cy="4379917"/>
          </a:xfrm>
          <a:prstGeom prst="ellipse">
            <a:avLst/>
          </a:prstGeom>
          <a:effectLst>
            <a:softEdge rad="635000"/>
          </a:effectLst>
        </p:spPr>
      </p:pic>
      <p:sp>
        <p:nvSpPr>
          <p:cNvPr id="4" name="3 Rectángulo"/>
          <p:cNvSpPr/>
          <p:nvPr/>
        </p:nvSpPr>
        <p:spPr>
          <a:xfrm>
            <a:off x="5357818" y="142858"/>
            <a:ext cx="3643338" cy="4857784"/>
          </a:xfrm>
          <a:prstGeom prst="rect">
            <a:avLst/>
          </a:prstGeom>
          <a:solidFill>
            <a:srgbClr val="4081D0"/>
          </a:solidFill>
          <a:ln>
            <a:solidFill>
              <a:srgbClr val="4081D0"/>
            </a:solidFill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>
              <a:ln>
                <a:solidFill>
                  <a:srgbClr val="4081D0"/>
                </a:solidFill>
              </a:ln>
            </a:endParaRPr>
          </a:p>
        </p:txBody>
      </p:sp>
      <p:sp>
        <p:nvSpPr>
          <p:cNvPr id="5" name="4 Marco"/>
          <p:cNvSpPr/>
          <p:nvPr/>
        </p:nvSpPr>
        <p:spPr>
          <a:xfrm>
            <a:off x="5429256" y="214296"/>
            <a:ext cx="3500462" cy="4714908"/>
          </a:xfrm>
          <a:prstGeom prst="frame">
            <a:avLst>
              <a:gd name="adj1" fmla="val 2780"/>
            </a:avLst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5572132" y="857238"/>
            <a:ext cx="321471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dirty="0" smtClean="0"/>
              <a:t>Además, gracias a eso, el nado con delfines se ha convertido en una experiencia realmente emocionante, divertida y reconfortante, porque se ha vuelto una terapia muy agradable y beneficiosa para todos, ya que las ondas ultrasónicas que emiten los delfines generan endorfinas y sustancias, las cuales incentiva el correcto funcionamiento de ambos hemisferios cerebrales de los seres humanos</a:t>
            </a:r>
            <a:endParaRPr lang="es-PE" dirty="0"/>
          </a:p>
        </p:txBody>
      </p:sp>
      <p:sp>
        <p:nvSpPr>
          <p:cNvPr id="8" name="7 Rectángulo"/>
          <p:cNvSpPr/>
          <p:nvPr/>
        </p:nvSpPr>
        <p:spPr>
          <a:xfrm>
            <a:off x="0" y="-142894"/>
            <a:ext cx="9358346" cy="5429288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3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359E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elfines-interax-1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6" name="15 Imagen" descr="869302.png"/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0" y="0"/>
            <a:ext cx="928662" cy="857238"/>
          </a:xfrm>
          <a:prstGeom prst="rect">
            <a:avLst/>
          </a:prstGeom>
        </p:spPr>
      </p:pic>
      <p:pic>
        <p:nvPicPr>
          <p:cNvPr id="17" name="16 Imagen" descr="869302.png"/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0" y="4286262"/>
            <a:ext cx="928662" cy="857238"/>
          </a:xfrm>
          <a:prstGeom prst="rect">
            <a:avLst/>
          </a:prstGeom>
        </p:spPr>
      </p:pic>
      <p:pic>
        <p:nvPicPr>
          <p:cNvPr id="18" name="17 Imagen" descr="869302.png"/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8215338" y="0"/>
            <a:ext cx="928662" cy="857238"/>
          </a:xfrm>
          <a:prstGeom prst="rect">
            <a:avLst/>
          </a:prstGeom>
        </p:spPr>
      </p:pic>
      <p:pic>
        <p:nvPicPr>
          <p:cNvPr id="19" name="18 Imagen" descr="869302.png"/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8215338" y="4286262"/>
            <a:ext cx="928662" cy="857238"/>
          </a:xfrm>
          <a:prstGeom prst="rect">
            <a:avLst/>
          </a:prstGeom>
        </p:spPr>
      </p:pic>
      <p:pic>
        <p:nvPicPr>
          <p:cNvPr id="20" name="19 Imagen" descr="869302.png"/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3571868" y="1785932"/>
            <a:ext cx="928662" cy="857238"/>
          </a:xfrm>
          <a:prstGeom prst="rect">
            <a:avLst/>
          </a:prstGeom>
        </p:spPr>
      </p:pic>
      <p:pic>
        <p:nvPicPr>
          <p:cNvPr id="21" name="20 Imagen" descr="869302.png"/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4572000" y="1785932"/>
            <a:ext cx="928662" cy="857238"/>
          </a:xfrm>
          <a:prstGeom prst="rect">
            <a:avLst/>
          </a:prstGeom>
        </p:spPr>
      </p:pic>
      <p:pic>
        <p:nvPicPr>
          <p:cNvPr id="22" name="21 Imagen" descr="869302.png"/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3571868" y="2643188"/>
            <a:ext cx="928662" cy="857238"/>
          </a:xfrm>
          <a:prstGeom prst="rect">
            <a:avLst/>
          </a:prstGeom>
        </p:spPr>
      </p:pic>
      <p:pic>
        <p:nvPicPr>
          <p:cNvPr id="23" name="22 Imagen" descr="869302.png"/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4572000" y="2643188"/>
            <a:ext cx="928662" cy="857238"/>
          </a:xfrm>
          <a:prstGeom prst="rect">
            <a:avLst/>
          </a:prstGeom>
        </p:spPr>
      </p:pic>
      <p:pic>
        <p:nvPicPr>
          <p:cNvPr id="24" name="23 Imagen" descr="869302.png"/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6429388" y="1000114"/>
            <a:ext cx="928662" cy="857238"/>
          </a:xfrm>
          <a:prstGeom prst="rect">
            <a:avLst/>
          </a:prstGeom>
        </p:spPr>
      </p:pic>
      <p:pic>
        <p:nvPicPr>
          <p:cNvPr id="25" name="24 Imagen" descr="869302.png"/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7358082" y="500048"/>
            <a:ext cx="928662" cy="857238"/>
          </a:xfrm>
          <a:prstGeom prst="rect">
            <a:avLst/>
          </a:prstGeom>
        </p:spPr>
      </p:pic>
      <p:pic>
        <p:nvPicPr>
          <p:cNvPr id="26" name="25 Imagen" descr="869302.png"/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5500694" y="1428742"/>
            <a:ext cx="928662" cy="857238"/>
          </a:xfrm>
          <a:prstGeom prst="rect">
            <a:avLst/>
          </a:prstGeom>
        </p:spPr>
      </p:pic>
      <p:pic>
        <p:nvPicPr>
          <p:cNvPr id="27" name="26 Imagen" descr="869302.png"/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5429256" y="3000378"/>
            <a:ext cx="928662" cy="857238"/>
          </a:xfrm>
          <a:prstGeom prst="rect">
            <a:avLst/>
          </a:prstGeom>
        </p:spPr>
      </p:pic>
      <p:pic>
        <p:nvPicPr>
          <p:cNvPr id="28" name="27 Imagen" descr="869302.png"/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6429388" y="3429006"/>
            <a:ext cx="928662" cy="857238"/>
          </a:xfrm>
          <a:prstGeom prst="rect">
            <a:avLst/>
          </a:prstGeom>
        </p:spPr>
      </p:pic>
      <p:pic>
        <p:nvPicPr>
          <p:cNvPr id="29" name="28 Imagen" descr="869302.png"/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7358082" y="3857634"/>
            <a:ext cx="928662" cy="857238"/>
          </a:xfrm>
          <a:prstGeom prst="rect">
            <a:avLst/>
          </a:prstGeom>
        </p:spPr>
      </p:pic>
      <p:pic>
        <p:nvPicPr>
          <p:cNvPr id="30" name="29 Imagen" descr="869302.png"/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928662" y="571486"/>
            <a:ext cx="928662" cy="857238"/>
          </a:xfrm>
          <a:prstGeom prst="rect">
            <a:avLst/>
          </a:prstGeom>
        </p:spPr>
      </p:pic>
      <p:pic>
        <p:nvPicPr>
          <p:cNvPr id="31" name="30 Imagen" descr="869302.png"/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1785918" y="1071552"/>
            <a:ext cx="928662" cy="857238"/>
          </a:xfrm>
          <a:prstGeom prst="rect">
            <a:avLst/>
          </a:prstGeom>
        </p:spPr>
      </p:pic>
      <p:pic>
        <p:nvPicPr>
          <p:cNvPr id="32" name="31 Imagen" descr="869302.png"/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2643174" y="1500180"/>
            <a:ext cx="928662" cy="857238"/>
          </a:xfrm>
          <a:prstGeom prst="rect">
            <a:avLst/>
          </a:prstGeom>
        </p:spPr>
      </p:pic>
      <p:pic>
        <p:nvPicPr>
          <p:cNvPr id="33" name="32 Imagen" descr="869302.png"/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928662" y="3929072"/>
            <a:ext cx="928662" cy="857238"/>
          </a:xfrm>
          <a:prstGeom prst="rect">
            <a:avLst/>
          </a:prstGeom>
        </p:spPr>
      </p:pic>
      <p:pic>
        <p:nvPicPr>
          <p:cNvPr id="34" name="33 Imagen" descr="869302.png"/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1785918" y="3429006"/>
            <a:ext cx="928662" cy="857238"/>
          </a:xfrm>
          <a:prstGeom prst="rect">
            <a:avLst/>
          </a:prstGeom>
        </p:spPr>
      </p:pic>
      <p:pic>
        <p:nvPicPr>
          <p:cNvPr id="35" name="34 Imagen" descr="869302.png"/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2643174" y="3000378"/>
            <a:ext cx="928662" cy="857238"/>
          </a:xfrm>
          <a:prstGeom prst="rect">
            <a:avLst/>
          </a:prstGeom>
        </p:spPr>
      </p:pic>
      <p:sp>
        <p:nvSpPr>
          <p:cNvPr id="36" name="35 Rectángulo"/>
          <p:cNvSpPr/>
          <p:nvPr/>
        </p:nvSpPr>
        <p:spPr>
          <a:xfrm>
            <a:off x="0" y="-142894"/>
            <a:ext cx="9358346" cy="5429288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6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6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7ee98_59f3063a76154be5846297a2132516d2_mv2_d_2992_2000_s_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2" name="31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bright="40000" contrast="40000"/>
          </a:blip>
          <a:srcRect l="16667" t="16667" r="16667" b="20000"/>
          <a:stretch>
            <a:fillRect/>
          </a:stretch>
        </p:blipFill>
        <p:spPr>
          <a:xfrm>
            <a:off x="4000496" y="1035815"/>
            <a:ext cx="1428760" cy="1357322"/>
          </a:xfrm>
          <a:prstGeom prst="rect">
            <a:avLst/>
          </a:prstGeom>
        </p:spPr>
      </p:pic>
      <p:pic>
        <p:nvPicPr>
          <p:cNvPr id="33" name="32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bright="40000" contrast="40000"/>
          </a:blip>
          <a:srcRect l="16667" t="16667" r="16667" b="20000"/>
          <a:stretch>
            <a:fillRect/>
          </a:stretch>
        </p:blipFill>
        <p:spPr>
          <a:xfrm>
            <a:off x="4000496" y="2536013"/>
            <a:ext cx="1428760" cy="1357322"/>
          </a:xfrm>
          <a:prstGeom prst="rect">
            <a:avLst/>
          </a:prstGeom>
        </p:spPr>
      </p:pic>
      <p:pic>
        <p:nvPicPr>
          <p:cNvPr id="34" name="33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bright="40000" contrast="40000"/>
          </a:blip>
          <a:srcRect l="16667" t="16667" r="16667" b="20000"/>
          <a:stretch>
            <a:fillRect/>
          </a:stretch>
        </p:blipFill>
        <p:spPr>
          <a:xfrm>
            <a:off x="5214942" y="1893071"/>
            <a:ext cx="1428760" cy="1357322"/>
          </a:xfrm>
          <a:prstGeom prst="rect">
            <a:avLst/>
          </a:prstGeom>
        </p:spPr>
      </p:pic>
      <p:pic>
        <p:nvPicPr>
          <p:cNvPr id="35" name="34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bright="40000" contrast="40000"/>
          </a:blip>
          <a:srcRect l="16667" t="16667" r="16667" b="20000"/>
          <a:stretch>
            <a:fillRect/>
          </a:stretch>
        </p:blipFill>
        <p:spPr>
          <a:xfrm>
            <a:off x="2714612" y="1750195"/>
            <a:ext cx="1428760" cy="1357322"/>
          </a:xfrm>
          <a:prstGeom prst="rect">
            <a:avLst/>
          </a:prstGeom>
        </p:spPr>
      </p:pic>
      <p:pic>
        <p:nvPicPr>
          <p:cNvPr id="36" name="35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bright="40000" contrast="40000"/>
          </a:blip>
          <a:srcRect l="16667" t="16667" r="16667" b="20000"/>
          <a:stretch>
            <a:fillRect/>
          </a:stretch>
        </p:blipFill>
        <p:spPr>
          <a:xfrm>
            <a:off x="4214810" y="107121"/>
            <a:ext cx="977573" cy="928694"/>
          </a:xfrm>
          <a:prstGeom prst="rect">
            <a:avLst/>
          </a:prstGeom>
        </p:spPr>
      </p:pic>
      <p:pic>
        <p:nvPicPr>
          <p:cNvPr id="37" name="36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bright="40000" contrast="40000"/>
          </a:blip>
          <a:srcRect l="16667" t="16667" r="16667" b="20000"/>
          <a:stretch>
            <a:fillRect/>
          </a:stretch>
        </p:blipFill>
        <p:spPr>
          <a:xfrm>
            <a:off x="6572264" y="2178823"/>
            <a:ext cx="977573" cy="928694"/>
          </a:xfrm>
          <a:prstGeom prst="rect">
            <a:avLst/>
          </a:prstGeom>
        </p:spPr>
      </p:pic>
      <p:pic>
        <p:nvPicPr>
          <p:cNvPr id="38" name="37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bright="40000" contrast="40000"/>
          </a:blip>
          <a:srcRect l="16667" t="16667" r="16667" b="20000"/>
          <a:stretch>
            <a:fillRect/>
          </a:stretch>
        </p:blipFill>
        <p:spPr>
          <a:xfrm>
            <a:off x="4143372" y="3893335"/>
            <a:ext cx="977573" cy="928694"/>
          </a:xfrm>
          <a:prstGeom prst="rect">
            <a:avLst/>
          </a:prstGeom>
        </p:spPr>
      </p:pic>
      <p:pic>
        <p:nvPicPr>
          <p:cNvPr id="39" name="38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bright="40000" contrast="40000"/>
          </a:blip>
          <a:srcRect l="16667" t="16667" r="16667" b="20000"/>
          <a:stretch>
            <a:fillRect/>
          </a:stretch>
        </p:blipFill>
        <p:spPr>
          <a:xfrm>
            <a:off x="1785918" y="2107385"/>
            <a:ext cx="977573" cy="928694"/>
          </a:xfrm>
          <a:prstGeom prst="rect">
            <a:avLst/>
          </a:prstGeom>
        </p:spPr>
      </p:pic>
      <p:pic>
        <p:nvPicPr>
          <p:cNvPr id="40" name="39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bright="40000" contrast="40000"/>
          </a:blip>
          <a:srcRect l="16667" t="16667" r="16667" b="20000"/>
          <a:stretch>
            <a:fillRect/>
          </a:stretch>
        </p:blipFill>
        <p:spPr>
          <a:xfrm>
            <a:off x="4357686" y="-607259"/>
            <a:ext cx="714380" cy="678661"/>
          </a:xfrm>
          <a:prstGeom prst="rect">
            <a:avLst/>
          </a:prstGeom>
        </p:spPr>
      </p:pic>
      <p:pic>
        <p:nvPicPr>
          <p:cNvPr id="41" name="40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bright="40000" contrast="40000"/>
          </a:blip>
          <a:srcRect l="16667" t="16667" r="16667" b="20000"/>
          <a:stretch>
            <a:fillRect/>
          </a:stretch>
        </p:blipFill>
        <p:spPr>
          <a:xfrm>
            <a:off x="4286248" y="4822029"/>
            <a:ext cx="714380" cy="642942"/>
          </a:xfrm>
          <a:prstGeom prst="rect">
            <a:avLst/>
          </a:prstGeom>
        </p:spPr>
      </p:pic>
      <p:pic>
        <p:nvPicPr>
          <p:cNvPr id="42" name="41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bright="40000" contrast="40000"/>
          </a:blip>
          <a:srcRect l="16667" t="16667" r="16667" b="20000"/>
          <a:stretch>
            <a:fillRect/>
          </a:stretch>
        </p:blipFill>
        <p:spPr>
          <a:xfrm>
            <a:off x="7500958" y="2393137"/>
            <a:ext cx="714380" cy="678661"/>
          </a:xfrm>
          <a:prstGeom prst="rect">
            <a:avLst/>
          </a:prstGeom>
        </p:spPr>
      </p:pic>
      <p:pic>
        <p:nvPicPr>
          <p:cNvPr id="43" name="42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bright="40000" contrast="40000"/>
          </a:blip>
          <a:srcRect l="16667" t="16667" r="16667" b="20000"/>
          <a:stretch>
            <a:fillRect/>
          </a:stretch>
        </p:blipFill>
        <p:spPr>
          <a:xfrm>
            <a:off x="1071538" y="2250261"/>
            <a:ext cx="714380" cy="678661"/>
          </a:xfrm>
          <a:prstGeom prst="rect">
            <a:avLst/>
          </a:prstGeom>
        </p:spPr>
      </p:pic>
      <p:pic>
        <p:nvPicPr>
          <p:cNvPr id="44" name="43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bright="40000" contrast="40000"/>
          </a:blip>
          <a:srcRect l="16667" t="16667" r="16667" b="20000"/>
          <a:stretch>
            <a:fillRect/>
          </a:stretch>
        </p:blipFill>
        <p:spPr>
          <a:xfrm>
            <a:off x="500034" y="2321699"/>
            <a:ext cx="526385" cy="500066"/>
          </a:xfrm>
          <a:prstGeom prst="rect">
            <a:avLst/>
          </a:prstGeom>
        </p:spPr>
      </p:pic>
      <p:pic>
        <p:nvPicPr>
          <p:cNvPr id="45" name="44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bright="40000" contrast="40000"/>
          </a:blip>
          <a:srcRect l="16667" t="16667" r="16667" b="20000"/>
          <a:stretch>
            <a:fillRect/>
          </a:stretch>
        </p:blipFill>
        <p:spPr>
          <a:xfrm>
            <a:off x="5357818" y="678625"/>
            <a:ext cx="1428760" cy="1357322"/>
          </a:xfrm>
          <a:prstGeom prst="rect">
            <a:avLst/>
          </a:prstGeom>
        </p:spPr>
      </p:pic>
      <p:pic>
        <p:nvPicPr>
          <p:cNvPr id="46" name="45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bright="40000" contrast="40000"/>
          </a:blip>
          <a:srcRect l="16667" t="16667" r="16667" b="20000"/>
          <a:stretch>
            <a:fillRect/>
          </a:stretch>
        </p:blipFill>
        <p:spPr>
          <a:xfrm>
            <a:off x="6500826" y="178559"/>
            <a:ext cx="977573" cy="928694"/>
          </a:xfrm>
          <a:prstGeom prst="rect">
            <a:avLst/>
          </a:prstGeom>
        </p:spPr>
      </p:pic>
      <p:pic>
        <p:nvPicPr>
          <p:cNvPr id="47" name="46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bright="40000" contrast="40000"/>
          </a:blip>
          <a:srcRect l="16667" t="16667" r="16667" b="20000"/>
          <a:stretch>
            <a:fillRect/>
          </a:stretch>
        </p:blipFill>
        <p:spPr>
          <a:xfrm>
            <a:off x="7358082" y="-178631"/>
            <a:ext cx="714380" cy="678661"/>
          </a:xfrm>
          <a:prstGeom prst="rect">
            <a:avLst/>
          </a:prstGeom>
        </p:spPr>
      </p:pic>
      <p:pic>
        <p:nvPicPr>
          <p:cNvPr id="48" name="47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bright="40000" contrast="40000"/>
          </a:blip>
          <a:srcRect l="16667" t="16667" r="16667" b="20000"/>
          <a:stretch>
            <a:fillRect/>
          </a:stretch>
        </p:blipFill>
        <p:spPr>
          <a:xfrm>
            <a:off x="7929586" y="-464383"/>
            <a:ext cx="526385" cy="500066"/>
          </a:xfrm>
          <a:prstGeom prst="rect">
            <a:avLst/>
          </a:prstGeom>
        </p:spPr>
      </p:pic>
      <p:pic>
        <p:nvPicPr>
          <p:cNvPr id="49" name="48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bright="40000" contrast="40000"/>
          </a:blip>
          <a:srcRect l="16667" t="16667" r="16667" b="20000"/>
          <a:stretch>
            <a:fillRect/>
          </a:stretch>
        </p:blipFill>
        <p:spPr>
          <a:xfrm>
            <a:off x="2714612" y="2964641"/>
            <a:ext cx="1428760" cy="1357322"/>
          </a:xfrm>
          <a:prstGeom prst="rect">
            <a:avLst/>
          </a:prstGeom>
        </p:spPr>
      </p:pic>
      <p:pic>
        <p:nvPicPr>
          <p:cNvPr id="50" name="49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bright="40000" contrast="40000"/>
          </a:blip>
          <a:srcRect l="16667" t="16667" r="16667" b="20000"/>
          <a:stretch>
            <a:fillRect/>
          </a:stretch>
        </p:blipFill>
        <p:spPr>
          <a:xfrm>
            <a:off x="1928794" y="3750459"/>
            <a:ext cx="977573" cy="928694"/>
          </a:xfrm>
          <a:prstGeom prst="rect">
            <a:avLst/>
          </a:prstGeom>
        </p:spPr>
      </p:pic>
      <p:pic>
        <p:nvPicPr>
          <p:cNvPr id="51" name="50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bright="40000" contrast="40000"/>
          </a:blip>
          <a:srcRect l="16667" t="16667" r="16667" b="20000"/>
          <a:stretch>
            <a:fillRect/>
          </a:stretch>
        </p:blipFill>
        <p:spPr>
          <a:xfrm>
            <a:off x="1357290" y="4321963"/>
            <a:ext cx="714380" cy="678661"/>
          </a:xfrm>
          <a:prstGeom prst="rect">
            <a:avLst/>
          </a:prstGeom>
        </p:spPr>
      </p:pic>
      <p:pic>
        <p:nvPicPr>
          <p:cNvPr id="52" name="51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bright="40000" contrast="40000"/>
          </a:blip>
          <a:srcRect l="16667" t="16667" r="16667" b="20000"/>
          <a:stretch>
            <a:fillRect/>
          </a:stretch>
        </p:blipFill>
        <p:spPr>
          <a:xfrm>
            <a:off x="928662" y="4750591"/>
            <a:ext cx="526385" cy="500066"/>
          </a:xfrm>
          <a:prstGeom prst="rect">
            <a:avLst/>
          </a:prstGeom>
        </p:spPr>
      </p:pic>
      <p:pic>
        <p:nvPicPr>
          <p:cNvPr id="53" name="52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bright="40000" contrast="40000"/>
          </a:blip>
          <a:srcRect l="16667" t="16667" r="16667" b="20000"/>
          <a:stretch>
            <a:fillRect/>
          </a:stretch>
        </p:blipFill>
        <p:spPr>
          <a:xfrm>
            <a:off x="2786050" y="535749"/>
            <a:ext cx="1428760" cy="1357322"/>
          </a:xfrm>
          <a:prstGeom prst="rect">
            <a:avLst/>
          </a:prstGeom>
        </p:spPr>
      </p:pic>
      <p:pic>
        <p:nvPicPr>
          <p:cNvPr id="54" name="53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bright="40000" contrast="40000"/>
          </a:blip>
          <a:srcRect l="16667" t="16667" r="16667" b="20000"/>
          <a:stretch>
            <a:fillRect/>
          </a:stretch>
        </p:blipFill>
        <p:spPr>
          <a:xfrm>
            <a:off x="2000232" y="249997"/>
            <a:ext cx="977573" cy="928694"/>
          </a:xfrm>
          <a:prstGeom prst="rect">
            <a:avLst/>
          </a:prstGeom>
        </p:spPr>
      </p:pic>
      <p:pic>
        <p:nvPicPr>
          <p:cNvPr id="55" name="54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bright="40000" contrast="40000"/>
          </a:blip>
          <a:srcRect l="16667" t="16667" r="16667" b="20000"/>
          <a:stretch>
            <a:fillRect/>
          </a:stretch>
        </p:blipFill>
        <p:spPr>
          <a:xfrm>
            <a:off x="1428728" y="35683"/>
            <a:ext cx="714380" cy="678661"/>
          </a:xfrm>
          <a:prstGeom prst="rect">
            <a:avLst/>
          </a:prstGeom>
        </p:spPr>
      </p:pic>
      <p:pic>
        <p:nvPicPr>
          <p:cNvPr id="56" name="55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bright="40000" contrast="40000"/>
          </a:blip>
          <a:srcRect l="16667" t="16667" r="16667" b="20000"/>
          <a:stretch>
            <a:fillRect/>
          </a:stretch>
        </p:blipFill>
        <p:spPr>
          <a:xfrm>
            <a:off x="1000100" y="-178631"/>
            <a:ext cx="526385" cy="500066"/>
          </a:xfrm>
          <a:prstGeom prst="rect">
            <a:avLst/>
          </a:prstGeom>
        </p:spPr>
      </p:pic>
      <p:pic>
        <p:nvPicPr>
          <p:cNvPr id="57" name="56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bright="40000" contrast="40000"/>
          </a:blip>
          <a:srcRect l="16667" t="16667" r="16667" b="20000"/>
          <a:stretch>
            <a:fillRect/>
          </a:stretch>
        </p:blipFill>
        <p:spPr>
          <a:xfrm>
            <a:off x="5143504" y="3107517"/>
            <a:ext cx="1428760" cy="1357322"/>
          </a:xfrm>
          <a:prstGeom prst="rect">
            <a:avLst/>
          </a:prstGeom>
        </p:spPr>
      </p:pic>
      <p:pic>
        <p:nvPicPr>
          <p:cNvPr id="58" name="57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bright="40000" contrast="40000"/>
          </a:blip>
          <a:srcRect l="16667" t="16667" r="16667" b="20000"/>
          <a:stretch>
            <a:fillRect/>
          </a:stretch>
        </p:blipFill>
        <p:spPr>
          <a:xfrm>
            <a:off x="6357950" y="3821897"/>
            <a:ext cx="977573" cy="928694"/>
          </a:xfrm>
          <a:prstGeom prst="rect">
            <a:avLst/>
          </a:prstGeom>
        </p:spPr>
      </p:pic>
      <p:pic>
        <p:nvPicPr>
          <p:cNvPr id="59" name="58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bright="40000" contrast="40000"/>
          </a:blip>
          <a:srcRect l="16667" t="16667" r="16667" b="20000"/>
          <a:stretch>
            <a:fillRect/>
          </a:stretch>
        </p:blipFill>
        <p:spPr>
          <a:xfrm>
            <a:off x="7143768" y="4393401"/>
            <a:ext cx="714380" cy="678661"/>
          </a:xfrm>
          <a:prstGeom prst="rect">
            <a:avLst/>
          </a:prstGeom>
        </p:spPr>
      </p:pic>
      <p:pic>
        <p:nvPicPr>
          <p:cNvPr id="60" name="59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bright="40000" contrast="40000"/>
          </a:blip>
          <a:srcRect l="16667" t="16667" r="16667" b="20000"/>
          <a:stretch>
            <a:fillRect/>
          </a:stretch>
        </p:blipFill>
        <p:spPr>
          <a:xfrm>
            <a:off x="7715272" y="4822029"/>
            <a:ext cx="526385" cy="500066"/>
          </a:xfrm>
          <a:prstGeom prst="rect">
            <a:avLst/>
          </a:prstGeom>
        </p:spPr>
      </p:pic>
      <p:pic>
        <p:nvPicPr>
          <p:cNvPr id="61" name="60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bright="40000" contrast="40000"/>
          </a:blip>
          <a:srcRect l="16667" t="16667" r="16667" b="20000"/>
          <a:stretch>
            <a:fillRect/>
          </a:stretch>
        </p:blipFill>
        <p:spPr>
          <a:xfrm>
            <a:off x="8215338" y="2500312"/>
            <a:ext cx="526385" cy="500066"/>
          </a:xfrm>
          <a:prstGeom prst="rect">
            <a:avLst/>
          </a:prstGeom>
        </p:spPr>
      </p:pic>
      <p:sp>
        <p:nvSpPr>
          <p:cNvPr id="62" name="61 Rectángulo"/>
          <p:cNvSpPr/>
          <p:nvPr/>
        </p:nvSpPr>
        <p:spPr>
          <a:xfrm>
            <a:off x="0" y="-571522"/>
            <a:ext cx="9358346" cy="6143668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8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0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2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4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6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8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5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9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1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3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5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7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9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1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3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5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7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9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1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3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5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7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9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1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3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5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7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9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1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3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5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7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7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3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5286380" cy="5143500"/>
          </a:xfrm>
          <a:prstGeom prst="rect">
            <a:avLst/>
          </a:prstGeom>
          <a:blipFill dpi="0" rotWithShape="1">
            <a:blip r:embed="rId2">
              <a:lum contrast="20000"/>
            </a:blip>
            <a:srcRect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6" name="5 Imagen" descr="081ff29006b3bbc831ea380ad92334dc.gif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142844" y="357172"/>
            <a:ext cx="5241922" cy="4379917"/>
          </a:xfrm>
          <a:prstGeom prst="ellipse">
            <a:avLst/>
          </a:prstGeom>
          <a:effectLst>
            <a:softEdge rad="635000"/>
          </a:effectLst>
        </p:spPr>
      </p:pic>
      <p:sp>
        <p:nvSpPr>
          <p:cNvPr id="4" name="3 Rectángulo"/>
          <p:cNvSpPr/>
          <p:nvPr/>
        </p:nvSpPr>
        <p:spPr>
          <a:xfrm>
            <a:off x="5357818" y="142858"/>
            <a:ext cx="3643338" cy="4857784"/>
          </a:xfrm>
          <a:prstGeom prst="rect">
            <a:avLst/>
          </a:prstGeom>
          <a:solidFill>
            <a:srgbClr val="4081D0"/>
          </a:solidFill>
          <a:ln>
            <a:solidFill>
              <a:srgbClr val="4081D0"/>
            </a:solidFill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>
              <a:ln>
                <a:solidFill>
                  <a:srgbClr val="4081D0"/>
                </a:solidFill>
              </a:ln>
            </a:endParaRPr>
          </a:p>
        </p:txBody>
      </p:sp>
      <p:sp>
        <p:nvSpPr>
          <p:cNvPr id="5" name="4 Marco"/>
          <p:cNvSpPr/>
          <p:nvPr/>
        </p:nvSpPr>
        <p:spPr>
          <a:xfrm>
            <a:off x="5429256" y="214296"/>
            <a:ext cx="3500462" cy="4714908"/>
          </a:xfrm>
          <a:prstGeom prst="frame">
            <a:avLst>
              <a:gd name="adj1" fmla="val 2780"/>
            </a:avLst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6000760" y="1428742"/>
            <a:ext cx="250033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dirty="0" smtClean="0"/>
              <a:t>El poder nadar con delfines, es una opción increíble y totalmente única. Si duda, cada  vez que se tenga una oportunidad para nadar con éstas bellas criaturas, no se debe desaprovechar</a:t>
            </a:r>
            <a:endParaRPr lang="es-PE" dirty="0"/>
          </a:p>
        </p:txBody>
      </p:sp>
      <p:sp>
        <p:nvSpPr>
          <p:cNvPr id="8" name="7 Rectángulo"/>
          <p:cNvSpPr/>
          <p:nvPr/>
        </p:nvSpPr>
        <p:spPr>
          <a:xfrm>
            <a:off x="0" y="-142894"/>
            <a:ext cx="9358346" cy="5429288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359E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ct-endless-dolphin-984x548px-11abr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4071934" y="4572020"/>
            <a:ext cx="1143008" cy="214314"/>
          </a:xfrm>
          <a:prstGeom prst="rect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1357290" y="-12"/>
            <a:ext cx="6215106" cy="214314"/>
          </a:xfrm>
          <a:prstGeom prst="rect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Rectángulo"/>
          <p:cNvSpPr/>
          <p:nvPr/>
        </p:nvSpPr>
        <p:spPr>
          <a:xfrm>
            <a:off x="1571604" y="285740"/>
            <a:ext cx="5857916" cy="214314"/>
          </a:xfrm>
          <a:prstGeom prst="rect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Rectángulo"/>
          <p:cNvSpPr/>
          <p:nvPr/>
        </p:nvSpPr>
        <p:spPr>
          <a:xfrm>
            <a:off x="1785918" y="571492"/>
            <a:ext cx="5500726" cy="214314"/>
          </a:xfrm>
          <a:prstGeom prst="rect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Rectángulo"/>
          <p:cNvSpPr/>
          <p:nvPr/>
        </p:nvSpPr>
        <p:spPr>
          <a:xfrm>
            <a:off x="1857356" y="857244"/>
            <a:ext cx="5286412" cy="214314"/>
          </a:xfrm>
          <a:prstGeom prst="rect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Rectángulo"/>
          <p:cNvSpPr/>
          <p:nvPr/>
        </p:nvSpPr>
        <p:spPr>
          <a:xfrm>
            <a:off x="2000232" y="1142996"/>
            <a:ext cx="5000660" cy="214314"/>
          </a:xfrm>
          <a:prstGeom prst="rect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Rectángulo"/>
          <p:cNvSpPr/>
          <p:nvPr/>
        </p:nvSpPr>
        <p:spPr>
          <a:xfrm>
            <a:off x="2143108" y="1428748"/>
            <a:ext cx="4714908" cy="214314"/>
          </a:xfrm>
          <a:prstGeom prst="rect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Rectángulo"/>
          <p:cNvSpPr/>
          <p:nvPr/>
        </p:nvSpPr>
        <p:spPr>
          <a:xfrm>
            <a:off x="2285984" y="1714500"/>
            <a:ext cx="4429156" cy="214314"/>
          </a:xfrm>
          <a:prstGeom prst="rect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Rectángulo"/>
          <p:cNvSpPr/>
          <p:nvPr/>
        </p:nvSpPr>
        <p:spPr>
          <a:xfrm>
            <a:off x="2500298" y="2000252"/>
            <a:ext cx="4071966" cy="214314"/>
          </a:xfrm>
          <a:prstGeom prst="rect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Rectángulo"/>
          <p:cNvSpPr/>
          <p:nvPr/>
        </p:nvSpPr>
        <p:spPr>
          <a:xfrm>
            <a:off x="2643174" y="2286004"/>
            <a:ext cx="3786214" cy="214314"/>
          </a:xfrm>
          <a:prstGeom prst="rect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3" name="12 Rectángulo"/>
          <p:cNvSpPr/>
          <p:nvPr/>
        </p:nvSpPr>
        <p:spPr>
          <a:xfrm>
            <a:off x="2857488" y="2571756"/>
            <a:ext cx="3429024" cy="214314"/>
          </a:xfrm>
          <a:prstGeom prst="rect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4" name="13 Rectángulo"/>
          <p:cNvSpPr/>
          <p:nvPr/>
        </p:nvSpPr>
        <p:spPr>
          <a:xfrm>
            <a:off x="3000364" y="2857508"/>
            <a:ext cx="3143272" cy="214314"/>
          </a:xfrm>
          <a:prstGeom prst="rect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5" name="14 Rectángulo"/>
          <p:cNvSpPr/>
          <p:nvPr/>
        </p:nvSpPr>
        <p:spPr>
          <a:xfrm>
            <a:off x="3143240" y="3143260"/>
            <a:ext cx="2857520" cy="214314"/>
          </a:xfrm>
          <a:prstGeom prst="rect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6" name="15 Rectángulo"/>
          <p:cNvSpPr/>
          <p:nvPr/>
        </p:nvSpPr>
        <p:spPr>
          <a:xfrm>
            <a:off x="3357554" y="3429012"/>
            <a:ext cx="2500330" cy="214314"/>
          </a:xfrm>
          <a:prstGeom prst="rect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7" name="16 Rectángulo"/>
          <p:cNvSpPr/>
          <p:nvPr/>
        </p:nvSpPr>
        <p:spPr>
          <a:xfrm>
            <a:off x="3500430" y="3714764"/>
            <a:ext cx="2214578" cy="214314"/>
          </a:xfrm>
          <a:prstGeom prst="rect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8" name="17 Rectángulo"/>
          <p:cNvSpPr/>
          <p:nvPr/>
        </p:nvSpPr>
        <p:spPr>
          <a:xfrm>
            <a:off x="3786182" y="4000516"/>
            <a:ext cx="1714512" cy="214314"/>
          </a:xfrm>
          <a:prstGeom prst="rect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9" name="18 Rectángulo"/>
          <p:cNvSpPr/>
          <p:nvPr/>
        </p:nvSpPr>
        <p:spPr>
          <a:xfrm>
            <a:off x="3929058" y="4286268"/>
            <a:ext cx="1428760" cy="214314"/>
          </a:xfrm>
          <a:prstGeom prst="rect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0" name="19 Rectángulo"/>
          <p:cNvSpPr/>
          <p:nvPr/>
        </p:nvSpPr>
        <p:spPr>
          <a:xfrm>
            <a:off x="4214810" y="4929210"/>
            <a:ext cx="857256" cy="214290"/>
          </a:xfrm>
          <a:prstGeom prst="rect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1" name="20 Rectángulo"/>
          <p:cNvSpPr/>
          <p:nvPr/>
        </p:nvSpPr>
        <p:spPr>
          <a:xfrm>
            <a:off x="0" y="-142894"/>
            <a:ext cx="9358346" cy="5429288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16" presetID="2" presetClass="exit" presetSubtype="1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668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olphin-discovery-at-moon-palace-golf-spa-resort-2-145416703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ffectLst>
            <a:reflection blurRad="6350" stA="52000" endA="300" endPos="35000" dir="5400000" sy="-100000" algn="bl" rotWithShape="0"/>
          </a:effectLst>
        </p:spPr>
      </p:pic>
      <p:sp>
        <p:nvSpPr>
          <p:cNvPr id="38" name="37 Anillo"/>
          <p:cNvSpPr/>
          <p:nvPr/>
        </p:nvSpPr>
        <p:spPr>
          <a:xfrm rot="7678959">
            <a:off x="3428992" y="0"/>
            <a:ext cx="1143008" cy="1142984"/>
          </a:xfrm>
          <a:prstGeom prst="donut">
            <a:avLst/>
          </a:prstGeom>
          <a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Anillo"/>
          <p:cNvSpPr/>
          <p:nvPr/>
        </p:nvSpPr>
        <p:spPr>
          <a:xfrm>
            <a:off x="4572000" y="0"/>
            <a:ext cx="1143008" cy="1142984"/>
          </a:xfrm>
          <a:prstGeom prst="donut">
            <a:avLst/>
          </a:prstGeom>
          <a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0" name="39 Anillo"/>
          <p:cNvSpPr/>
          <p:nvPr/>
        </p:nvSpPr>
        <p:spPr>
          <a:xfrm rot="7678959">
            <a:off x="2928926" y="1000108"/>
            <a:ext cx="1143008" cy="1142984"/>
          </a:xfrm>
          <a:prstGeom prst="donut">
            <a:avLst/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1" name="40 Anillo"/>
          <p:cNvSpPr/>
          <p:nvPr/>
        </p:nvSpPr>
        <p:spPr>
          <a:xfrm rot="7678959">
            <a:off x="2357422" y="2000240"/>
            <a:ext cx="1143008" cy="1142984"/>
          </a:xfrm>
          <a:prstGeom prst="donut">
            <a:avLst/>
          </a:prstGeom>
          <a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2" name="41 Anillo"/>
          <p:cNvSpPr/>
          <p:nvPr/>
        </p:nvSpPr>
        <p:spPr>
          <a:xfrm rot="7678959">
            <a:off x="1785918" y="2928934"/>
            <a:ext cx="1143008" cy="1142984"/>
          </a:xfrm>
          <a:prstGeom prst="donut">
            <a:avLst/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3" name="42 Anillo"/>
          <p:cNvSpPr/>
          <p:nvPr/>
        </p:nvSpPr>
        <p:spPr>
          <a:xfrm rot="7678959">
            <a:off x="1214414" y="3857628"/>
            <a:ext cx="1143008" cy="1142984"/>
          </a:xfrm>
          <a:prstGeom prst="donut">
            <a:avLst/>
          </a:prstGeom>
          <a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4" name="43 Anillo"/>
          <p:cNvSpPr/>
          <p:nvPr/>
        </p:nvSpPr>
        <p:spPr>
          <a:xfrm>
            <a:off x="5072066" y="928670"/>
            <a:ext cx="1143008" cy="1142984"/>
          </a:xfrm>
          <a:prstGeom prst="donut">
            <a:avLst/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5" name="44 Anillo"/>
          <p:cNvSpPr/>
          <p:nvPr/>
        </p:nvSpPr>
        <p:spPr>
          <a:xfrm>
            <a:off x="5572132" y="1928802"/>
            <a:ext cx="1143008" cy="1142984"/>
          </a:xfrm>
          <a:prstGeom prst="donut">
            <a:avLst/>
          </a:prstGeom>
          <a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6" name="45 Anillo"/>
          <p:cNvSpPr/>
          <p:nvPr/>
        </p:nvSpPr>
        <p:spPr>
          <a:xfrm>
            <a:off x="6215074" y="2857496"/>
            <a:ext cx="1143008" cy="1142984"/>
          </a:xfrm>
          <a:prstGeom prst="donut">
            <a:avLst/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7" name="46 Anillo"/>
          <p:cNvSpPr/>
          <p:nvPr/>
        </p:nvSpPr>
        <p:spPr>
          <a:xfrm>
            <a:off x="6786578" y="3786190"/>
            <a:ext cx="1143008" cy="1142984"/>
          </a:xfrm>
          <a:prstGeom prst="donut">
            <a:avLst/>
          </a:prstGeom>
          <a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0" y="-142894"/>
            <a:ext cx="9358346" cy="5429288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000"/>
                            </p:stCondLst>
                            <p:childTnLst>
                              <p:par>
                                <p:cTn id="68" presetID="2" presetClass="exit" presetSubtype="1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4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5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 animBg="1"/>
      <p:bldP spid="38" grpId="1" animBg="1"/>
      <p:bldP spid="38" grpId="2" animBg="1"/>
      <p:bldP spid="38" grpId="3" animBg="1"/>
      <p:bldP spid="38" grpId="4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0" grpId="4" animBg="1"/>
      <p:bldP spid="41" grpId="0" animBg="1"/>
      <p:bldP spid="41" grpId="1" animBg="1"/>
      <p:bldP spid="41" grpId="2" animBg="1"/>
      <p:bldP spid="41" grpId="3" animBg="1"/>
      <p:bldP spid="41" grpId="4" animBg="1"/>
      <p:bldP spid="42" grpId="0" animBg="1"/>
      <p:bldP spid="42" grpId="1" animBg="1"/>
      <p:bldP spid="42" grpId="2" animBg="1"/>
      <p:bldP spid="42" grpId="3" animBg="1"/>
      <p:bldP spid="42" grpId="4" animBg="1"/>
      <p:bldP spid="43" grpId="0" animBg="1"/>
      <p:bldP spid="43" grpId="1" animBg="1"/>
      <p:bldP spid="43" grpId="2" animBg="1"/>
      <p:bldP spid="43" grpId="3" animBg="1"/>
      <p:bldP spid="43" grpId="4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  <p:bldP spid="47" grpId="1" animBg="1"/>
      <p:bldP spid="47" grpId="2" animBg="1"/>
      <p:bldP spid="47" grpId="3" animBg="1"/>
      <p:bldP spid="1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3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5286380" cy="5143500"/>
          </a:xfrm>
          <a:prstGeom prst="rect">
            <a:avLst/>
          </a:prstGeom>
          <a:blipFill dpi="0" rotWithShape="1">
            <a:blip r:embed="rId2">
              <a:lum contrast="20000"/>
            </a:blip>
            <a:srcRect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6" name="5 Imagen" descr="081ff29006b3bbc831ea380ad92334dc.gif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142844" y="357172"/>
            <a:ext cx="5241922" cy="4379917"/>
          </a:xfrm>
          <a:prstGeom prst="ellipse">
            <a:avLst/>
          </a:prstGeom>
          <a:effectLst>
            <a:softEdge rad="635000"/>
          </a:effectLst>
        </p:spPr>
      </p:pic>
      <p:sp>
        <p:nvSpPr>
          <p:cNvPr id="4" name="3 Rectángulo"/>
          <p:cNvSpPr/>
          <p:nvPr/>
        </p:nvSpPr>
        <p:spPr>
          <a:xfrm>
            <a:off x="5357818" y="142858"/>
            <a:ext cx="3643338" cy="4857784"/>
          </a:xfrm>
          <a:prstGeom prst="rect">
            <a:avLst/>
          </a:prstGeom>
          <a:solidFill>
            <a:srgbClr val="4081D0"/>
          </a:solidFill>
          <a:ln>
            <a:solidFill>
              <a:srgbClr val="4081D0"/>
            </a:solidFill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>
              <a:ln>
                <a:solidFill>
                  <a:srgbClr val="4081D0"/>
                </a:solidFill>
              </a:ln>
            </a:endParaRPr>
          </a:p>
        </p:txBody>
      </p:sp>
      <p:sp>
        <p:nvSpPr>
          <p:cNvPr id="5" name="4 Marco"/>
          <p:cNvSpPr/>
          <p:nvPr/>
        </p:nvSpPr>
        <p:spPr>
          <a:xfrm>
            <a:off x="5429256" y="214296"/>
            <a:ext cx="3500462" cy="4714908"/>
          </a:xfrm>
          <a:prstGeom prst="frame">
            <a:avLst>
              <a:gd name="adj1" fmla="val 2780"/>
            </a:avLst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5715008" y="1000114"/>
            <a:ext cx="2928958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dirty="0" smtClean="0"/>
              <a:t>También es importante recordar que además de los beneficios terapéuticos que brinda el nado con delfines, el poder sentir y relacionarse con los animales marinos es una de las mejores experiencias que cualquiera desearía vivir, además que esto logra demostrar el gran valor que tienen éstos hermosos mamíferos y el cuidado que se les debe tener</a:t>
            </a:r>
            <a:endParaRPr lang="es-PE" dirty="0"/>
          </a:p>
        </p:txBody>
      </p:sp>
      <p:sp>
        <p:nvSpPr>
          <p:cNvPr id="8" name="7 Rectángulo"/>
          <p:cNvSpPr/>
          <p:nvPr/>
        </p:nvSpPr>
        <p:spPr>
          <a:xfrm>
            <a:off x="0" y="-142894"/>
            <a:ext cx="9358346" cy="5429288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3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28E"/>
            </a:gs>
            <a:gs pos="50000">
              <a:srgbClr val="00B0F0">
                <a:shade val="67500"/>
                <a:satMod val="115000"/>
              </a:srgbClr>
            </a:gs>
            <a:gs pos="100000">
              <a:srgbClr val="00B0F0">
                <a:shade val="100000"/>
                <a:satMod val="115000"/>
              </a:srgb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1676410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una"/>
          <p:cNvSpPr/>
          <p:nvPr/>
        </p:nvSpPr>
        <p:spPr>
          <a:xfrm>
            <a:off x="4572000" y="0"/>
            <a:ext cx="4572000" cy="5143500"/>
          </a:xfrm>
          <a:prstGeom prst="moon">
            <a:avLst>
              <a:gd name="adj" fmla="val 20049"/>
            </a:avLst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rot="10800000">
            <a:off x="0" y="0"/>
            <a:ext cx="4572000" cy="5000642"/>
          </a:xfrm>
          <a:prstGeom prst="moon">
            <a:avLst>
              <a:gd name="adj" fmla="val 20049"/>
            </a:avLst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10800000">
            <a:off x="0" y="428604"/>
            <a:ext cx="3500398" cy="4323502"/>
          </a:xfrm>
          <a:prstGeom prst="moon">
            <a:avLst>
              <a:gd name="adj" fmla="val 20049"/>
            </a:avLst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5857884" y="285728"/>
            <a:ext cx="3286116" cy="4661312"/>
          </a:xfrm>
          <a:prstGeom prst="moon">
            <a:avLst>
              <a:gd name="adj" fmla="val 20049"/>
            </a:avLst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0800000">
            <a:off x="0" y="785794"/>
            <a:ext cx="2571672" cy="3750508"/>
          </a:xfrm>
          <a:prstGeom prst="moon">
            <a:avLst>
              <a:gd name="adj" fmla="val 20049"/>
            </a:avLst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6786578" y="642918"/>
            <a:ext cx="2357422" cy="4018370"/>
          </a:xfrm>
          <a:prstGeom prst="moon">
            <a:avLst>
              <a:gd name="adj" fmla="val 24061"/>
            </a:avLst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10800000">
            <a:off x="0" y="1285860"/>
            <a:ext cx="1857260" cy="3073333"/>
          </a:xfrm>
          <a:prstGeom prst="moon">
            <a:avLst>
              <a:gd name="adj" fmla="val 26840"/>
            </a:avLst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7643834" y="1142984"/>
            <a:ext cx="1500166" cy="3268289"/>
          </a:xfrm>
          <a:prstGeom prst="moon">
            <a:avLst>
              <a:gd name="adj" fmla="val 35717"/>
            </a:avLst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10800000">
            <a:off x="0" y="1785926"/>
            <a:ext cx="1142976" cy="2291977"/>
          </a:xfrm>
          <a:prstGeom prst="moon">
            <a:avLst>
              <a:gd name="adj" fmla="val 37875"/>
            </a:avLst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>
            <a:off x="8358215" y="1785926"/>
            <a:ext cx="785786" cy="2196719"/>
          </a:xfrm>
          <a:prstGeom prst="moon">
            <a:avLst>
              <a:gd name="adj" fmla="val 42596"/>
            </a:avLst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0" y="-142894"/>
            <a:ext cx="9358346" cy="5429288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000"/>
                            </p:stCondLst>
                            <p:childTnLst>
                              <p:par>
                                <p:cTn id="68" presetID="17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112D35"/>
            </a:gs>
            <a:gs pos="50000">
              <a:schemeClr val="accent5">
                <a:lumMod val="75000"/>
                <a:shade val="67500"/>
                <a:satMod val="115000"/>
              </a:schemeClr>
            </a:gs>
            <a:gs pos="100000">
              <a:schemeClr val="accent5">
                <a:lumMod val="75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ado-con-delfines-basico-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una"/>
          <p:cNvSpPr/>
          <p:nvPr/>
        </p:nvSpPr>
        <p:spPr>
          <a:xfrm rot="19643323">
            <a:off x="2990299" y="731140"/>
            <a:ext cx="714380" cy="2229274"/>
          </a:xfrm>
          <a:prstGeom prst="moon">
            <a:avLst>
              <a:gd name="adj" fmla="val 35266"/>
            </a:avLst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Luna"/>
          <p:cNvSpPr/>
          <p:nvPr/>
        </p:nvSpPr>
        <p:spPr>
          <a:xfrm rot="1976176">
            <a:off x="2994519" y="2301057"/>
            <a:ext cx="714380" cy="2229274"/>
          </a:xfrm>
          <a:prstGeom prst="moon">
            <a:avLst>
              <a:gd name="adj" fmla="val 35266"/>
            </a:avLst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Luna"/>
          <p:cNvSpPr/>
          <p:nvPr/>
        </p:nvSpPr>
        <p:spPr>
          <a:xfrm rot="12970497">
            <a:off x="5303935" y="638877"/>
            <a:ext cx="714380" cy="2229274"/>
          </a:xfrm>
          <a:prstGeom prst="moon">
            <a:avLst>
              <a:gd name="adj" fmla="val 35266"/>
            </a:avLst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Luna"/>
          <p:cNvSpPr/>
          <p:nvPr/>
        </p:nvSpPr>
        <p:spPr>
          <a:xfrm rot="8660290">
            <a:off x="5226818" y="2140696"/>
            <a:ext cx="708734" cy="2229274"/>
          </a:xfrm>
          <a:prstGeom prst="moon">
            <a:avLst>
              <a:gd name="adj" fmla="val 35266"/>
            </a:avLst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Luna"/>
          <p:cNvSpPr/>
          <p:nvPr/>
        </p:nvSpPr>
        <p:spPr>
          <a:xfrm rot="19643323">
            <a:off x="2275920" y="731141"/>
            <a:ext cx="714380" cy="2229274"/>
          </a:xfrm>
          <a:prstGeom prst="moon">
            <a:avLst>
              <a:gd name="adj" fmla="val 35266"/>
            </a:avLst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Luna"/>
          <p:cNvSpPr/>
          <p:nvPr/>
        </p:nvSpPr>
        <p:spPr>
          <a:xfrm rot="1976176">
            <a:off x="2280140" y="2301058"/>
            <a:ext cx="714380" cy="2229274"/>
          </a:xfrm>
          <a:prstGeom prst="moon">
            <a:avLst>
              <a:gd name="adj" fmla="val 35266"/>
            </a:avLst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Luna"/>
          <p:cNvSpPr/>
          <p:nvPr/>
        </p:nvSpPr>
        <p:spPr>
          <a:xfrm rot="19643323">
            <a:off x="1490100" y="731141"/>
            <a:ext cx="714380" cy="2229274"/>
          </a:xfrm>
          <a:prstGeom prst="moon">
            <a:avLst>
              <a:gd name="adj" fmla="val 35266"/>
            </a:avLst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Luna"/>
          <p:cNvSpPr/>
          <p:nvPr/>
        </p:nvSpPr>
        <p:spPr>
          <a:xfrm rot="1976176">
            <a:off x="1494320" y="2301058"/>
            <a:ext cx="714380" cy="2229274"/>
          </a:xfrm>
          <a:prstGeom prst="moon">
            <a:avLst>
              <a:gd name="adj" fmla="val 35266"/>
            </a:avLst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Luna"/>
          <p:cNvSpPr/>
          <p:nvPr/>
        </p:nvSpPr>
        <p:spPr>
          <a:xfrm rot="19643323">
            <a:off x="632847" y="731140"/>
            <a:ext cx="714380" cy="2229274"/>
          </a:xfrm>
          <a:prstGeom prst="moon">
            <a:avLst>
              <a:gd name="adj" fmla="val 35266"/>
            </a:avLst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3" name="12 Luna"/>
          <p:cNvSpPr/>
          <p:nvPr/>
        </p:nvSpPr>
        <p:spPr>
          <a:xfrm rot="1976176">
            <a:off x="637067" y="2301057"/>
            <a:ext cx="714380" cy="2229274"/>
          </a:xfrm>
          <a:prstGeom prst="moon">
            <a:avLst>
              <a:gd name="adj" fmla="val 35266"/>
            </a:avLst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4" name="13 Luna"/>
          <p:cNvSpPr/>
          <p:nvPr/>
        </p:nvSpPr>
        <p:spPr>
          <a:xfrm rot="12970497">
            <a:off x="6089754" y="638874"/>
            <a:ext cx="714380" cy="2229274"/>
          </a:xfrm>
          <a:prstGeom prst="moon">
            <a:avLst>
              <a:gd name="adj" fmla="val 35266"/>
            </a:avLst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5" name="14 Luna"/>
          <p:cNvSpPr/>
          <p:nvPr/>
        </p:nvSpPr>
        <p:spPr>
          <a:xfrm rot="8660290">
            <a:off x="6012637" y="2140693"/>
            <a:ext cx="708734" cy="2229274"/>
          </a:xfrm>
          <a:prstGeom prst="moon">
            <a:avLst>
              <a:gd name="adj" fmla="val 35266"/>
            </a:avLst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6" name="15 Luna"/>
          <p:cNvSpPr/>
          <p:nvPr/>
        </p:nvSpPr>
        <p:spPr>
          <a:xfrm rot="12970497">
            <a:off x="7054743" y="638878"/>
            <a:ext cx="714380" cy="2229274"/>
          </a:xfrm>
          <a:prstGeom prst="moon">
            <a:avLst>
              <a:gd name="adj" fmla="val 35266"/>
            </a:avLst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7" name="16 Luna"/>
          <p:cNvSpPr/>
          <p:nvPr/>
        </p:nvSpPr>
        <p:spPr>
          <a:xfrm rot="8660290">
            <a:off x="6977626" y="2140697"/>
            <a:ext cx="708734" cy="2229274"/>
          </a:xfrm>
          <a:prstGeom prst="moon">
            <a:avLst>
              <a:gd name="adj" fmla="val 35266"/>
            </a:avLst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8" name="17 Luna"/>
          <p:cNvSpPr/>
          <p:nvPr/>
        </p:nvSpPr>
        <p:spPr>
          <a:xfrm rot="12970497">
            <a:off x="7840562" y="638875"/>
            <a:ext cx="714380" cy="2229274"/>
          </a:xfrm>
          <a:prstGeom prst="moon">
            <a:avLst>
              <a:gd name="adj" fmla="val 35266"/>
            </a:avLst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9" name="18 Luna"/>
          <p:cNvSpPr/>
          <p:nvPr/>
        </p:nvSpPr>
        <p:spPr>
          <a:xfrm rot="8660290">
            <a:off x="7763445" y="2140694"/>
            <a:ext cx="708734" cy="2229274"/>
          </a:xfrm>
          <a:prstGeom prst="moon">
            <a:avLst>
              <a:gd name="adj" fmla="val 35266"/>
            </a:avLst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0" name="19 Rectángulo"/>
          <p:cNvSpPr/>
          <p:nvPr/>
        </p:nvSpPr>
        <p:spPr>
          <a:xfrm>
            <a:off x="0" y="-142894"/>
            <a:ext cx="9358346" cy="5429288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4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0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2000"/>
                            </p:stCondLst>
                            <p:childTnLst>
                              <p:par>
                                <p:cTn id="152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3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5286380" cy="5143500"/>
          </a:xfrm>
          <a:prstGeom prst="rect">
            <a:avLst/>
          </a:prstGeom>
          <a:blipFill dpi="0" rotWithShape="1">
            <a:blip r:embed="rId2">
              <a:lum contrast="20000"/>
            </a:blip>
            <a:srcRect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6" name="5 Imagen" descr="081ff29006b3bbc831ea380ad92334dc.gif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142844" y="357172"/>
            <a:ext cx="5241922" cy="4379917"/>
          </a:xfrm>
          <a:prstGeom prst="ellipse">
            <a:avLst/>
          </a:prstGeom>
          <a:effectLst>
            <a:softEdge rad="635000"/>
          </a:effectLst>
        </p:spPr>
      </p:pic>
      <p:sp>
        <p:nvSpPr>
          <p:cNvPr id="4" name="3 Rectángulo"/>
          <p:cNvSpPr/>
          <p:nvPr/>
        </p:nvSpPr>
        <p:spPr>
          <a:xfrm>
            <a:off x="5357818" y="142858"/>
            <a:ext cx="3643338" cy="4857784"/>
          </a:xfrm>
          <a:prstGeom prst="rect">
            <a:avLst/>
          </a:prstGeom>
          <a:solidFill>
            <a:srgbClr val="4081D0"/>
          </a:solidFill>
          <a:ln>
            <a:solidFill>
              <a:srgbClr val="4081D0"/>
            </a:solidFill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>
              <a:ln>
                <a:solidFill>
                  <a:srgbClr val="4081D0"/>
                </a:solidFill>
              </a:ln>
            </a:endParaRPr>
          </a:p>
        </p:txBody>
      </p:sp>
      <p:sp>
        <p:nvSpPr>
          <p:cNvPr id="5" name="4 Marco"/>
          <p:cNvSpPr/>
          <p:nvPr/>
        </p:nvSpPr>
        <p:spPr>
          <a:xfrm>
            <a:off x="5429256" y="214296"/>
            <a:ext cx="3500462" cy="4714908"/>
          </a:xfrm>
          <a:prstGeom prst="frame">
            <a:avLst>
              <a:gd name="adj1" fmla="val 2780"/>
            </a:avLst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5572132" y="1643056"/>
            <a:ext cx="3071834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dirty="0" smtClean="0"/>
              <a:t>Además de reducir dolores y fortalecer el sistema inmunológico el nado con delfines, transmite una increíble tranquilidad a personas con problemas de ansiedad</a:t>
            </a:r>
            <a:endParaRPr lang="es-PE" dirty="0"/>
          </a:p>
        </p:txBody>
      </p:sp>
      <p:sp>
        <p:nvSpPr>
          <p:cNvPr id="8" name="7 Rectángulo"/>
          <p:cNvSpPr/>
          <p:nvPr/>
        </p:nvSpPr>
        <p:spPr>
          <a:xfrm>
            <a:off x="-214346" y="-285788"/>
            <a:ext cx="9358346" cy="5429288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50000">
              <a:schemeClr val="accent5">
                <a:lumMod val="75000"/>
                <a:shade val="67500"/>
                <a:satMod val="115000"/>
              </a:schemeClr>
            </a:gs>
            <a:gs pos="100000">
              <a:schemeClr val="accent5">
                <a:lumMod val="75000"/>
                <a:shade val="100000"/>
                <a:satMod val="115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olphins-1161173_128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ágrima"/>
          <p:cNvSpPr/>
          <p:nvPr/>
        </p:nvSpPr>
        <p:spPr>
          <a:xfrm rot="476350">
            <a:off x="3174587" y="-75753"/>
            <a:ext cx="1214446" cy="1293277"/>
          </a:xfrm>
          <a:prstGeom prst="teardrop">
            <a:avLst/>
          </a:prstGeom>
          <a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ágrima"/>
          <p:cNvSpPr/>
          <p:nvPr/>
        </p:nvSpPr>
        <p:spPr>
          <a:xfrm rot="15597032">
            <a:off x="4429123" y="-71431"/>
            <a:ext cx="1214446" cy="1214446"/>
          </a:xfrm>
          <a:prstGeom prst="teardrop">
            <a:avLst/>
          </a:prstGeom>
          <a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ágrima"/>
          <p:cNvSpPr/>
          <p:nvPr/>
        </p:nvSpPr>
        <p:spPr>
          <a:xfrm rot="431206">
            <a:off x="3220149" y="429238"/>
            <a:ext cx="1214446" cy="1285884"/>
          </a:xfrm>
          <a:prstGeom prst="teardrop">
            <a:avLst/>
          </a:prstGeom>
          <a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5634659">
            <a:off x="4452627" y="452116"/>
            <a:ext cx="1214446" cy="1214446"/>
          </a:xfrm>
          <a:prstGeom prst="teardrop">
            <a:avLst/>
          </a:prstGeom>
          <a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438834">
            <a:off x="3220150" y="1143618"/>
            <a:ext cx="1214446" cy="1285884"/>
          </a:xfrm>
          <a:prstGeom prst="teardrop">
            <a:avLst/>
          </a:prstGeom>
          <a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5608888">
            <a:off x="4452627" y="1095057"/>
            <a:ext cx="1214446" cy="1214446"/>
          </a:xfrm>
          <a:prstGeom prst="teardrop">
            <a:avLst/>
          </a:prstGeom>
          <a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438834">
            <a:off x="3220150" y="1786560"/>
            <a:ext cx="1214446" cy="1285884"/>
          </a:xfrm>
          <a:prstGeom prst="teardrop">
            <a:avLst/>
          </a:prstGeom>
          <a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5608888">
            <a:off x="4452627" y="1809437"/>
            <a:ext cx="1214446" cy="1214446"/>
          </a:xfrm>
          <a:prstGeom prst="teardrop">
            <a:avLst/>
          </a:prstGeom>
          <a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438834">
            <a:off x="3220150" y="2500940"/>
            <a:ext cx="1214446" cy="1285884"/>
          </a:xfrm>
          <a:prstGeom prst="teardrop">
            <a:avLst/>
          </a:prstGeom>
          <a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5608888">
            <a:off x="4452627" y="2452379"/>
            <a:ext cx="1214446" cy="1214446"/>
          </a:xfrm>
          <a:prstGeom prst="teardrop">
            <a:avLst/>
          </a:prstGeom>
          <a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438834">
            <a:off x="3291588" y="3072444"/>
            <a:ext cx="1214446" cy="1285884"/>
          </a:xfrm>
          <a:prstGeom prst="teardrop">
            <a:avLst/>
          </a:prstGeom>
          <a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5608888">
            <a:off x="4452627" y="3023883"/>
            <a:ext cx="1214446" cy="1214446"/>
          </a:xfrm>
          <a:prstGeom prst="teardrop">
            <a:avLst/>
          </a:prstGeom>
          <a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438834">
            <a:off x="3291589" y="3715385"/>
            <a:ext cx="1214446" cy="1285884"/>
          </a:xfrm>
          <a:prstGeom prst="teardrop">
            <a:avLst/>
          </a:prstGeom>
          <a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15608888">
            <a:off x="4524066" y="3666825"/>
            <a:ext cx="1214446" cy="1214446"/>
          </a:xfrm>
          <a:prstGeom prst="teardrop">
            <a:avLst/>
          </a:prstGeom>
          <a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438834">
            <a:off x="3363025" y="4286895"/>
            <a:ext cx="1214446" cy="1285884"/>
          </a:xfrm>
          <a:prstGeom prst="teardrop">
            <a:avLst/>
          </a:prstGeom>
          <a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 rot="15608888">
            <a:off x="4524066" y="4381205"/>
            <a:ext cx="1214446" cy="1214446"/>
          </a:xfrm>
          <a:prstGeom prst="teardrop">
            <a:avLst/>
          </a:prstGeom>
          <a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0" y="-142894"/>
            <a:ext cx="9358346" cy="5786478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6000"/>
                            </p:stCondLst>
                            <p:childTnLst>
                              <p:par>
                                <p:cTn id="104" presetID="2" presetClass="exit" presetSubtype="1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16000">
              <a:srgbClr val="00CCCC"/>
            </a:gs>
            <a:gs pos="47000">
              <a:srgbClr val="9999FF"/>
            </a:gs>
            <a:gs pos="60001">
              <a:srgbClr val="2E6792"/>
            </a:gs>
            <a:gs pos="71001">
              <a:srgbClr val="3333CC"/>
            </a:gs>
            <a:gs pos="81000">
              <a:srgbClr val="1170FF"/>
            </a:gs>
            <a:gs pos="100000">
              <a:srgbClr val="006699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olphin-swimming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heurón"/>
          <p:cNvSpPr/>
          <p:nvPr/>
        </p:nvSpPr>
        <p:spPr>
          <a:xfrm rot="5400000">
            <a:off x="3000376" y="-1214452"/>
            <a:ext cx="3357562" cy="4357718"/>
          </a:xfrm>
          <a:prstGeom prst="chevron">
            <a:avLst>
              <a:gd name="adj" fmla="val 66299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Cheurón"/>
          <p:cNvSpPr/>
          <p:nvPr/>
        </p:nvSpPr>
        <p:spPr>
          <a:xfrm rot="16200000">
            <a:off x="2928938" y="2214548"/>
            <a:ext cx="3500438" cy="4357718"/>
          </a:xfrm>
          <a:prstGeom prst="chevron">
            <a:avLst>
              <a:gd name="adj" fmla="val 66299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 rot="10800000">
            <a:off x="4714876" y="500048"/>
            <a:ext cx="3357562" cy="4357718"/>
          </a:xfrm>
          <a:prstGeom prst="chevron">
            <a:avLst>
              <a:gd name="adj" fmla="val 66299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1285852" y="500048"/>
            <a:ext cx="3357562" cy="4357718"/>
          </a:xfrm>
          <a:prstGeom prst="chevron">
            <a:avLst>
              <a:gd name="adj" fmla="val 66299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5400000">
            <a:off x="3750487" y="-1178745"/>
            <a:ext cx="1928778" cy="2857520"/>
          </a:xfrm>
          <a:prstGeom prst="chevron">
            <a:avLst>
              <a:gd name="adj" fmla="val 65051"/>
            </a:avLst>
          </a:prstGeom>
          <a:blipFill dpi="0" rotWithShape="1">
            <a:blip r:embed="rId4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0800000">
            <a:off x="6072198" y="1214428"/>
            <a:ext cx="2357454" cy="2786082"/>
          </a:xfrm>
          <a:prstGeom prst="chevron">
            <a:avLst>
              <a:gd name="adj" fmla="val 66299"/>
            </a:avLst>
          </a:prstGeom>
          <a:blipFill dpi="0" rotWithShape="1">
            <a:blip r:embed="rId5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857224" y="1285866"/>
            <a:ext cx="2428900" cy="2786082"/>
          </a:xfrm>
          <a:prstGeom prst="chevron">
            <a:avLst>
              <a:gd name="adj" fmla="val 66299"/>
            </a:avLst>
          </a:prstGeom>
          <a:blipFill dpi="0" rotWithShape="1">
            <a:blip r:embed="rId6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6200000">
            <a:off x="3679037" y="3679027"/>
            <a:ext cx="2071678" cy="2857520"/>
          </a:xfrm>
          <a:prstGeom prst="chevron">
            <a:avLst>
              <a:gd name="adj" fmla="val 66299"/>
            </a:avLst>
          </a:prstGeom>
          <a:blipFill dpi="0" rotWithShape="1">
            <a:blip r:embed="rId7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0" y="-642960"/>
            <a:ext cx="9358346" cy="6715172"/>
          </a:xfrm>
          <a:prstGeom prst="rect">
            <a:avLst/>
          </a:prstGeom>
          <a:blipFill>
            <a:blip r:embed="rId8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000"/>
                            </p:stCondLst>
                            <p:childTnLst>
                              <p:par>
                                <p:cTn id="40" presetID="2" presetClass="exit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3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5286380" cy="5143500"/>
          </a:xfrm>
          <a:prstGeom prst="rect">
            <a:avLst/>
          </a:prstGeom>
          <a:blipFill dpi="0" rotWithShape="1">
            <a:blip r:embed="rId2">
              <a:lum contrast="20000"/>
            </a:blip>
            <a:srcRect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6" name="5 Imagen" descr="081ff29006b3bbc831ea380ad92334dc.gif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142844" y="357172"/>
            <a:ext cx="5241922" cy="4379917"/>
          </a:xfrm>
          <a:prstGeom prst="ellipse">
            <a:avLst/>
          </a:prstGeom>
          <a:effectLst>
            <a:softEdge rad="635000"/>
          </a:effectLst>
        </p:spPr>
      </p:pic>
      <p:sp>
        <p:nvSpPr>
          <p:cNvPr id="4" name="3 Rectángulo"/>
          <p:cNvSpPr/>
          <p:nvPr/>
        </p:nvSpPr>
        <p:spPr>
          <a:xfrm>
            <a:off x="5357818" y="142858"/>
            <a:ext cx="3643338" cy="4857784"/>
          </a:xfrm>
          <a:prstGeom prst="rect">
            <a:avLst/>
          </a:prstGeom>
          <a:solidFill>
            <a:srgbClr val="4081D0"/>
          </a:solidFill>
          <a:ln>
            <a:solidFill>
              <a:srgbClr val="4081D0"/>
            </a:solidFill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>
              <a:ln>
                <a:solidFill>
                  <a:srgbClr val="4081D0"/>
                </a:solidFill>
              </a:ln>
            </a:endParaRPr>
          </a:p>
        </p:txBody>
      </p:sp>
      <p:sp>
        <p:nvSpPr>
          <p:cNvPr id="5" name="4 Marco"/>
          <p:cNvSpPr/>
          <p:nvPr/>
        </p:nvSpPr>
        <p:spPr>
          <a:xfrm>
            <a:off x="5429256" y="214296"/>
            <a:ext cx="3500462" cy="4714908"/>
          </a:xfrm>
          <a:prstGeom prst="frame">
            <a:avLst>
              <a:gd name="adj1" fmla="val 2780"/>
            </a:avLst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5786446" y="1643056"/>
            <a:ext cx="278608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dirty="0" smtClean="0"/>
              <a:t>Son especialistas en tratar a niños con síndrome de Down, ya que logran incrementar el aprendizaje cognitivo de los niños por medio de la terapia, y también optimiza los procesos de enseñanza en niños con autismo</a:t>
            </a:r>
            <a:endParaRPr lang="es-PE" dirty="0"/>
          </a:p>
        </p:txBody>
      </p:sp>
      <p:sp>
        <p:nvSpPr>
          <p:cNvPr id="8" name="7 Rectángulo"/>
          <p:cNvSpPr/>
          <p:nvPr/>
        </p:nvSpPr>
        <p:spPr>
          <a:xfrm>
            <a:off x="0" y="-142894"/>
            <a:ext cx="9358346" cy="5429288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16000">
              <a:srgbClr val="00CCCC"/>
            </a:gs>
            <a:gs pos="47000">
              <a:srgbClr val="9999FF"/>
            </a:gs>
            <a:gs pos="60001">
              <a:srgbClr val="2E6792"/>
            </a:gs>
            <a:gs pos="71001">
              <a:srgbClr val="3333CC"/>
            </a:gs>
            <a:gs pos="81000">
              <a:srgbClr val="1170FF"/>
            </a:gs>
            <a:gs pos="100000">
              <a:srgbClr val="006699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ado-con-delfines-punta-cana_0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211811437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10000"/>
          </a:blip>
          <a:srcRect l="10000" t="15000" r="20000" b="20000"/>
          <a:stretch>
            <a:fillRect/>
          </a:stretch>
        </p:blipFill>
        <p:spPr>
          <a:xfrm>
            <a:off x="4071934" y="1357304"/>
            <a:ext cx="1000132" cy="928694"/>
          </a:xfrm>
          <a:prstGeom prst="rect">
            <a:avLst/>
          </a:prstGeom>
        </p:spPr>
      </p:pic>
      <p:pic>
        <p:nvPicPr>
          <p:cNvPr id="4" name="3 Imagen" descr="1211811437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10000"/>
          </a:blip>
          <a:srcRect l="10000" t="15000" r="20000" b="20000"/>
          <a:stretch>
            <a:fillRect/>
          </a:stretch>
        </p:blipFill>
        <p:spPr>
          <a:xfrm>
            <a:off x="4000496" y="2857502"/>
            <a:ext cx="1000132" cy="928694"/>
          </a:xfrm>
          <a:prstGeom prst="rect">
            <a:avLst/>
          </a:prstGeom>
        </p:spPr>
      </p:pic>
      <p:pic>
        <p:nvPicPr>
          <p:cNvPr id="5" name="4 Imagen" descr="1211811437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10000"/>
          </a:blip>
          <a:srcRect l="10000" t="15000" r="15000" b="15000"/>
          <a:stretch>
            <a:fillRect/>
          </a:stretch>
        </p:blipFill>
        <p:spPr>
          <a:xfrm>
            <a:off x="3071802" y="2071684"/>
            <a:ext cx="1071570" cy="1000132"/>
          </a:xfrm>
          <a:prstGeom prst="rect">
            <a:avLst/>
          </a:prstGeom>
        </p:spPr>
      </p:pic>
      <p:pic>
        <p:nvPicPr>
          <p:cNvPr id="6" name="5 Imagen" descr="1211811437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10000"/>
          </a:blip>
          <a:srcRect l="15000" t="10000" r="15000" b="15000"/>
          <a:stretch>
            <a:fillRect/>
          </a:stretch>
        </p:blipFill>
        <p:spPr>
          <a:xfrm>
            <a:off x="5072066" y="2000246"/>
            <a:ext cx="1000132" cy="1071570"/>
          </a:xfrm>
          <a:prstGeom prst="rect">
            <a:avLst/>
          </a:prstGeom>
        </p:spPr>
      </p:pic>
      <p:pic>
        <p:nvPicPr>
          <p:cNvPr id="7" name="6 Imagen" descr="1211811437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10000"/>
          </a:blip>
          <a:srcRect l="15000" t="20000" r="20000" b="15000"/>
          <a:stretch>
            <a:fillRect/>
          </a:stretch>
        </p:blipFill>
        <p:spPr>
          <a:xfrm>
            <a:off x="4714876" y="1571618"/>
            <a:ext cx="928694" cy="928694"/>
          </a:xfrm>
          <a:prstGeom prst="rect">
            <a:avLst/>
          </a:prstGeom>
        </p:spPr>
      </p:pic>
      <p:pic>
        <p:nvPicPr>
          <p:cNvPr id="8" name="7 Imagen" descr="1211811437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10000"/>
          </a:blip>
          <a:srcRect l="15000" t="20000" r="20000" b="15000"/>
          <a:stretch>
            <a:fillRect/>
          </a:stretch>
        </p:blipFill>
        <p:spPr>
          <a:xfrm>
            <a:off x="4714876" y="2786064"/>
            <a:ext cx="928694" cy="928694"/>
          </a:xfrm>
          <a:prstGeom prst="rect">
            <a:avLst/>
          </a:prstGeom>
        </p:spPr>
      </p:pic>
      <p:pic>
        <p:nvPicPr>
          <p:cNvPr id="9" name="8 Imagen" descr="1211811437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10000"/>
          </a:blip>
          <a:srcRect l="15000" t="15000" r="20000" b="20000"/>
          <a:stretch>
            <a:fillRect/>
          </a:stretch>
        </p:blipFill>
        <p:spPr>
          <a:xfrm>
            <a:off x="3500430" y="1500180"/>
            <a:ext cx="928694" cy="928694"/>
          </a:xfrm>
          <a:prstGeom prst="rect">
            <a:avLst/>
          </a:prstGeom>
        </p:spPr>
      </p:pic>
      <p:pic>
        <p:nvPicPr>
          <p:cNvPr id="10" name="9 Imagen" descr="1211811437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10000"/>
          </a:blip>
          <a:srcRect l="15000" t="15000" r="20000" b="20000"/>
          <a:stretch>
            <a:fillRect/>
          </a:stretch>
        </p:blipFill>
        <p:spPr>
          <a:xfrm>
            <a:off x="3428992" y="2643188"/>
            <a:ext cx="928694" cy="928694"/>
          </a:xfrm>
          <a:prstGeom prst="rect">
            <a:avLst/>
          </a:prstGeom>
        </p:spPr>
      </p:pic>
      <p:pic>
        <p:nvPicPr>
          <p:cNvPr id="11" name="10 Imagen" descr="1211811437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10000"/>
          </a:blip>
          <a:srcRect l="15000" t="15000" r="20000" b="20000"/>
          <a:stretch>
            <a:fillRect/>
          </a:stretch>
        </p:blipFill>
        <p:spPr>
          <a:xfrm>
            <a:off x="4214810" y="714362"/>
            <a:ext cx="714380" cy="714380"/>
          </a:xfrm>
          <a:prstGeom prst="rect">
            <a:avLst/>
          </a:prstGeom>
        </p:spPr>
      </p:pic>
      <p:pic>
        <p:nvPicPr>
          <p:cNvPr id="12" name="11 Imagen" descr="1211811437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10000"/>
          </a:blip>
          <a:srcRect l="15000" t="15000" r="20000" b="20000"/>
          <a:stretch>
            <a:fillRect/>
          </a:stretch>
        </p:blipFill>
        <p:spPr>
          <a:xfrm>
            <a:off x="5286380" y="928676"/>
            <a:ext cx="714380" cy="714380"/>
          </a:xfrm>
          <a:prstGeom prst="rect">
            <a:avLst/>
          </a:prstGeom>
        </p:spPr>
      </p:pic>
      <p:pic>
        <p:nvPicPr>
          <p:cNvPr id="13" name="12 Imagen" descr="1211811437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10000"/>
          </a:blip>
          <a:srcRect l="15000" t="15000" r="20000" b="20000"/>
          <a:stretch>
            <a:fillRect/>
          </a:stretch>
        </p:blipFill>
        <p:spPr>
          <a:xfrm>
            <a:off x="5929322" y="2214560"/>
            <a:ext cx="714380" cy="714380"/>
          </a:xfrm>
          <a:prstGeom prst="rect">
            <a:avLst/>
          </a:prstGeom>
        </p:spPr>
      </p:pic>
      <p:pic>
        <p:nvPicPr>
          <p:cNvPr id="14" name="13 Imagen" descr="1211811437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10000"/>
          </a:blip>
          <a:srcRect l="15000" t="15000" r="20000" b="20000"/>
          <a:stretch>
            <a:fillRect/>
          </a:stretch>
        </p:blipFill>
        <p:spPr>
          <a:xfrm>
            <a:off x="5429256" y="3429006"/>
            <a:ext cx="714380" cy="714380"/>
          </a:xfrm>
          <a:prstGeom prst="rect">
            <a:avLst/>
          </a:prstGeom>
        </p:spPr>
      </p:pic>
      <p:pic>
        <p:nvPicPr>
          <p:cNvPr id="15" name="14 Imagen" descr="1211811437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10000"/>
          </a:blip>
          <a:srcRect l="15000" t="15000" r="20000" b="20000"/>
          <a:stretch>
            <a:fillRect/>
          </a:stretch>
        </p:blipFill>
        <p:spPr>
          <a:xfrm>
            <a:off x="4143372" y="3786196"/>
            <a:ext cx="714380" cy="714380"/>
          </a:xfrm>
          <a:prstGeom prst="rect">
            <a:avLst/>
          </a:prstGeom>
        </p:spPr>
      </p:pic>
      <p:pic>
        <p:nvPicPr>
          <p:cNvPr id="16" name="15 Imagen" descr="1211811437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10000"/>
          </a:blip>
          <a:srcRect l="15000" t="15000" r="20000" b="20000"/>
          <a:stretch>
            <a:fillRect/>
          </a:stretch>
        </p:blipFill>
        <p:spPr>
          <a:xfrm>
            <a:off x="2928926" y="3357568"/>
            <a:ext cx="714380" cy="714380"/>
          </a:xfrm>
          <a:prstGeom prst="rect">
            <a:avLst/>
          </a:prstGeom>
        </p:spPr>
      </p:pic>
      <p:pic>
        <p:nvPicPr>
          <p:cNvPr id="17" name="16 Imagen" descr="1211811437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10000"/>
          </a:blip>
          <a:srcRect l="15000" t="15000" r="20000" b="20000"/>
          <a:stretch>
            <a:fillRect/>
          </a:stretch>
        </p:blipFill>
        <p:spPr>
          <a:xfrm>
            <a:off x="2500298" y="2214560"/>
            <a:ext cx="714380" cy="714380"/>
          </a:xfrm>
          <a:prstGeom prst="rect">
            <a:avLst/>
          </a:prstGeom>
        </p:spPr>
      </p:pic>
      <p:pic>
        <p:nvPicPr>
          <p:cNvPr id="18" name="17 Imagen" descr="1211811437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10000"/>
          </a:blip>
          <a:srcRect l="15000" t="15000" r="20000" b="20000"/>
          <a:stretch>
            <a:fillRect/>
          </a:stretch>
        </p:blipFill>
        <p:spPr>
          <a:xfrm>
            <a:off x="3071802" y="1000114"/>
            <a:ext cx="714380" cy="714380"/>
          </a:xfrm>
          <a:prstGeom prst="rect">
            <a:avLst/>
          </a:prstGeom>
        </p:spPr>
      </p:pic>
      <p:pic>
        <p:nvPicPr>
          <p:cNvPr id="19" name="18 Imagen" descr="1211811437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10000"/>
          </a:blip>
          <a:srcRect l="15000" t="15000" r="20000" b="20000"/>
          <a:stretch>
            <a:fillRect/>
          </a:stretch>
        </p:blipFill>
        <p:spPr>
          <a:xfrm>
            <a:off x="5715008" y="500048"/>
            <a:ext cx="571504" cy="571504"/>
          </a:xfrm>
          <a:prstGeom prst="rect">
            <a:avLst/>
          </a:prstGeom>
        </p:spPr>
      </p:pic>
      <p:pic>
        <p:nvPicPr>
          <p:cNvPr id="20" name="19 Imagen" descr="1211811437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10000"/>
          </a:blip>
          <a:srcRect l="15000" t="15000" r="20000" b="20000"/>
          <a:stretch>
            <a:fillRect/>
          </a:stretch>
        </p:blipFill>
        <p:spPr>
          <a:xfrm>
            <a:off x="6572264" y="2285998"/>
            <a:ext cx="571504" cy="571504"/>
          </a:xfrm>
          <a:prstGeom prst="rect">
            <a:avLst/>
          </a:prstGeom>
        </p:spPr>
      </p:pic>
      <p:pic>
        <p:nvPicPr>
          <p:cNvPr id="21" name="20 Imagen" descr="1211811437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10000"/>
          </a:blip>
          <a:srcRect l="15000" t="15000" r="20000" b="20000"/>
          <a:stretch>
            <a:fillRect/>
          </a:stretch>
        </p:blipFill>
        <p:spPr>
          <a:xfrm>
            <a:off x="4286248" y="214296"/>
            <a:ext cx="571504" cy="571504"/>
          </a:xfrm>
          <a:prstGeom prst="rect">
            <a:avLst/>
          </a:prstGeom>
        </p:spPr>
      </p:pic>
      <p:pic>
        <p:nvPicPr>
          <p:cNvPr id="22" name="21 Imagen" descr="1211811437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10000"/>
          </a:blip>
          <a:srcRect l="15000" t="15000" r="20000" b="20000"/>
          <a:stretch>
            <a:fillRect/>
          </a:stretch>
        </p:blipFill>
        <p:spPr>
          <a:xfrm>
            <a:off x="5929322" y="4000510"/>
            <a:ext cx="571504" cy="571504"/>
          </a:xfrm>
          <a:prstGeom prst="rect">
            <a:avLst/>
          </a:prstGeom>
        </p:spPr>
      </p:pic>
      <p:pic>
        <p:nvPicPr>
          <p:cNvPr id="23" name="22 Imagen" descr="1211811437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10000"/>
          </a:blip>
          <a:srcRect l="15000" t="15000" r="20000" b="20000"/>
          <a:stretch>
            <a:fillRect/>
          </a:stretch>
        </p:blipFill>
        <p:spPr>
          <a:xfrm>
            <a:off x="4214810" y="4500576"/>
            <a:ext cx="571504" cy="571504"/>
          </a:xfrm>
          <a:prstGeom prst="rect">
            <a:avLst/>
          </a:prstGeom>
        </p:spPr>
      </p:pic>
      <p:pic>
        <p:nvPicPr>
          <p:cNvPr id="24" name="23 Imagen" descr="1211811437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10000"/>
          </a:blip>
          <a:srcRect l="15000" t="15000" r="20000" b="20000"/>
          <a:stretch>
            <a:fillRect/>
          </a:stretch>
        </p:blipFill>
        <p:spPr>
          <a:xfrm>
            <a:off x="2500298" y="3857634"/>
            <a:ext cx="571504" cy="571504"/>
          </a:xfrm>
          <a:prstGeom prst="rect">
            <a:avLst/>
          </a:prstGeom>
        </p:spPr>
      </p:pic>
      <p:pic>
        <p:nvPicPr>
          <p:cNvPr id="25" name="24 Imagen" descr="1211811437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10000"/>
          </a:blip>
          <a:srcRect l="15000" t="15000" r="20000" b="20000"/>
          <a:stretch>
            <a:fillRect/>
          </a:stretch>
        </p:blipFill>
        <p:spPr>
          <a:xfrm>
            <a:off x="1928794" y="2285998"/>
            <a:ext cx="571504" cy="571504"/>
          </a:xfrm>
          <a:prstGeom prst="rect">
            <a:avLst/>
          </a:prstGeom>
        </p:spPr>
      </p:pic>
      <p:pic>
        <p:nvPicPr>
          <p:cNvPr id="26" name="25 Imagen" descr="1211811437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10000"/>
          </a:blip>
          <a:srcRect l="15000" t="15000" r="20000" b="20000"/>
          <a:stretch>
            <a:fillRect/>
          </a:stretch>
        </p:blipFill>
        <p:spPr>
          <a:xfrm>
            <a:off x="2714612" y="571486"/>
            <a:ext cx="571504" cy="571504"/>
          </a:xfrm>
          <a:prstGeom prst="rect">
            <a:avLst/>
          </a:prstGeom>
        </p:spPr>
      </p:pic>
      <p:pic>
        <p:nvPicPr>
          <p:cNvPr id="27" name="26 Imagen" descr="1211811437.png"/>
          <p:cNvPicPr>
            <a:picLocks noChangeAspect="1"/>
          </p:cNvPicPr>
          <p:nvPr/>
        </p:nvPicPr>
        <p:blipFill>
          <a:blip r:embed="rId4" cstate="print">
            <a:duotone>
              <a:schemeClr val="accent4">
                <a:shade val="45000"/>
                <a:satMod val="135000"/>
              </a:schemeClr>
              <a:prstClr val="white"/>
            </a:duotone>
            <a:lum contrast="10000"/>
          </a:blip>
          <a:srcRect l="15000" t="15000" r="20000" b="20000"/>
          <a:stretch>
            <a:fillRect/>
          </a:stretch>
        </p:blipFill>
        <p:spPr>
          <a:xfrm>
            <a:off x="4357686" y="-214332"/>
            <a:ext cx="428628" cy="428628"/>
          </a:xfrm>
          <a:prstGeom prst="rect">
            <a:avLst/>
          </a:prstGeom>
        </p:spPr>
      </p:pic>
      <p:pic>
        <p:nvPicPr>
          <p:cNvPr id="28" name="27 Imagen" descr="1211811437.png"/>
          <p:cNvPicPr>
            <a:picLocks noChangeAspect="1"/>
          </p:cNvPicPr>
          <p:nvPr/>
        </p:nvPicPr>
        <p:blipFill>
          <a:blip r:embed="rId4" cstate="print">
            <a:duotone>
              <a:schemeClr val="accent4">
                <a:shade val="45000"/>
                <a:satMod val="135000"/>
              </a:schemeClr>
              <a:prstClr val="white"/>
            </a:duotone>
            <a:lum contrast="10000"/>
          </a:blip>
          <a:srcRect l="15000" t="15000" r="20000" b="20000"/>
          <a:stretch>
            <a:fillRect/>
          </a:stretch>
        </p:blipFill>
        <p:spPr>
          <a:xfrm>
            <a:off x="6143636" y="142858"/>
            <a:ext cx="428628" cy="428628"/>
          </a:xfrm>
          <a:prstGeom prst="rect">
            <a:avLst/>
          </a:prstGeom>
        </p:spPr>
      </p:pic>
      <p:pic>
        <p:nvPicPr>
          <p:cNvPr id="29" name="28 Imagen" descr="1211811437.png"/>
          <p:cNvPicPr>
            <a:picLocks noChangeAspect="1"/>
          </p:cNvPicPr>
          <p:nvPr/>
        </p:nvPicPr>
        <p:blipFill>
          <a:blip r:embed="rId4" cstate="print">
            <a:duotone>
              <a:schemeClr val="accent4">
                <a:shade val="45000"/>
                <a:satMod val="135000"/>
              </a:schemeClr>
              <a:prstClr val="white"/>
            </a:duotone>
            <a:lum contrast="10000"/>
          </a:blip>
          <a:srcRect l="15000" t="15000" r="20000" b="20000"/>
          <a:stretch>
            <a:fillRect/>
          </a:stretch>
        </p:blipFill>
        <p:spPr>
          <a:xfrm>
            <a:off x="7143768" y="2357436"/>
            <a:ext cx="428628" cy="428628"/>
          </a:xfrm>
          <a:prstGeom prst="rect">
            <a:avLst/>
          </a:prstGeom>
        </p:spPr>
      </p:pic>
      <p:pic>
        <p:nvPicPr>
          <p:cNvPr id="30" name="29 Imagen" descr="1211811437.png"/>
          <p:cNvPicPr>
            <a:picLocks noChangeAspect="1"/>
          </p:cNvPicPr>
          <p:nvPr/>
        </p:nvPicPr>
        <p:blipFill>
          <a:blip r:embed="rId4" cstate="print">
            <a:duotone>
              <a:schemeClr val="accent4">
                <a:shade val="45000"/>
                <a:satMod val="135000"/>
              </a:schemeClr>
              <a:prstClr val="white"/>
            </a:duotone>
            <a:lum contrast="10000"/>
          </a:blip>
          <a:srcRect l="15000" t="15000" r="20000" b="20000"/>
          <a:stretch>
            <a:fillRect/>
          </a:stretch>
        </p:blipFill>
        <p:spPr>
          <a:xfrm>
            <a:off x="6357950" y="4500576"/>
            <a:ext cx="428628" cy="428628"/>
          </a:xfrm>
          <a:prstGeom prst="rect">
            <a:avLst/>
          </a:prstGeom>
        </p:spPr>
      </p:pic>
      <p:pic>
        <p:nvPicPr>
          <p:cNvPr id="31" name="30 Imagen" descr="1211811437.png"/>
          <p:cNvPicPr>
            <a:picLocks noChangeAspect="1"/>
          </p:cNvPicPr>
          <p:nvPr/>
        </p:nvPicPr>
        <p:blipFill>
          <a:blip r:embed="rId4" cstate="print">
            <a:duotone>
              <a:schemeClr val="accent4">
                <a:shade val="45000"/>
                <a:satMod val="135000"/>
              </a:schemeClr>
              <a:prstClr val="white"/>
            </a:duotone>
            <a:lum contrast="10000"/>
          </a:blip>
          <a:srcRect l="15000" t="15000" r="20000" b="20000"/>
          <a:stretch>
            <a:fillRect/>
          </a:stretch>
        </p:blipFill>
        <p:spPr>
          <a:xfrm>
            <a:off x="4286248" y="5072080"/>
            <a:ext cx="428628" cy="428628"/>
          </a:xfrm>
          <a:prstGeom prst="rect">
            <a:avLst/>
          </a:prstGeom>
        </p:spPr>
      </p:pic>
      <p:pic>
        <p:nvPicPr>
          <p:cNvPr id="32" name="31 Imagen" descr="1211811437.png"/>
          <p:cNvPicPr>
            <a:picLocks noChangeAspect="1"/>
          </p:cNvPicPr>
          <p:nvPr/>
        </p:nvPicPr>
        <p:blipFill>
          <a:blip r:embed="rId4" cstate="print">
            <a:duotone>
              <a:schemeClr val="accent4">
                <a:shade val="45000"/>
                <a:satMod val="135000"/>
              </a:schemeClr>
              <a:prstClr val="white"/>
            </a:duotone>
            <a:lum contrast="10000"/>
          </a:blip>
          <a:srcRect l="15000" t="15000" r="20000" b="20000"/>
          <a:stretch>
            <a:fillRect/>
          </a:stretch>
        </p:blipFill>
        <p:spPr>
          <a:xfrm>
            <a:off x="2143108" y="4214824"/>
            <a:ext cx="428628" cy="428628"/>
          </a:xfrm>
          <a:prstGeom prst="rect">
            <a:avLst/>
          </a:prstGeom>
        </p:spPr>
      </p:pic>
      <p:pic>
        <p:nvPicPr>
          <p:cNvPr id="33" name="32 Imagen" descr="1211811437.png"/>
          <p:cNvPicPr>
            <a:picLocks noChangeAspect="1"/>
          </p:cNvPicPr>
          <p:nvPr/>
        </p:nvPicPr>
        <p:blipFill>
          <a:blip r:embed="rId4" cstate="print">
            <a:duotone>
              <a:schemeClr val="accent4">
                <a:shade val="45000"/>
                <a:satMod val="135000"/>
              </a:schemeClr>
              <a:prstClr val="white"/>
            </a:duotone>
            <a:lum contrast="10000"/>
          </a:blip>
          <a:srcRect l="15000" t="15000" r="20000" b="20000"/>
          <a:stretch>
            <a:fillRect/>
          </a:stretch>
        </p:blipFill>
        <p:spPr>
          <a:xfrm>
            <a:off x="1428728" y="2357436"/>
            <a:ext cx="428628" cy="428628"/>
          </a:xfrm>
          <a:prstGeom prst="rect">
            <a:avLst/>
          </a:prstGeom>
        </p:spPr>
      </p:pic>
      <p:pic>
        <p:nvPicPr>
          <p:cNvPr id="34" name="33 Imagen" descr="1211811437.png"/>
          <p:cNvPicPr>
            <a:picLocks noChangeAspect="1"/>
          </p:cNvPicPr>
          <p:nvPr/>
        </p:nvPicPr>
        <p:blipFill>
          <a:blip r:embed="rId4" cstate="print">
            <a:duotone>
              <a:schemeClr val="accent4">
                <a:shade val="45000"/>
                <a:satMod val="135000"/>
              </a:schemeClr>
              <a:prstClr val="white"/>
            </a:duotone>
            <a:lum contrast="10000"/>
          </a:blip>
          <a:srcRect l="15000" t="15000" r="20000" b="20000"/>
          <a:stretch>
            <a:fillRect/>
          </a:stretch>
        </p:blipFill>
        <p:spPr>
          <a:xfrm>
            <a:off x="2428860" y="214296"/>
            <a:ext cx="428628" cy="428628"/>
          </a:xfrm>
          <a:prstGeom prst="rect">
            <a:avLst/>
          </a:prstGeom>
        </p:spPr>
      </p:pic>
      <p:sp>
        <p:nvSpPr>
          <p:cNvPr id="35" name="34 Rectángulo"/>
          <p:cNvSpPr/>
          <p:nvPr/>
        </p:nvSpPr>
        <p:spPr>
          <a:xfrm>
            <a:off x="0" y="-142894"/>
            <a:ext cx="9358346" cy="5429288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4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7" fill="hold">
                            <p:stCondLst>
                              <p:cond delay="2000"/>
                            </p:stCondLst>
                            <p:childTnLst>
                              <p:par>
                                <p:cTn id="328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0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1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2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5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6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7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8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1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2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3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4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7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8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9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0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3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4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5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6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9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0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1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2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5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6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7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8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9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FF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709523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rcRect l="11374" r="15320"/>
          <a:stretch>
            <a:fillRect/>
          </a:stretch>
        </p:blipFill>
        <p:spPr>
          <a:xfrm rot="17019875">
            <a:off x="3541230" y="-280894"/>
            <a:ext cx="1669683" cy="1937366"/>
          </a:xfrm>
          <a:prstGeom prst="rect">
            <a:avLst/>
          </a:prstGeom>
          <a:effectLst/>
        </p:spPr>
      </p:pic>
      <p:pic>
        <p:nvPicPr>
          <p:cNvPr id="4" name="3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rcRect l="11374" r="15320"/>
          <a:stretch>
            <a:fillRect/>
          </a:stretch>
        </p:blipFill>
        <p:spPr>
          <a:xfrm rot="4484552" flipH="1">
            <a:off x="4004437" y="-188555"/>
            <a:ext cx="1584522" cy="1810755"/>
          </a:xfrm>
          <a:prstGeom prst="rect">
            <a:avLst/>
          </a:prstGeom>
          <a:effectLst/>
        </p:spPr>
      </p:pic>
      <p:pic>
        <p:nvPicPr>
          <p:cNvPr id="5" name="4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rcRect l="11374" r="15320"/>
          <a:stretch>
            <a:fillRect/>
          </a:stretch>
        </p:blipFill>
        <p:spPr>
          <a:xfrm rot="17019875">
            <a:off x="3518323" y="649948"/>
            <a:ext cx="1669683" cy="1937366"/>
          </a:xfrm>
          <a:prstGeom prst="rect">
            <a:avLst/>
          </a:prstGeom>
          <a:effectLst/>
        </p:spPr>
      </p:pic>
      <p:pic>
        <p:nvPicPr>
          <p:cNvPr id="6" name="5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rcRect l="11374" r="15320"/>
          <a:stretch>
            <a:fillRect/>
          </a:stretch>
        </p:blipFill>
        <p:spPr>
          <a:xfrm rot="4484552" flipH="1">
            <a:off x="4004438" y="527982"/>
            <a:ext cx="1584522" cy="1810755"/>
          </a:xfrm>
          <a:prstGeom prst="rect">
            <a:avLst/>
          </a:prstGeom>
          <a:effectLst/>
        </p:spPr>
      </p:pic>
      <p:pic>
        <p:nvPicPr>
          <p:cNvPr id="7" name="6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rcRect l="11374" r="15320"/>
          <a:stretch>
            <a:fillRect/>
          </a:stretch>
        </p:blipFill>
        <p:spPr>
          <a:xfrm rot="17019875">
            <a:off x="3518322" y="1571548"/>
            <a:ext cx="1669683" cy="1937366"/>
          </a:xfrm>
          <a:prstGeom prst="rect">
            <a:avLst/>
          </a:prstGeom>
          <a:effectLst/>
        </p:spPr>
      </p:pic>
      <p:pic>
        <p:nvPicPr>
          <p:cNvPr id="8" name="7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rcRect l="11374" r="15320"/>
          <a:stretch>
            <a:fillRect/>
          </a:stretch>
        </p:blipFill>
        <p:spPr>
          <a:xfrm rot="4484552" flipH="1">
            <a:off x="4004437" y="1449582"/>
            <a:ext cx="1584522" cy="1810755"/>
          </a:xfrm>
          <a:prstGeom prst="rect">
            <a:avLst/>
          </a:prstGeom>
          <a:effectLst/>
        </p:spPr>
      </p:pic>
      <p:pic>
        <p:nvPicPr>
          <p:cNvPr id="9" name="8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rcRect l="11374" r="15320"/>
          <a:stretch>
            <a:fillRect/>
          </a:stretch>
        </p:blipFill>
        <p:spPr>
          <a:xfrm rot="17019875">
            <a:off x="3589761" y="2507337"/>
            <a:ext cx="1669683" cy="1937366"/>
          </a:xfrm>
          <a:prstGeom prst="rect">
            <a:avLst/>
          </a:prstGeom>
          <a:effectLst/>
        </p:spPr>
      </p:pic>
      <p:pic>
        <p:nvPicPr>
          <p:cNvPr id="10" name="9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rcRect l="11374" r="15320"/>
          <a:stretch>
            <a:fillRect/>
          </a:stretch>
        </p:blipFill>
        <p:spPr>
          <a:xfrm rot="4484552" flipH="1">
            <a:off x="4004438" y="2604622"/>
            <a:ext cx="1584522" cy="1810755"/>
          </a:xfrm>
          <a:prstGeom prst="rect">
            <a:avLst/>
          </a:prstGeom>
          <a:effectLst/>
        </p:spPr>
      </p:pic>
      <p:pic>
        <p:nvPicPr>
          <p:cNvPr id="11" name="10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rcRect l="11374" r="15320"/>
          <a:stretch>
            <a:fillRect/>
          </a:stretch>
        </p:blipFill>
        <p:spPr>
          <a:xfrm rot="17019875">
            <a:off x="3589760" y="3357498"/>
            <a:ext cx="1669683" cy="1937366"/>
          </a:xfrm>
          <a:prstGeom prst="rect">
            <a:avLst/>
          </a:prstGeom>
          <a:effectLst/>
        </p:spPr>
      </p:pic>
      <p:pic>
        <p:nvPicPr>
          <p:cNvPr id="12" name="11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rcRect l="11374" r="15320"/>
          <a:stretch>
            <a:fillRect/>
          </a:stretch>
        </p:blipFill>
        <p:spPr>
          <a:xfrm rot="4484552" flipH="1">
            <a:off x="4004437" y="3454783"/>
            <a:ext cx="1584522" cy="1810755"/>
          </a:xfrm>
          <a:prstGeom prst="rect">
            <a:avLst/>
          </a:prstGeom>
          <a:effectLst/>
        </p:spPr>
      </p:pic>
      <p:sp>
        <p:nvSpPr>
          <p:cNvPr id="13" name="12 Rectángulo"/>
          <p:cNvSpPr/>
          <p:nvPr/>
        </p:nvSpPr>
        <p:spPr>
          <a:xfrm>
            <a:off x="0" y="-142894"/>
            <a:ext cx="9358346" cy="5429288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000"/>
                            </p:stCondLst>
                            <p:childTnLst>
                              <p:par>
                                <p:cTn id="68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3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5286380" cy="5143500"/>
          </a:xfrm>
          <a:prstGeom prst="rect">
            <a:avLst/>
          </a:prstGeom>
          <a:blipFill dpi="0" rotWithShape="1">
            <a:blip r:embed="rId2"/>
            <a:srcRect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6" name="5 Imagen" descr="081ff29006b3bbc831ea380ad92334dc.gif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142844" y="357172"/>
            <a:ext cx="5241922" cy="4379917"/>
          </a:xfrm>
          <a:prstGeom prst="ellipse">
            <a:avLst/>
          </a:prstGeom>
          <a:effectLst>
            <a:softEdge rad="635000"/>
          </a:effectLst>
        </p:spPr>
      </p:pic>
      <p:sp>
        <p:nvSpPr>
          <p:cNvPr id="4" name="3 Rectángulo"/>
          <p:cNvSpPr/>
          <p:nvPr/>
        </p:nvSpPr>
        <p:spPr>
          <a:xfrm>
            <a:off x="5357818" y="142858"/>
            <a:ext cx="3643338" cy="4857784"/>
          </a:xfrm>
          <a:prstGeom prst="rect">
            <a:avLst/>
          </a:prstGeom>
          <a:solidFill>
            <a:srgbClr val="4081D0"/>
          </a:solidFill>
          <a:ln>
            <a:solidFill>
              <a:srgbClr val="4081D0"/>
            </a:solidFill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>
              <a:ln>
                <a:solidFill>
                  <a:srgbClr val="4081D0"/>
                </a:solidFill>
              </a:ln>
            </a:endParaRPr>
          </a:p>
        </p:txBody>
      </p:sp>
      <p:sp>
        <p:nvSpPr>
          <p:cNvPr id="5" name="4 Marco"/>
          <p:cNvSpPr/>
          <p:nvPr/>
        </p:nvSpPr>
        <p:spPr>
          <a:xfrm>
            <a:off x="5429256" y="214296"/>
            <a:ext cx="3500462" cy="4714908"/>
          </a:xfrm>
          <a:prstGeom prst="frame">
            <a:avLst>
              <a:gd name="adj1" fmla="val 2780"/>
            </a:avLst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5786446" y="1142990"/>
            <a:ext cx="2857520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dirty="0" smtClean="0"/>
              <a:t/>
            </a:r>
            <a:br>
              <a:rPr lang="es-PE" b="1" dirty="0" smtClean="0"/>
            </a:br>
            <a:r>
              <a:rPr lang="es-PE" dirty="0" smtClean="0"/>
              <a:t>Su manera de beneficiar a personas en condiciones especiales se logra armonizando ambos hemisferios y proporcionando un estado de gran relajación, ¿quién no desearía poder relajarse mientras se refresca al nadar con los delfines?</a:t>
            </a:r>
          </a:p>
          <a:p>
            <a:pPr algn="ctr"/>
            <a:endParaRPr lang="es-PE" dirty="0"/>
          </a:p>
        </p:txBody>
      </p:sp>
      <p:sp>
        <p:nvSpPr>
          <p:cNvPr id="8" name="7 Rectángulo"/>
          <p:cNvSpPr/>
          <p:nvPr/>
        </p:nvSpPr>
        <p:spPr>
          <a:xfrm>
            <a:off x="0" y="-142894"/>
            <a:ext cx="9358346" cy="5429288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C671"/>
            </a:gs>
            <a:gs pos="50000">
              <a:srgbClr val="00359E">
                <a:shade val="67500"/>
                <a:satMod val="115000"/>
              </a:srgbClr>
            </a:gs>
            <a:gs pos="100000">
              <a:srgbClr val="00359E">
                <a:shade val="100000"/>
                <a:satMod val="115000"/>
              </a:srgb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ixflags15-1454172247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Marco"/>
          <p:cNvSpPr/>
          <p:nvPr/>
        </p:nvSpPr>
        <p:spPr>
          <a:xfrm>
            <a:off x="500034" y="-571522"/>
            <a:ext cx="2000232" cy="1857364"/>
          </a:xfrm>
          <a:prstGeom prst="frame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6643702" y="-500084"/>
            <a:ext cx="2000232" cy="1857364"/>
          </a:xfrm>
          <a:prstGeom prst="frame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500034" y="3929072"/>
            <a:ext cx="2000232" cy="1857364"/>
          </a:xfrm>
          <a:prstGeom prst="frame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6643702" y="4000510"/>
            <a:ext cx="2000232" cy="1857364"/>
          </a:xfrm>
          <a:prstGeom prst="frame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1285852" y="-142894"/>
            <a:ext cx="2000232" cy="1857364"/>
          </a:xfrm>
          <a:prstGeom prst="frame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5715008" y="0"/>
            <a:ext cx="2000232" cy="1714512"/>
          </a:xfrm>
          <a:prstGeom prst="frame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arco"/>
          <p:cNvSpPr/>
          <p:nvPr/>
        </p:nvSpPr>
        <p:spPr>
          <a:xfrm>
            <a:off x="1285852" y="3500444"/>
            <a:ext cx="2000232" cy="1857364"/>
          </a:xfrm>
          <a:prstGeom prst="frame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arco"/>
          <p:cNvSpPr/>
          <p:nvPr/>
        </p:nvSpPr>
        <p:spPr>
          <a:xfrm>
            <a:off x="5786446" y="3429006"/>
            <a:ext cx="2000232" cy="1857364"/>
          </a:xfrm>
          <a:prstGeom prst="frame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arco"/>
          <p:cNvSpPr/>
          <p:nvPr/>
        </p:nvSpPr>
        <p:spPr>
          <a:xfrm>
            <a:off x="2500298" y="714362"/>
            <a:ext cx="2000232" cy="1857364"/>
          </a:xfrm>
          <a:prstGeom prst="frame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arco"/>
          <p:cNvSpPr/>
          <p:nvPr/>
        </p:nvSpPr>
        <p:spPr>
          <a:xfrm>
            <a:off x="4643438" y="714362"/>
            <a:ext cx="2000232" cy="1857388"/>
          </a:xfrm>
          <a:prstGeom prst="frame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Marco"/>
          <p:cNvSpPr/>
          <p:nvPr/>
        </p:nvSpPr>
        <p:spPr>
          <a:xfrm>
            <a:off x="4643438" y="2571750"/>
            <a:ext cx="2000232" cy="1857364"/>
          </a:xfrm>
          <a:prstGeom prst="frame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Marco"/>
          <p:cNvSpPr/>
          <p:nvPr/>
        </p:nvSpPr>
        <p:spPr>
          <a:xfrm>
            <a:off x="2500298" y="2571750"/>
            <a:ext cx="2000232" cy="1857364"/>
          </a:xfrm>
          <a:prstGeom prst="frame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0" y="-714398"/>
            <a:ext cx="9358346" cy="6572296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3000"/>
                            </p:stCondLst>
                            <p:childTnLst>
                              <p:par>
                                <p:cTn id="92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1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3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6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7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7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3D4A8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norkeling-with-Dolphin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circle-447982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CC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786050" y="-214308"/>
            <a:ext cx="1928826" cy="1928826"/>
          </a:xfrm>
          <a:prstGeom prst="rect">
            <a:avLst/>
          </a:prstGeom>
        </p:spPr>
      </p:pic>
      <p:pic>
        <p:nvPicPr>
          <p:cNvPr id="5" name="4 Imagen" descr="circle-447982_640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CC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429124" y="-214308"/>
            <a:ext cx="2056794" cy="1974522"/>
          </a:xfrm>
          <a:prstGeom prst="rect">
            <a:avLst/>
          </a:prstGeom>
        </p:spPr>
      </p:pic>
      <p:pic>
        <p:nvPicPr>
          <p:cNvPr id="6" name="5 Imagen" descr="circle-447982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786050" y="1071552"/>
            <a:ext cx="1928826" cy="1928826"/>
          </a:xfrm>
          <a:prstGeom prst="rect">
            <a:avLst/>
          </a:prstGeom>
        </p:spPr>
      </p:pic>
      <p:pic>
        <p:nvPicPr>
          <p:cNvPr id="7" name="6 Imagen" descr="circle-447982_640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429124" y="1071552"/>
            <a:ext cx="2056794" cy="1974522"/>
          </a:xfrm>
          <a:prstGeom prst="rect">
            <a:avLst/>
          </a:prstGeom>
        </p:spPr>
      </p:pic>
      <p:pic>
        <p:nvPicPr>
          <p:cNvPr id="8" name="7 Imagen" descr="circle-447982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CC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786050" y="2214584"/>
            <a:ext cx="1928826" cy="1928826"/>
          </a:xfrm>
          <a:prstGeom prst="rect">
            <a:avLst/>
          </a:prstGeom>
        </p:spPr>
      </p:pic>
      <p:pic>
        <p:nvPicPr>
          <p:cNvPr id="9" name="8 Imagen" descr="circle-447982_640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CC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429124" y="2214584"/>
            <a:ext cx="2056794" cy="1974522"/>
          </a:xfrm>
          <a:prstGeom prst="rect">
            <a:avLst/>
          </a:prstGeom>
        </p:spPr>
      </p:pic>
      <p:pic>
        <p:nvPicPr>
          <p:cNvPr id="10" name="9 Imagen" descr="circle-447982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786050" y="3500444"/>
            <a:ext cx="1928826" cy="1928826"/>
          </a:xfrm>
          <a:prstGeom prst="rect">
            <a:avLst/>
          </a:prstGeom>
        </p:spPr>
      </p:pic>
      <p:pic>
        <p:nvPicPr>
          <p:cNvPr id="11" name="10 Imagen" descr="circle-447982_640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429124" y="3500444"/>
            <a:ext cx="2056794" cy="1974522"/>
          </a:xfrm>
          <a:prstGeom prst="rect">
            <a:avLst/>
          </a:prstGeom>
        </p:spPr>
      </p:pic>
      <p:sp>
        <p:nvSpPr>
          <p:cNvPr id="12" name="11 Rectángulo"/>
          <p:cNvSpPr/>
          <p:nvPr/>
        </p:nvSpPr>
        <p:spPr>
          <a:xfrm>
            <a:off x="0" y="-142894"/>
            <a:ext cx="9358346" cy="5429288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000"/>
                            </p:stCondLst>
                            <p:childTnLst>
                              <p:par>
                                <p:cTn id="56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3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5286380" cy="5143500"/>
          </a:xfrm>
          <a:prstGeom prst="rect">
            <a:avLst/>
          </a:prstGeom>
          <a:blipFill dpi="0" rotWithShape="1">
            <a:blip r:embed="rId2">
              <a:lum contrast="20000"/>
            </a:blip>
            <a:srcRect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6" name="5 Imagen" descr="081ff29006b3bbc831ea380ad92334dc.gif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142844" y="357172"/>
            <a:ext cx="5241922" cy="4379917"/>
          </a:xfrm>
          <a:prstGeom prst="ellipse">
            <a:avLst/>
          </a:prstGeom>
          <a:effectLst>
            <a:softEdge rad="635000"/>
          </a:effectLst>
        </p:spPr>
      </p:pic>
      <p:sp>
        <p:nvSpPr>
          <p:cNvPr id="4" name="3 Rectángulo"/>
          <p:cNvSpPr/>
          <p:nvPr/>
        </p:nvSpPr>
        <p:spPr>
          <a:xfrm>
            <a:off x="5357818" y="142858"/>
            <a:ext cx="3643338" cy="4857784"/>
          </a:xfrm>
          <a:prstGeom prst="rect">
            <a:avLst/>
          </a:prstGeom>
          <a:solidFill>
            <a:srgbClr val="4081D0"/>
          </a:solidFill>
          <a:ln>
            <a:solidFill>
              <a:srgbClr val="4081D0"/>
            </a:solidFill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>
              <a:ln>
                <a:solidFill>
                  <a:srgbClr val="4081D0"/>
                </a:solidFill>
              </a:ln>
            </a:endParaRPr>
          </a:p>
        </p:txBody>
      </p:sp>
      <p:sp>
        <p:nvSpPr>
          <p:cNvPr id="5" name="4 Marco"/>
          <p:cNvSpPr/>
          <p:nvPr/>
        </p:nvSpPr>
        <p:spPr>
          <a:xfrm>
            <a:off x="5429256" y="214296"/>
            <a:ext cx="3500462" cy="4714908"/>
          </a:xfrm>
          <a:prstGeom prst="frame">
            <a:avLst>
              <a:gd name="adj1" fmla="val 2780"/>
            </a:avLst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5715008" y="1785932"/>
            <a:ext cx="285751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dirty="0" smtClean="0"/>
              <a:t>Además, el nado con delfines también promueve la confianza de éstos bellos seres como los niños y los adultos, logrando así eliminar el miedo a los animales de cualquier especie</a:t>
            </a:r>
            <a:endParaRPr lang="es-PE" dirty="0"/>
          </a:p>
        </p:txBody>
      </p:sp>
      <p:sp>
        <p:nvSpPr>
          <p:cNvPr id="8" name="7 Rectángulo"/>
          <p:cNvSpPr/>
          <p:nvPr/>
        </p:nvSpPr>
        <p:spPr>
          <a:xfrm>
            <a:off x="0" y="-142894"/>
            <a:ext cx="9358346" cy="5429288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228E"/>
            </a:gs>
            <a:gs pos="50000">
              <a:srgbClr val="0099CC">
                <a:shade val="67500"/>
                <a:satMod val="115000"/>
              </a:srgbClr>
            </a:gs>
            <a:gs pos="100000">
              <a:srgbClr val="0099CC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4973172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Onda"/>
          <p:cNvSpPr/>
          <p:nvPr/>
        </p:nvSpPr>
        <p:spPr>
          <a:xfrm rot="5400000">
            <a:off x="-1678793" y="2178841"/>
            <a:ext cx="3929090" cy="57150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1000">
                <a:srgbClr val="0099CC">
                  <a:alpha val="0"/>
                </a:srgbClr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Onda"/>
          <p:cNvSpPr/>
          <p:nvPr/>
        </p:nvSpPr>
        <p:spPr>
          <a:xfrm rot="5400000">
            <a:off x="-1178759" y="2178841"/>
            <a:ext cx="3929090" cy="57150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1000">
                <a:srgbClr val="0099CC">
                  <a:alpha val="0"/>
                </a:srgbClr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Onda"/>
          <p:cNvSpPr/>
          <p:nvPr/>
        </p:nvSpPr>
        <p:spPr>
          <a:xfrm rot="5400000">
            <a:off x="-678693" y="2178841"/>
            <a:ext cx="3929090" cy="57150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1000">
                <a:srgbClr val="0099CC">
                  <a:alpha val="0"/>
                </a:srgbClr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Onda"/>
          <p:cNvSpPr/>
          <p:nvPr/>
        </p:nvSpPr>
        <p:spPr>
          <a:xfrm rot="5400000">
            <a:off x="-178627" y="2178841"/>
            <a:ext cx="3929090" cy="57150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1000">
                <a:srgbClr val="0099CC">
                  <a:alpha val="0"/>
                </a:srgbClr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Onda"/>
          <p:cNvSpPr/>
          <p:nvPr/>
        </p:nvSpPr>
        <p:spPr>
          <a:xfrm rot="5400000">
            <a:off x="321471" y="2178841"/>
            <a:ext cx="3929090" cy="57150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1000">
                <a:srgbClr val="0099CC">
                  <a:alpha val="0"/>
                </a:srgbClr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Onda"/>
          <p:cNvSpPr/>
          <p:nvPr/>
        </p:nvSpPr>
        <p:spPr>
          <a:xfrm rot="5400000">
            <a:off x="821505" y="2178841"/>
            <a:ext cx="3929090" cy="57150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1000">
                <a:srgbClr val="0099CC">
                  <a:alpha val="0"/>
                </a:srgbClr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Onda"/>
          <p:cNvSpPr/>
          <p:nvPr/>
        </p:nvSpPr>
        <p:spPr>
          <a:xfrm rot="5400000">
            <a:off x="1321571" y="2178841"/>
            <a:ext cx="3929090" cy="57150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1000">
                <a:srgbClr val="0099CC">
                  <a:alpha val="0"/>
                </a:srgbClr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Onda"/>
          <p:cNvSpPr/>
          <p:nvPr/>
        </p:nvSpPr>
        <p:spPr>
          <a:xfrm rot="5400000">
            <a:off x="1821637" y="2178841"/>
            <a:ext cx="3929090" cy="57150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1000">
                <a:srgbClr val="0099CC">
                  <a:alpha val="0"/>
                </a:srgbClr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Onda"/>
          <p:cNvSpPr/>
          <p:nvPr/>
        </p:nvSpPr>
        <p:spPr>
          <a:xfrm rot="5400000">
            <a:off x="2321735" y="2178841"/>
            <a:ext cx="3929090" cy="57150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1000">
                <a:srgbClr val="0099CC">
                  <a:alpha val="0"/>
                </a:srgbClr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3" name="12 Onda"/>
          <p:cNvSpPr/>
          <p:nvPr/>
        </p:nvSpPr>
        <p:spPr>
          <a:xfrm rot="5400000">
            <a:off x="2821769" y="2178841"/>
            <a:ext cx="3929090" cy="57150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1000">
                <a:srgbClr val="0099CC">
                  <a:alpha val="0"/>
                </a:srgbClr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4" name="13 Onda"/>
          <p:cNvSpPr/>
          <p:nvPr/>
        </p:nvSpPr>
        <p:spPr>
          <a:xfrm rot="5400000">
            <a:off x="3321835" y="2178841"/>
            <a:ext cx="3929090" cy="57150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1000">
                <a:srgbClr val="0099CC">
                  <a:alpha val="0"/>
                </a:srgbClr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5" name="14 Onda"/>
          <p:cNvSpPr/>
          <p:nvPr/>
        </p:nvSpPr>
        <p:spPr>
          <a:xfrm rot="5400000">
            <a:off x="3821901" y="2178841"/>
            <a:ext cx="3929090" cy="57150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1000">
                <a:srgbClr val="0099CC">
                  <a:alpha val="0"/>
                </a:srgbClr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6" name="15 Onda"/>
          <p:cNvSpPr/>
          <p:nvPr/>
        </p:nvSpPr>
        <p:spPr>
          <a:xfrm rot="5400000">
            <a:off x="4321999" y="2178841"/>
            <a:ext cx="3929090" cy="57150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1000">
                <a:srgbClr val="0099CC">
                  <a:alpha val="0"/>
                </a:srgbClr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7" name="16 Onda"/>
          <p:cNvSpPr/>
          <p:nvPr/>
        </p:nvSpPr>
        <p:spPr>
          <a:xfrm rot="5400000">
            <a:off x="4822033" y="2178841"/>
            <a:ext cx="3929090" cy="57150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1000">
                <a:srgbClr val="0099CC">
                  <a:alpha val="0"/>
                </a:srgbClr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8" name="17 Onda"/>
          <p:cNvSpPr/>
          <p:nvPr/>
        </p:nvSpPr>
        <p:spPr>
          <a:xfrm rot="5400000">
            <a:off x="5322099" y="2178841"/>
            <a:ext cx="3929090" cy="57150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1000">
                <a:srgbClr val="0099CC">
                  <a:alpha val="0"/>
                </a:srgbClr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9" name="18 Onda"/>
          <p:cNvSpPr/>
          <p:nvPr/>
        </p:nvSpPr>
        <p:spPr>
          <a:xfrm rot="5400000">
            <a:off x="5822165" y="2178841"/>
            <a:ext cx="3929090" cy="57150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1000">
                <a:srgbClr val="0099CC">
                  <a:alpha val="0"/>
                </a:srgbClr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0" name="19 Onda"/>
          <p:cNvSpPr/>
          <p:nvPr/>
        </p:nvSpPr>
        <p:spPr>
          <a:xfrm rot="5400000">
            <a:off x="6393669" y="2178841"/>
            <a:ext cx="3929090" cy="57150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1000">
                <a:srgbClr val="0099CC">
                  <a:alpha val="0"/>
                </a:srgbClr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1" name="20 Onda"/>
          <p:cNvSpPr/>
          <p:nvPr/>
        </p:nvSpPr>
        <p:spPr>
          <a:xfrm rot="5400000">
            <a:off x="6965189" y="2178857"/>
            <a:ext cx="3929090" cy="5714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1000">
                <a:srgbClr val="0099CC">
                  <a:alpha val="0"/>
                </a:srgbClr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2" name="21 Rectángulo"/>
          <p:cNvSpPr/>
          <p:nvPr/>
        </p:nvSpPr>
        <p:spPr>
          <a:xfrm>
            <a:off x="0" y="-142894"/>
            <a:ext cx="9358346" cy="5429288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16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BDE3FF"/>
            </a:gs>
            <a:gs pos="50000">
              <a:srgbClr val="00228E">
                <a:shade val="67500"/>
                <a:satMod val="115000"/>
              </a:srgbClr>
            </a:gs>
            <a:gs pos="100000">
              <a:srgbClr val="00228E">
                <a:shade val="100000"/>
                <a:satMod val="115000"/>
              </a:srgb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8926372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ágrima"/>
          <p:cNvSpPr/>
          <p:nvPr/>
        </p:nvSpPr>
        <p:spPr>
          <a:xfrm rot="2740298">
            <a:off x="1342005" y="971186"/>
            <a:ext cx="2214677" cy="2131216"/>
          </a:xfrm>
          <a:prstGeom prst="teardrop">
            <a:avLst>
              <a:gd name="adj" fmla="val 111464"/>
            </a:avLst>
          </a:prstGeom>
          <a:gradFill flip="none" rotWithShape="1">
            <a:gsLst>
              <a:gs pos="59000">
                <a:srgbClr val="4048E4">
                  <a:shade val="30000"/>
                  <a:satMod val="115000"/>
                  <a:alpha val="0"/>
                </a:srgbClr>
              </a:gs>
              <a:gs pos="50000">
                <a:srgbClr val="4048E4">
                  <a:shade val="67500"/>
                  <a:satMod val="115000"/>
                </a:srgbClr>
              </a:gs>
              <a:gs pos="100000">
                <a:srgbClr val="4048E4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Lágrima"/>
          <p:cNvSpPr/>
          <p:nvPr/>
        </p:nvSpPr>
        <p:spPr>
          <a:xfrm rot="18847091">
            <a:off x="3328142" y="3535882"/>
            <a:ext cx="2596154" cy="2609054"/>
          </a:xfrm>
          <a:prstGeom prst="teardrop">
            <a:avLst>
              <a:gd name="adj" fmla="val 111464"/>
            </a:avLst>
          </a:prstGeom>
          <a:gradFill flip="none" rotWithShape="1">
            <a:gsLst>
              <a:gs pos="59000">
                <a:srgbClr val="4048E4">
                  <a:shade val="30000"/>
                  <a:satMod val="115000"/>
                  <a:alpha val="0"/>
                </a:srgbClr>
              </a:gs>
              <a:gs pos="50000">
                <a:srgbClr val="4048E4">
                  <a:shade val="67500"/>
                  <a:satMod val="115000"/>
                </a:srgbClr>
              </a:gs>
              <a:gs pos="100000">
                <a:srgbClr val="4048E4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Lágrima"/>
          <p:cNvSpPr/>
          <p:nvPr/>
        </p:nvSpPr>
        <p:spPr>
          <a:xfrm rot="8160681">
            <a:off x="3326681" y="-751359"/>
            <a:ext cx="2596154" cy="2609054"/>
          </a:xfrm>
          <a:prstGeom prst="teardrop">
            <a:avLst>
              <a:gd name="adj" fmla="val 111464"/>
            </a:avLst>
          </a:prstGeom>
          <a:gradFill flip="none" rotWithShape="1">
            <a:gsLst>
              <a:gs pos="59000">
                <a:srgbClr val="4048E4">
                  <a:shade val="30000"/>
                  <a:satMod val="115000"/>
                  <a:alpha val="0"/>
                </a:srgbClr>
              </a:gs>
              <a:gs pos="50000">
                <a:srgbClr val="4048E4">
                  <a:shade val="67500"/>
                  <a:satMod val="115000"/>
                </a:srgbClr>
              </a:gs>
              <a:gs pos="100000">
                <a:srgbClr val="4048E4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Lágrima"/>
          <p:cNvSpPr/>
          <p:nvPr/>
        </p:nvSpPr>
        <p:spPr>
          <a:xfrm rot="2740298">
            <a:off x="1256515" y="1392850"/>
            <a:ext cx="2596154" cy="2609054"/>
          </a:xfrm>
          <a:prstGeom prst="teardrop">
            <a:avLst>
              <a:gd name="adj" fmla="val 111464"/>
            </a:avLst>
          </a:prstGeom>
          <a:gradFill flip="none" rotWithShape="1">
            <a:gsLst>
              <a:gs pos="59000">
                <a:srgbClr val="4048E4">
                  <a:shade val="30000"/>
                  <a:satMod val="115000"/>
                  <a:alpha val="0"/>
                </a:srgbClr>
              </a:gs>
              <a:gs pos="50000">
                <a:srgbClr val="4048E4">
                  <a:shade val="67500"/>
                  <a:satMod val="115000"/>
                </a:srgbClr>
              </a:gs>
              <a:gs pos="100000">
                <a:srgbClr val="4048E4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Lágrima"/>
          <p:cNvSpPr/>
          <p:nvPr/>
        </p:nvSpPr>
        <p:spPr>
          <a:xfrm rot="13485969">
            <a:off x="5328521" y="1393033"/>
            <a:ext cx="2596154" cy="2609054"/>
          </a:xfrm>
          <a:prstGeom prst="teardrop">
            <a:avLst>
              <a:gd name="adj" fmla="val 111464"/>
            </a:avLst>
          </a:prstGeom>
          <a:gradFill flip="none" rotWithShape="1">
            <a:gsLst>
              <a:gs pos="59000">
                <a:srgbClr val="4048E4">
                  <a:shade val="30000"/>
                  <a:satMod val="115000"/>
                  <a:alpha val="0"/>
                </a:srgbClr>
              </a:gs>
              <a:gs pos="50000">
                <a:srgbClr val="4048E4">
                  <a:shade val="67500"/>
                  <a:satMod val="115000"/>
                </a:srgbClr>
              </a:gs>
              <a:gs pos="100000">
                <a:srgbClr val="4048E4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Lágrima"/>
          <p:cNvSpPr/>
          <p:nvPr/>
        </p:nvSpPr>
        <p:spPr>
          <a:xfrm rot="10989797">
            <a:off x="4856321" y="69624"/>
            <a:ext cx="2596154" cy="2609054"/>
          </a:xfrm>
          <a:prstGeom prst="teardrop">
            <a:avLst>
              <a:gd name="adj" fmla="val 111464"/>
            </a:avLst>
          </a:prstGeom>
          <a:gradFill flip="none" rotWithShape="1">
            <a:gsLst>
              <a:gs pos="59000">
                <a:srgbClr val="4048E4">
                  <a:shade val="30000"/>
                  <a:satMod val="115000"/>
                  <a:alpha val="0"/>
                </a:srgbClr>
              </a:gs>
              <a:gs pos="50000">
                <a:srgbClr val="4048E4">
                  <a:shade val="67500"/>
                  <a:satMod val="115000"/>
                </a:srgbClr>
              </a:gs>
              <a:gs pos="100000">
                <a:srgbClr val="4048E4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Lágrima"/>
          <p:cNvSpPr/>
          <p:nvPr/>
        </p:nvSpPr>
        <p:spPr>
          <a:xfrm rot="5668819">
            <a:off x="2032657" y="-122844"/>
            <a:ext cx="2596154" cy="2609054"/>
          </a:xfrm>
          <a:prstGeom prst="teardrop">
            <a:avLst>
              <a:gd name="adj" fmla="val 111464"/>
            </a:avLst>
          </a:prstGeom>
          <a:gradFill flip="none" rotWithShape="1">
            <a:gsLst>
              <a:gs pos="59000">
                <a:srgbClr val="4048E4">
                  <a:shade val="30000"/>
                  <a:satMod val="115000"/>
                  <a:alpha val="0"/>
                </a:srgbClr>
              </a:gs>
              <a:gs pos="50000">
                <a:srgbClr val="4048E4">
                  <a:shade val="67500"/>
                  <a:satMod val="115000"/>
                </a:srgbClr>
              </a:gs>
              <a:gs pos="100000">
                <a:srgbClr val="4048E4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Lágrima"/>
          <p:cNvSpPr/>
          <p:nvPr/>
        </p:nvSpPr>
        <p:spPr>
          <a:xfrm rot="16200000">
            <a:off x="4792762" y="2851052"/>
            <a:ext cx="2596154" cy="2609054"/>
          </a:xfrm>
          <a:prstGeom prst="teardrop">
            <a:avLst>
              <a:gd name="adj" fmla="val 111464"/>
            </a:avLst>
          </a:prstGeom>
          <a:gradFill flip="none" rotWithShape="1">
            <a:gsLst>
              <a:gs pos="59000">
                <a:srgbClr val="4048E4">
                  <a:shade val="30000"/>
                  <a:satMod val="115000"/>
                  <a:alpha val="0"/>
                </a:srgbClr>
              </a:gs>
              <a:gs pos="50000">
                <a:srgbClr val="4048E4">
                  <a:shade val="67500"/>
                  <a:satMod val="115000"/>
                </a:srgbClr>
              </a:gs>
              <a:gs pos="100000">
                <a:srgbClr val="4048E4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Lágrima"/>
          <p:cNvSpPr/>
          <p:nvPr/>
        </p:nvSpPr>
        <p:spPr>
          <a:xfrm rot="21427674">
            <a:off x="1992527" y="2920905"/>
            <a:ext cx="2596154" cy="2609054"/>
          </a:xfrm>
          <a:prstGeom prst="teardrop">
            <a:avLst>
              <a:gd name="adj" fmla="val 111464"/>
            </a:avLst>
          </a:prstGeom>
          <a:gradFill flip="none" rotWithShape="1">
            <a:gsLst>
              <a:gs pos="59000">
                <a:srgbClr val="4048E4">
                  <a:shade val="30000"/>
                  <a:satMod val="115000"/>
                  <a:alpha val="0"/>
                </a:srgbClr>
              </a:gs>
              <a:gs pos="50000">
                <a:srgbClr val="4048E4">
                  <a:shade val="67500"/>
                  <a:satMod val="115000"/>
                </a:srgbClr>
              </a:gs>
              <a:gs pos="100000">
                <a:srgbClr val="4048E4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3" name="12 Rectángulo"/>
          <p:cNvSpPr/>
          <p:nvPr/>
        </p:nvSpPr>
        <p:spPr>
          <a:xfrm>
            <a:off x="0" y="-785836"/>
            <a:ext cx="9358346" cy="692948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000"/>
                            </p:stCondLst>
                            <p:childTnLst>
                              <p:par>
                                <p:cTn id="80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3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5286380" cy="5143500"/>
          </a:xfrm>
          <a:prstGeom prst="rect">
            <a:avLst/>
          </a:prstGeom>
          <a:blipFill dpi="0" rotWithShape="1">
            <a:blip r:embed="rId2">
              <a:lum contrast="20000"/>
            </a:blip>
            <a:srcRect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6" name="5 Imagen" descr="081ff29006b3bbc831ea380ad92334dc.gif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142844" y="357172"/>
            <a:ext cx="5241922" cy="4379917"/>
          </a:xfrm>
          <a:prstGeom prst="ellipse">
            <a:avLst/>
          </a:prstGeom>
          <a:effectLst>
            <a:softEdge rad="635000"/>
          </a:effectLst>
        </p:spPr>
      </p:pic>
      <p:sp>
        <p:nvSpPr>
          <p:cNvPr id="4" name="3 Rectángulo"/>
          <p:cNvSpPr/>
          <p:nvPr/>
        </p:nvSpPr>
        <p:spPr>
          <a:xfrm>
            <a:off x="5357818" y="142858"/>
            <a:ext cx="3643338" cy="4857784"/>
          </a:xfrm>
          <a:prstGeom prst="rect">
            <a:avLst/>
          </a:prstGeom>
          <a:solidFill>
            <a:srgbClr val="4081D0"/>
          </a:solidFill>
          <a:ln>
            <a:solidFill>
              <a:srgbClr val="4081D0"/>
            </a:solidFill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>
              <a:ln>
                <a:solidFill>
                  <a:srgbClr val="4081D0"/>
                </a:solidFill>
              </a:ln>
            </a:endParaRPr>
          </a:p>
        </p:txBody>
      </p:sp>
      <p:sp>
        <p:nvSpPr>
          <p:cNvPr id="5" name="4 Marco"/>
          <p:cNvSpPr/>
          <p:nvPr/>
        </p:nvSpPr>
        <p:spPr>
          <a:xfrm>
            <a:off x="5429256" y="214296"/>
            <a:ext cx="3500462" cy="4714908"/>
          </a:xfrm>
          <a:prstGeom prst="frame">
            <a:avLst>
              <a:gd name="adj1" fmla="val 2780"/>
            </a:avLst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5786446" y="1214428"/>
            <a:ext cx="2857519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dirty="0" smtClean="0"/>
              <a:t>¿A quién no le fascina la idea de nadar con delfines? Muchos hemos soñado con ello después de verlos aparecer en películas y series de televisión. Su inteligencia y dinamismo los hace animales increíbles y cautivadores</a:t>
            </a:r>
            <a:r>
              <a:rPr lang="es-PE" b="1" dirty="0" smtClean="0"/>
              <a:t>. </a:t>
            </a:r>
            <a:r>
              <a:rPr lang="es-PE" dirty="0" smtClean="0"/>
              <a:t>Lo cierto es que ver delfines de cerca es</a:t>
            </a:r>
            <a:r>
              <a:rPr lang="es-PE" b="1" dirty="0" smtClean="0"/>
              <a:t> </a:t>
            </a:r>
            <a:r>
              <a:rPr lang="es-PE" dirty="0" smtClean="0"/>
              <a:t>una experiencia inolvidable y mágica</a:t>
            </a:r>
            <a:endParaRPr lang="es-PE" dirty="0"/>
          </a:p>
        </p:txBody>
      </p:sp>
      <p:sp>
        <p:nvSpPr>
          <p:cNvPr id="8" name="7 Rectángulo"/>
          <p:cNvSpPr/>
          <p:nvPr/>
        </p:nvSpPr>
        <p:spPr>
          <a:xfrm>
            <a:off x="0" y="-142894"/>
            <a:ext cx="9358346" cy="5429288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FF"/>
            </a:gs>
            <a:gs pos="50000">
              <a:srgbClr val="5AB4EC">
                <a:shade val="67500"/>
                <a:satMod val="115000"/>
              </a:srgbClr>
            </a:gs>
            <a:gs pos="100000">
              <a:srgbClr val="5AB4EC">
                <a:shade val="100000"/>
                <a:satMod val="115000"/>
              </a:srgbClr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0440931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una"/>
          <p:cNvSpPr/>
          <p:nvPr/>
        </p:nvSpPr>
        <p:spPr>
          <a:xfrm>
            <a:off x="148262" y="0"/>
            <a:ext cx="2709257" cy="4857766"/>
          </a:xfrm>
          <a:prstGeom prst="moon">
            <a:avLst>
              <a:gd name="adj" fmla="val 7724"/>
            </a:avLst>
          </a:prstGeom>
          <a:gradFill flip="none" rotWithShape="1">
            <a:gsLst>
              <a:gs pos="68000">
                <a:schemeClr val="bg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" name="3 Luna"/>
          <p:cNvSpPr/>
          <p:nvPr/>
        </p:nvSpPr>
        <p:spPr>
          <a:xfrm flipH="1">
            <a:off x="6429388" y="0"/>
            <a:ext cx="2643206" cy="4857766"/>
          </a:xfrm>
          <a:prstGeom prst="moon">
            <a:avLst>
              <a:gd name="adj" fmla="val 7448"/>
            </a:avLst>
          </a:prstGeom>
          <a:gradFill flip="none" rotWithShape="1">
            <a:gsLst>
              <a:gs pos="68000">
                <a:schemeClr val="bg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Luna"/>
          <p:cNvSpPr/>
          <p:nvPr/>
        </p:nvSpPr>
        <p:spPr>
          <a:xfrm flipH="1">
            <a:off x="5715040" y="0"/>
            <a:ext cx="2643206" cy="4857766"/>
          </a:xfrm>
          <a:prstGeom prst="moon">
            <a:avLst>
              <a:gd name="adj" fmla="val 8114"/>
            </a:avLst>
          </a:prstGeom>
          <a:gradFill flip="none" rotWithShape="1">
            <a:gsLst>
              <a:gs pos="68000">
                <a:schemeClr val="bg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Luna"/>
          <p:cNvSpPr/>
          <p:nvPr/>
        </p:nvSpPr>
        <p:spPr>
          <a:xfrm>
            <a:off x="862610" y="0"/>
            <a:ext cx="2709257" cy="4857766"/>
          </a:xfrm>
          <a:prstGeom prst="moon">
            <a:avLst>
              <a:gd name="adj" fmla="val 10326"/>
            </a:avLst>
          </a:prstGeom>
          <a:gradFill flip="none" rotWithShape="1">
            <a:gsLst>
              <a:gs pos="68000">
                <a:schemeClr val="bg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Luna"/>
          <p:cNvSpPr/>
          <p:nvPr/>
        </p:nvSpPr>
        <p:spPr>
          <a:xfrm>
            <a:off x="1576990" y="0"/>
            <a:ext cx="2709257" cy="4857766"/>
          </a:xfrm>
          <a:prstGeom prst="moon">
            <a:avLst>
              <a:gd name="adj" fmla="val 9025"/>
            </a:avLst>
          </a:prstGeom>
          <a:gradFill flip="none" rotWithShape="1">
            <a:gsLst>
              <a:gs pos="68000">
                <a:schemeClr val="bg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Luna"/>
          <p:cNvSpPr/>
          <p:nvPr/>
        </p:nvSpPr>
        <p:spPr>
          <a:xfrm flipH="1">
            <a:off x="5072098" y="0"/>
            <a:ext cx="2643206" cy="4857766"/>
          </a:xfrm>
          <a:prstGeom prst="moon">
            <a:avLst>
              <a:gd name="adj" fmla="val 10114"/>
            </a:avLst>
          </a:prstGeom>
          <a:gradFill flip="none" rotWithShape="1">
            <a:gsLst>
              <a:gs pos="68000">
                <a:schemeClr val="bg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Luna"/>
          <p:cNvSpPr/>
          <p:nvPr/>
        </p:nvSpPr>
        <p:spPr>
          <a:xfrm>
            <a:off x="2291370" y="0"/>
            <a:ext cx="2709257" cy="4857766"/>
          </a:xfrm>
          <a:prstGeom prst="moon">
            <a:avLst>
              <a:gd name="adj" fmla="val 8374"/>
            </a:avLst>
          </a:prstGeom>
          <a:gradFill flip="none" rotWithShape="1">
            <a:gsLst>
              <a:gs pos="68000">
                <a:schemeClr val="bg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Luna"/>
          <p:cNvSpPr/>
          <p:nvPr/>
        </p:nvSpPr>
        <p:spPr>
          <a:xfrm flipH="1">
            <a:off x="4429156" y="0"/>
            <a:ext cx="2643206" cy="4857766"/>
          </a:xfrm>
          <a:prstGeom prst="moon">
            <a:avLst>
              <a:gd name="adj" fmla="val 8781"/>
            </a:avLst>
          </a:prstGeom>
          <a:gradFill flip="none" rotWithShape="1">
            <a:gsLst>
              <a:gs pos="68000">
                <a:schemeClr val="bg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Rectángulo"/>
          <p:cNvSpPr/>
          <p:nvPr/>
        </p:nvSpPr>
        <p:spPr>
          <a:xfrm>
            <a:off x="0" y="-142894"/>
            <a:ext cx="9358346" cy="5429288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12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BDE3FF"/>
            </a:gs>
            <a:gs pos="50000">
              <a:srgbClr val="00228E">
                <a:shade val="67500"/>
                <a:satMod val="115000"/>
              </a:srgbClr>
            </a:gs>
            <a:gs pos="100000">
              <a:srgbClr val="00228E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0436676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4071934" y="4572020"/>
            <a:ext cx="1143008" cy="214314"/>
          </a:xfrm>
          <a:prstGeom prst="rect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Rectángulo"/>
          <p:cNvSpPr/>
          <p:nvPr/>
        </p:nvSpPr>
        <p:spPr>
          <a:xfrm>
            <a:off x="1357290" y="-12"/>
            <a:ext cx="6215106" cy="214314"/>
          </a:xfrm>
          <a:prstGeom prst="rect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Rectángulo"/>
          <p:cNvSpPr/>
          <p:nvPr/>
        </p:nvSpPr>
        <p:spPr>
          <a:xfrm>
            <a:off x="1571604" y="285740"/>
            <a:ext cx="5857916" cy="214314"/>
          </a:xfrm>
          <a:prstGeom prst="rect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Rectángulo"/>
          <p:cNvSpPr/>
          <p:nvPr/>
        </p:nvSpPr>
        <p:spPr>
          <a:xfrm>
            <a:off x="1785918" y="571492"/>
            <a:ext cx="5500726" cy="214314"/>
          </a:xfrm>
          <a:prstGeom prst="rect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Rectángulo"/>
          <p:cNvSpPr/>
          <p:nvPr/>
        </p:nvSpPr>
        <p:spPr>
          <a:xfrm>
            <a:off x="1857356" y="857244"/>
            <a:ext cx="5286412" cy="214314"/>
          </a:xfrm>
          <a:prstGeom prst="rect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Rectángulo"/>
          <p:cNvSpPr/>
          <p:nvPr/>
        </p:nvSpPr>
        <p:spPr>
          <a:xfrm>
            <a:off x="2000232" y="1142996"/>
            <a:ext cx="5000660" cy="214314"/>
          </a:xfrm>
          <a:prstGeom prst="rect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Rectángulo"/>
          <p:cNvSpPr/>
          <p:nvPr/>
        </p:nvSpPr>
        <p:spPr>
          <a:xfrm>
            <a:off x="2143108" y="1428748"/>
            <a:ext cx="4714908" cy="214314"/>
          </a:xfrm>
          <a:prstGeom prst="rect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Rectángulo"/>
          <p:cNvSpPr/>
          <p:nvPr/>
        </p:nvSpPr>
        <p:spPr>
          <a:xfrm>
            <a:off x="2285984" y="1714500"/>
            <a:ext cx="4429156" cy="214314"/>
          </a:xfrm>
          <a:prstGeom prst="rect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Rectángulo"/>
          <p:cNvSpPr/>
          <p:nvPr/>
        </p:nvSpPr>
        <p:spPr>
          <a:xfrm>
            <a:off x="2500298" y="2000252"/>
            <a:ext cx="4071966" cy="214314"/>
          </a:xfrm>
          <a:prstGeom prst="rect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3" name="12 Rectángulo"/>
          <p:cNvSpPr/>
          <p:nvPr/>
        </p:nvSpPr>
        <p:spPr>
          <a:xfrm>
            <a:off x="2643174" y="2286004"/>
            <a:ext cx="3786214" cy="214314"/>
          </a:xfrm>
          <a:prstGeom prst="rect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4" name="13 Rectángulo"/>
          <p:cNvSpPr/>
          <p:nvPr/>
        </p:nvSpPr>
        <p:spPr>
          <a:xfrm>
            <a:off x="2857488" y="2571756"/>
            <a:ext cx="3429024" cy="214314"/>
          </a:xfrm>
          <a:prstGeom prst="rect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5" name="14 Rectángulo"/>
          <p:cNvSpPr/>
          <p:nvPr/>
        </p:nvSpPr>
        <p:spPr>
          <a:xfrm>
            <a:off x="3000364" y="2857508"/>
            <a:ext cx="3143272" cy="214314"/>
          </a:xfrm>
          <a:prstGeom prst="rect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6" name="15 Rectángulo"/>
          <p:cNvSpPr/>
          <p:nvPr/>
        </p:nvSpPr>
        <p:spPr>
          <a:xfrm>
            <a:off x="3143240" y="3143260"/>
            <a:ext cx="2857520" cy="214314"/>
          </a:xfrm>
          <a:prstGeom prst="rect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7" name="16 Rectángulo"/>
          <p:cNvSpPr/>
          <p:nvPr/>
        </p:nvSpPr>
        <p:spPr>
          <a:xfrm>
            <a:off x="3357554" y="3429012"/>
            <a:ext cx="2500330" cy="214314"/>
          </a:xfrm>
          <a:prstGeom prst="rect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8" name="17 Rectángulo"/>
          <p:cNvSpPr/>
          <p:nvPr/>
        </p:nvSpPr>
        <p:spPr>
          <a:xfrm>
            <a:off x="3500430" y="3714764"/>
            <a:ext cx="2214578" cy="214314"/>
          </a:xfrm>
          <a:prstGeom prst="rect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9" name="18 Rectángulo"/>
          <p:cNvSpPr/>
          <p:nvPr/>
        </p:nvSpPr>
        <p:spPr>
          <a:xfrm>
            <a:off x="3786182" y="4000516"/>
            <a:ext cx="1714512" cy="214314"/>
          </a:xfrm>
          <a:prstGeom prst="rect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0" name="19 Rectángulo"/>
          <p:cNvSpPr/>
          <p:nvPr/>
        </p:nvSpPr>
        <p:spPr>
          <a:xfrm>
            <a:off x="3929058" y="4286268"/>
            <a:ext cx="1428760" cy="214314"/>
          </a:xfrm>
          <a:prstGeom prst="rect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1" name="20 Rectángulo"/>
          <p:cNvSpPr/>
          <p:nvPr/>
        </p:nvSpPr>
        <p:spPr>
          <a:xfrm>
            <a:off x="4214810" y="4929210"/>
            <a:ext cx="857256" cy="214290"/>
          </a:xfrm>
          <a:prstGeom prst="rect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2" name="21 Rectángulo"/>
          <p:cNvSpPr/>
          <p:nvPr/>
        </p:nvSpPr>
        <p:spPr>
          <a:xfrm>
            <a:off x="0" y="-142894"/>
            <a:ext cx="9358346" cy="5429288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16" presetID="2" presetClass="exit" presetSubtype="1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1E7E"/>
            </a:gs>
            <a:gs pos="50000">
              <a:srgbClr val="00B0F0">
                <a:shade val="67500"/>
                <a:satMod val="115000"/>
              </a:srgbClr>
            </a:gs>
            <a:gs pos="100000">
              <a:srgbClr val="00B0F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oursinplaya_20200120122508272_dolph1.jpe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Marco"/>
          <p:cNvSpPr/>
          <p:nvPr/>
        </p:nvSpPr>
        <p:spPr>
          <a:xfrm>
            <a:off x="500034" y="-571522"/>
            <a:ext cx="2000232" cy="1857364"/>
          </a:xfrm>
          <a:prstGeom prst="fram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6643702" y="-500084"/>
            <a:ext cx="2000232" cy="1857364"/>
          </a:xfrm>
          <a:prstGeom prst="fram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500034" y="3929072"/>
            <a:ext cx="2000232" cy="1857364"/>
          </a:xfrm>
          <a:prstGeom prst="fram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6643702" y="4000510"/>
            <a:ext cx="2000232" cy="1857364"/>
          </a:xfrm>
          <a:prstGeom prst="fram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1285852" y="-142894"/>
            <a:ext cx="2000232" cy="1857364"/>
          </a:xfrm>
          <a:prstGeom prst="fram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5715008" y="0"/>
            <a:ext cx="2000232" cy="1714512"/>
          </a:xfrm>
          <a:prstGeom prst="fram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1428728" y="3429006"/>
            <a:ext cx="2000232" cy="1857364"/>
          </a:xfrm>
          <a:prstGeom prst="fram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arco"/>
          <p:cNvSpPr/>
          <p:nvPr/>
        </p:nvSpPr>
        <p:spPr>
          <a:xfrm>
            <a:off x="5786446" y="3429006"/>
            <a:ext cx="2000232" cy="1857364"/>
          </a:xfrm>
          <a:prstGeom prst="fram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arco"/>
          <p:cNvSpPr/>
          <p:nvPr/>
        </p:nvSpPr>
        <p:spPr>
          <a:xfrm>
            <a:off x="2500298" y="714362"/>
            <a:ext cx="2000232" cy="1857364"/>
          </a:xfrm>
          <a:prstGeom prst="fram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arco"/>
          <p:cNvSpPr/>
          <p:nvPr/>
        </p:nvSpPr>
        <p:spPr>
          <a:xfrm>
            <a:off x="4643438" y="714362"/>
            <a:ext cx="2000232" cy="1857388"/>
          </a:xfrm>
          <a:prstGeom prst="fram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arco"/>
          <p:cNvSpPr/>
          <p:nvPr/>
        </p:nvSpPr>
        <p:spPr>
          <a:xfrm>
            <a:off x="4643438" y="2571750"/>
            <a:ext cx="2000232" cy="1857364"/>
          </a:xfrm>
          <a:prstGeom prst="fram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Marco"/>
          <p:cNvSpPr/>
          <p:nvPr/>
        </p:nvSpPr>
        <p:spPr>
          <a:xfrm>
            <a:off x="2500298" y="2571750"/>
            <a:ext cx="2000232" cy="1857364"/>
          </a:xfrm>
          <a:prstGeom prst="fram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Rectángulo"/>
          <p:cNvSpPr/>
          <p:nvPr/>
        </p:nvSpPr>
        <p:spPr>
          <a:xfrm>
            <a:off x="-214346" y="-642960"/>
            <a:ext cx="9358346" cy="664373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2050" name="Picture 2" descr="Rendered Image"/>
          <p:cNvPicPr>
            <a:picLocks noChangeAspect="1" noChangeArrowheads="1"/>
          </p:cNvPicPr>
          <p:nvPr/>
        </p:nvPicPr>
        <p:blipFill>
          <a:blip r:embed="rId4">
            <a:lum contrast="40000"/>
          </a:blip>
          <a:srcRect/>
          <a:stretch>
            <a:fillRect/>
          </a:stretch>
        </p:blipFill>
        <p:spPr bwMode="auto">
          <a:xfrm rot="20855197">
            <a:off x="6551496" y="2737979"/>
            <a:ext cx="1534636" cy="628949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2000"/>
                            </p:stCondLst>
                            <p:childTnLst>
                              <p:par>
                                <p:cTn id="92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1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3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3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6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7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7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3" fill="hold">
                            <p:stCondLst>
                              <p:cond delay="4000"/>
                            </p:stCondLst>
                            <p:childTnLst>
                              <p:par>
                                <p:cTn id="184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86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NADANDO CON DELFINE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ersonalizado 5">
      <a:majorFont>
        <a:latin typeface="Monotype Corsiva"/>
        <a:ea typeface=""/>
        <a:cs typeface=""/>
      </a:majorFont>
      <a:minorFont>
        <a:latin typeface="Monotype Corsiv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NADANDO CON DELFINES</Template>
  <TotalTime>0</TotalTime>
  <Words>245</Words>
  <Application>Microsoft Office PowerPoint</Application>
  <PresentationFormat>Presentación en pantalla (16:9)</PresentationFormat>
  <Paragraphs>15</Paragraphs>
  <Slides>34</Slides>
  <Notes>2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34</vt:i4>
      </vt:variant>
    </vt:vector>
  </HeadingPairs>
  <TitlesOfParts>
    <vt:vector size="36" baseType="lpstr">
      <vt:lpstr>NADANDO CON DELFINES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2021-01-14T15:55:48Z</dcterms:created>
  <dcterms:modified xsi:type="dcterms:W3CDTF">2021-01-14T16:01:54Z</dcterms:modified>
</cp:coreProperties>
</file>