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86" r:id="rId3"/>
    <p:sldId id="310" r:id="rId4"/>
    <p:sldId id="275" r:id="rId5"/>
    <p:sldId id="284" r:id="rId6"/>
    <p:sldId id="289" r:id="rId7"/>
    <p:sldId id="285" r:id="rId8"/>
    <p:sldId id="283" r:id="rId9"/>
    <p:sldId id="280" r:id="rId10"/>
    <p:sldId id="282" r:id="rId11"/>
    <p:sldId id="279" r:id="rId12"/>
    <p:sldId id="281" r:id="rId13"/>
    <p:sldId id="277" r:id="rId14"/>
    <p:sldId id="278" r:id="rId15"/>
    <p:sldId id="264" r:id="rId16"/>
    <p:sldId id="272" r:id="rId17"/>
    <p:sldId id="307" r:id="rId18"/>
    <p:sldId id="276" r:id="rId19"/>
    <p:sldId id="268" r:id="rId20"/>
    <p:sldId id="274" r:id="rId21"/>
    <p:sldId id="273" r:id="rId22"/>
    <p:sldId id="271" r:id="rId23"/>
    <p:sldId id="267" r:id="rId24"/>
    <p:sldId id="269" r:id="rId25"/>
    <p:sldId id="266" r:id="rId26"/>
    <p:sldId id="270" r:id="rId27"/>
    <p:sldId id="262" r:id="rId28"/>
    <p:sldId id="309" r:id="rId29"/>
    <p:sldId id="265" r:id="rId30"/>
    <p:sldId id="308" r:id="rId31"/>
    <p:sldId id="261" r:id="rId32"/>
    <p:sldId id="263" r:id="rId33"/>
    <p:sldId id="305" r:id="rId34"/>
    <p:sldId id="306" r:id="rId35"/>
    <p:sldId id="303" r:id="rId36"/>
    <p:sldId id="304" r:id="rId37"/>
    <p:sldId id="302" r:id="rId38"/>
    <p:sldId id="301" r:id="rId39"/>
    <p:sldId id="300" r:id="rId40"/>
    <p:sldId id="299" r:id="rId41"/>
    <p:sldId id="298" r:id="rId42"/>
    <p:sldId id="297" r:id="rId43"/>
    <p:sldId id="296" r:id="rId44"/>
    <p:sldId id="295" r:id="rId45"/>
    <p:sldId id="294" r:id="rId46"/>
    <p:sldId id="291" r:id="rId47"/>
    <p:sldId id="259" r:id="rId48"/>
    <p:sldId id="293" r:id="rId49"/>
    <p:sldId id="292" r:id="rId50"/>
    <p:sldId id="258" r:id="rId51"/>
    <p:sldId id="257" r:id="rId52"/>
    <p:sldId id="314" r:id="rId53"/>
    <p:sldId id="312" r:id="rId54"/>
    <p:sldId id="316" r:id="rId55"/>
    <p:sldId id="260" r:id="rId56"/>
    <p:sldId id="315" r:id="rId57"/>
    <p:sldId id="313" r:id="rId58"/>
    <p:sldId id="317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WLD0Xj9N+Shj3F/4Y1W4w" hashData="fyAa/4FRgODPJZfqWKnCMGKHs4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543800"/>
    <a:srgbClr val="003399"/>
    <a:srgbClr val="B9A52F"/>
    <a:srgbClr val="CC9900"/>
    <a:srgbClr val="0066FF"/>
    <a:srgbClr val="996600"/>
    <a:srgbClr val="006600"/>
    <a:srgbClr val="FF3300"/>
    <a:srgbClr val="3A2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90" y="5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E8C7C-1F2D-4837-97B3-E955A1DC129D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AAE0CD-4B67-4C18-9294-FF53B642F3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AE0CD-4B67-4C18-9294-FF53B642F3F3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AE0CD-4B67-4C18-9294-FF53B642F3F3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FE5203-C122-45A7-B658-B6291BDD00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18425F-D45B-42F3-B3D6-A54DA5B0CB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90286683_bfe7c731ee_o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30" y="0"/>
            <a:ext cx="9142370" cy="6858000"/>
          </a:xfrm>
          <a:prstGeom prst="rect">
            <a:avLst/>
          </a:prstGeom>
        </p:spPr>
      </p:pic>
      <p:pic>
        <p:nvPicPr>
          <p:cNvPr id="59398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214414" y="1000108"/>
            <a:ext cx="2724981" cy="800102"/>
          </a:xfrm>
          <a:prstGeom prst="rect">
            <a:avLst/>
          </a:prstGeom>
          <a:noFill/>
        </p:spPr>
      </p:pic>
      <p:pic>
        <p:nvPicPr>
          <p:cNvPr id="59400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85720" y="1785926"/>
            <a:ext cx="4464907" cy="100013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6215082"/>
            <a:ext cx="23968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Esta es una creación de Raquel</a:t>
            </a:r>
            <a:endParaRPr lang="es-ES" sz="1400" b="1" dirty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928794" y="3071810"/>
            <a:ext cx="10823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Matura MT Script Capitals" pitchFamily="66" charset="0"/>
              </a:rPr>
              <a:t>-2-</a:t>
            </a:r>
            <a:endParaRPr lang="es-ES" sz="60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latin typeface="Matura MT Script Capitals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42844" y="5643578"/>
            <a:ext cx="2289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</a:t>
            </a:r>
            <a:r>
              <a:rPr lang="es-ES_tradnl" sz="1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</a:t>
            </a:r>
            <a:r>
              <a:rPr lang="en-US" sz="1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n-US" sz="1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The Ocean</a:t>
            </a:r>
          </a:p>
          <a:p>
            <a:r>
              <a:rPr lang="en-US" sz="1200" b="1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</a:t>
            </a:r>
            <a:r>
              <a:rPr lang="en-US" sz="1200" b="1" u="sng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n-US" sz="1200" b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Oxygene</a:t>
            </a:r>
            <a:r>
              <a:rPr lang="en-US" sz="1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n-US" sz="1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</a:t>
            </a:r>
            <a:r>
              <a:rPr lang="en-US" sz="1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n-US" sz="1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(</a:t>
            </a:r>
            <a:r>
              <a:rPr lang="en-US" sz="1200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Goldtripp</a:t>
            </a:r>
            <a:r>
              <a:rPr lang="en-US" sz="1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Remix)</a:t>
            </a:r>
            <a:endParaRPr lang="es-ES" sz="12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4000">
    <p:sndAc>
      <p:stSnd loop="1">
        <p:snd r:embed="rId2" name="Oxygene - The Ocean (Goldtripp Remix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2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200"/>
                            </p:stCondLst>
                            <p:childTnLst>
                              <p:par>
                                <p:cTn id="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2654921">
            <a:off x="1763740" y="4114120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4190610">
            <a:off x="1238483" y="308635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855663">
            <a:off x="1321704" y="195354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7478804">
            <a:off x="1826456" y="96171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8304881">
            <a:off x="2628179" y="12238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9742225">
            <a:off x="3699974" y="-70593"/>
            <a:ext cx="1637542" cy="1571665"/>
          </a:xfrm>
          <a:prstGeom prst="moon">
            <a:avLst>
              <a:gd name="adj" fmla="val 5242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1818668">
            <a:off x="4777830" y="20382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2871961">
            <a:off x="5610725" y="819948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4169937">
            <a:off x="6109708" y="16015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5002511">
            <a:off x="6380330" y="25131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891081">
            <a:off x="6082673" y="357171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8122436">
            <a:off x="5530706" y="45227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9777846">
            <a:off x="4520447" y="508812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21184103">
            <a:off x="3308541" y="5308049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10478">
            <a:off x="2538265" y="4720267"/>
            <a:ext cx="1459169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2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chemeClr val="bg2">
                <a:lumMod val="60000"/>
                <a:lumOff val="40000"/>
                <a:alpha val="4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Combinar"/>
          <p:cNvSpPr/>
          <p:nvPr/>
        </p:nvSpPr>
        <p:spPr>
          <a:xfrm rot="16200000">
            <a:off x="-1071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249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75005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110727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146443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182162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225025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260744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303607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33932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38218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417907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45362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6200000">
            <a:off x="489345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6200000">
            <a:off x="52506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6200000">
            <a:off x="560783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6200000">
            <a:off x="5964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6200000">
            <a:off x="632221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6200000">
            <a:off x="66794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6200000">
            <a:off x="6965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6200000">
            <a:off x="725091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6200000">
            <a:off x="753666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6200000">
            <a:off x="782241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6200000">
            <a:off x="8108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6200000">
            <a:off x="-1071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6200000">
            <a:off x="249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6200000">
            <a:off x="75005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6200000">
            <a:off x="110727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mbinar"/>
          <p:cNvSpPr/>
          <p:nvPr/>
        </p:nvSpPr>
        <p:spPr>
          <a:xfrm rot="16200000">
            <a:off x="146443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6200000">
            <a:off x="182162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6200000">
            <a:off x="225025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6200000">
            <a:off x="260744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6200000">
            <a:off x="303607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6200000">
            <a:off x="33932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6200000">
            <a:off x="38218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6200000">
            <a:off x="417907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6200000">
            <a:off x="45362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6200000">
            <a:off x="489345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6200000">
            <a:off x="52506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6200000">
            <a:off x="560783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mbinar"/>
          <p:cNvSpPr/>
          <p:nvPr/>
        </p:nvSpPr>
        <p:spPr>
          <a:xfrm rot="16200000">
            <a:off x="5964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mbinar"/>
          <p:cNvSpPr/>
          <p:nvPr/>
        </p:nvSpPr>
        <p:spPr>
          <a:xfrm rot="16200000">
            <a:off x="632221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mbinar"/>
          <p:cNvSpPr/>
          <p:nvPr/>
        </p:nvSpPr>
        <p:spPr>
          <a:xfrm rot="16200000">
            <a:off x="66794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mbinar"/>
          <p:cNvSpPr/>
          <p:nvPr/>
        </p:nvSpPr>
        <p:spPr>
          <a:xfrm rot="16200000">
            <a:off x="6965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mbinar"/>
          <p:cNvSpPr/>
          <p:nvPr/>
        </p:nvSpPr>
        <p:spPr>
          <a:xfrm rot="16200000">
            <a:off x="725091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ombinar"/>
          <p:cNvSpPr/>
          <p:nvPr/>
        </p:nvSpPr>
        <p:spPr>
          <a:xfrm rot="16200000">
            <a:off x="753666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Combinar"/>
          <p:cNvSpPr/>
          <p:nvPr/>
        </p:nvSpPr>
        <p:spPr>
          <a:xfrm rot="16200000">
            <a:off x="782241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Combinar"/>
          <p:cNvSpPr/>
          <p:nvPr/>
        </p:nvSpPr>
        <p:spPr>
          <a:xfrm rot="16200000">
            <a:off x="8108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Onda"/>
          <p:cNvSpPr/>
          <p:nvPr/>
        </p:nvSpPr>
        <p:spPr>
          <a:xfrm rot="3887032">
            <a:off x="4377759" y="127929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6985913" flipV="1">
            <a:off x="3174975" y="83602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6985913" flipV="1">
            <a:off x="2532032" y="1261114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3887032">
            <a:off x="4949262" y="1342378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6985913" flipV="1">
            <a:off x="1817653" y="2404123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6985913" flipV="1">
            <a:off x="1103273" y="3547130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3887032">
            <a:off x="5663643" y="2556822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3887032">
            <a:off x="6344237" y="3711919"/>
            <a:ext cx="1543166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6985913" flipV="1">
            <a:off x="317454" y="4690139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3887032">
            <a:off x="6834490" y="4798958"/>
            <a:ext cx="1577362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6985913" flipV="1">
            <a:off x="-59078" y="5908780"/>
            <a:ext cx="1531398" cy="816967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3887032">
            <a:off x="7633915" y="5932636"/>
            <a:ext cx="1410588" cy="87270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7000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3175">
            <a:solidFill>
              <a:srgbClr val="00B0F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-500090"/>
            <a:ext cx="9144000" cy="7786742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Decisión"/>
          <p:cNvSpPr/>
          <p:nvPr/>
        </p:nvSpPr>
        <p:spPr>
          <a:xfrm>
            <a:off x="0" y="0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4143380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5572116"/>
            <a:ext cx="3071802" cy="1285884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6072198" y="0"/>
            <a:ext cx="3071802" cy="1428736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6072198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600076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6072198" y="4143380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6072198" y="5500702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1500166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1500166" y="2071654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1500166" y="3500414"/>
            <a:ext cx="3071802" cy="1357346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1500166" y="4857736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572000" y="714380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572000" y="207167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4572000" y="3500438"/>
            <a:ext cx="3071834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4572000" y="4786322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-500090"/>
            <a:ext cx="9144000" cy="821537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700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785918" y="342900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429124" y="342900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785918" y="571480"/>
            <a:ext cx="2643206" cy="2928958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429124" y="571480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2214546" y="1000108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3929058" y="1000108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929058" y="307181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214546" y="3071810"/>
            <a:ext cx="2571768" cy="3000396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2643174" y="1500174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3786182" y="1500174"/>
            <a:ext cx="2357454" cy="2928958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428992" y="3000372"/>
            <a:ext cx="2714644" cy="2357454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2643174" y="2571744"/>
            <a:ext cx="2571768" cy="2857520"/>
          </a:xfrm>
          <a:prstGeom prst="rtTriangl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"/>
                            </p:stCondLst>
                            <p:childTnLst>
                              <p:par>
                                <p:cTn id="14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9A52F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35715" y="-35715"/>
            <a:ext cx="1520247" cy="159167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67917">
            <a:off x="7571742" y="47802"/>
            <a:ext cx="1569547" cy="159167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0" y="5266324"/>
            <a:ext cx="1520247" cy="159167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588038" y="5302039"/>
            <a:ext cx="1520247" cy="159167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678625" y="678642"/>
            <a:ext cx="1520247" cy="159167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6785">
            <a:off x="6679168" y="677870"/>
            <a:ext cx="1569547" cy="159167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800000">
            <a:off x="785786" y="4643446"/>
            <a:ext cx="1520247" cy="159167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180111">
            <a:off x="6893730" y="4822046"/>
            <a:ext cx="1520247" cy="159167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321568" y="1250146"/>
            <a:ext cx="1520247" cy="159167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2035947" y="1893088"/>
            <a:ext cx="1520247" cy="159167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800000">
            <a:off x="1571604" y="4000504"/>
            <a:ext cx="1520247" cy="159167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2000232" y="3571876"/>
            <a:ext cx="1520247" cy="159167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833">
            <a:off x="6048279" y="1261239"/>
            <a:ext cx="1569547" cy="159167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345101">
            <a:off x="5147873" y="2003443"/>
            <a:ext cx="1569547" cy="159167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5400000">
            <a:off x="6250788" y="4321980"/>
            <a:ext cx="1520247" cy="159167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5400000">
            <a:off x="5393532" y="3607600"/>
            <a:ext cx="1520247" cy="159167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1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19 Paralelogramo"/>
          <p:cNvSpPr/>
          <p:nvPr/>
        </p:nvSpPr>
        <p:spPr>
          <a:xfrm>
            <a:off x="78578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0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0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257173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171451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42862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350046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607219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521497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78581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700092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8572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71451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25717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34290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428624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51435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607219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0089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792955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-2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0004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0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50017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4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50030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00037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50043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00050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50057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00063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550070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600076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6500814"/>
            <a:ext cx="3643306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56" y="-2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429256" y="50004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56" y="100010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429256" y="150017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429256" y="200024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429256" y="250030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429256" y="300037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429256" y="350043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5429256" y="400050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5429256" y="450057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429256" y="500063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429256" y="550070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429256" y="600076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429256" y="6500814"/>
            <a:ext cx="3714744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CC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41452">
            <a:off x="-74300" y="3768483"/>
            <a:ext cx="2005383" cy="2035654"/>
          </a:xfrm>
          <a:prstGeom prst="teardrop">
            <a:avLst/>
          </a:prstGeom>
          <a:gradFill flip="none" rotWithShape="1">
            <a:gsLst>
              <a:gs pos="59000">
                <a:srgbClr val="3333FF">
                  <a:alpha val="83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22521">
            <a:off x="-6314" y="980076"/>
            <a:ext cx="2005383" cy="2035654"/>
          </a:xfrm>
          <a:prstGeom prst="teardrop">
            <a:avLst/>
          </a:prstGeom>
          <a:gradFill flip="none" rotWithShape="1">
            <a:gsLst>
              <a:gs pos="59000">
                <a:srgbClr val="3333FF">
                  <a:alpha val="83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41452">
            <a:off x="2140278" y="3839921"/>
            <a:ext cx="2005383" cy="2035654"/>
          </a:xfrm>
          <a:prstGeom prst="teardrop">
            <a:avLst/>
          </a:prstGeom>
          <a:gradFill flip="none" rotWithShape="1">
            <a:gsLst>
              <a:gs pos="59000">
                <a:srgbClr val="3333FF">
                  <a:alpha val="83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22521">
            <a:off x="2208264" y="980075"/>
            <a:ext cx="2005383" cy="2035654"/>
          </a:xfrm>
          <a:prstGeom prst="teardrop">
            <a:avLst/>
          </a:prstGeom>
          <a:gradFill flip="none" rotWithShape="1">
            <a:gsLst>
              <a:gs pos="59000">
                <a:srgbClr val="3333FF">
                  <a:alpha val="83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41452">
            <a:off x="4640609" y="3839921"/>
            <a:ext cx="2005383" cy="2035654"/>
          </a:xfrm>
          <a:prstGeom prst="teardrop">
            <a:avLst/>
          </a:prstGeom>
          <a:gradFill flip="none" rotWithShape="1">
            <a:gsLst>
              <a:gs pos="59000">
                <a:srgbClr val="3333FF">
                  <a:alpha val="83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322521">
            <a:off x="4708595" y="980075"/>
            <a:ext cx="2005383" cy="2035654"/>
          </a:xfrm>
          <a:prstGeom prst="teardrop">
            <a:avLst/>
          </a:prstGeom>
          <a:gradFill flip="none" rotWithShape="1">
            <a:gsLst>
              <a:gs pos="59000">
                <a:srgbClr val="3333FF">
                  <a:alpha val="83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41452">
            <a:off x="6998063" y="3839921"/>
            <a:ext cx="2005383" cy="2035654"/>
          </a:xfrm>
          <a:prstGeom prst="teardrop">
            <a:avLst/>
          </a:prstGeom>
          <a:gradFill flip="none" rotWithShape="1">
            <a:gsLst>
              <a:gs pos="59000">
                <a:srgbClr val="3333FF">
                  <a:alpha val="83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22521">
            <a:off x="7066049" y="980075"/>
            <a:ext cx="2005383" cy="2035654"/>
          </a:xfrm>
          <a:prstGeom prst="teardrop">
            <a:avLst/>
          </a:prstGeom>
          <a:gradFill flip="none" rotWithShape="1">
            <a:gsLst>
              <a:gs pos="59000">
                <a:srgbClr val="3333FF">
                  <a:alpha val="83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6" grpId="0" animBg="1"/>
      <p:bldP spid="6" grpId="2" animBg="1"/>
      <p:bldP spid="6" grpId="3" animBg="1"/>
      <p:bldP spid="7" grpId="0" animBg="1"/>
      <p:bldP spid="7" grpId="2" animBg="1"/>
      <p:bldP spid="7" grpId="3" animBg="1"/>
      <p:bldP spid="8" grpId="0" animBg="1"/>
      <p:bldP spid="8" grpId="2" animBg="1"/>
      <p:bldP spid="8" grpId="3" animBg="1"/>
      <p:bldP spid="9" grpId="0" animBg="1"/>
      <p:bldP spid="9" grpId="2" animBg="1"/>
      <p:bldP spid="9" grpId="3" animBg="1"/>
      <p:bldP spid="10" grpId="0" animBg="1"/>
      <p:bldP spid="10" grpId="2" animBg="1"/>
      <p:bldP spid="10" grpId="3" animBg="1"/>
      <p:bldP spid="11" grpId="0" animBg="1"/>
      <p:bldP spid="11" grpId="2" animBg="1"/>
      <p:bldP spid="11" grpId="3" animBg="1"/>
      <p:bldP spid="12" grpId="0" animBg="1"/>
      <p:bldP spid="12" grpId="2" animBg="1"/>
      <p:bldP spid="12" grpId="3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654921">
            <a:off x="1763740" y="4114120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4190610">
            <a:off x="1238483" y="308635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855663">
            <a:off x="1321704" y="195354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478804">
            <a:off x="1826456" y="96171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304881">
            <a:off x="2628179" y="12238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9742225">
            <a:off x="3699974" y="-70593"/>
            <a:ext cx="1637542" cy="1571665"/>
          </a:xfrm>
          <a:prstGeom prst="moon">
            <a:avLst>
              <a:gd name="adj" fmla="val 5242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1818668">
            <a:off x="4777830" y="20382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871961">
            <a:off x="5610725" y="819948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4169937">
            <a:off x="6109708" y="16015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5002511">
            <a:off x="6380330" y="25131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891081">
            <a:off x="6082673" y="357171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8122436">
            <a:off x="5530706" y="45227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777846">
            <a:off x="4520447" y="508812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21184103">
            <a:off x="3308541" y="5308049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910478">
            <a:off x="2538265" y="4720267"/>
            <a:ext cx="1459169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C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500090"/>
            <a:ext cx="9144000" cy="785818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2).jpg"/>
          <p:cNvPicPr>
            <a:picLocks noChangeAspect="1"/>
          </p:cNvPicPr>
          <p:nvPr/>
        </p:nvPicPr>
        <p:blipFill>
          <a:blip r:embed="rId2"/>
          <a:srcRect b="11121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1071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49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75005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110727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146443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182162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225025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260744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303607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33932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38218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417907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45362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489345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6200000">
            <a:off x="52506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6200000">
            <a:off x="560783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6200000">
            <a:off x="5964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6200000">
            <a:off x="632221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6200000">
            <a:off x="66794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6200000">
            <a:off x="6965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6200000">
            <a:off x="725091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6200000">
            <a:off x="753666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6200000">
            <a:off x="782241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6200000">
            <a:off x="8108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6200000">
            <a:off x="-1071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6200000">
            <a:off x="249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6200000">
            <a:off x="75005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6200000">
            <a:off x="110727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6200000">
            <a:off x="146443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6200000">
            <a:off x="182162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6200000">
            <a:off x="225025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mbinar"/>
          <p:cNvSpPr/>
          <p:nvPr/>
        </p:nvSpPr>
        <p:spPr>
          <a:xfrm rot="16200000">
            <a:off x="260744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6200000">
            <a:off x="303607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6200000">
            <a:off x="33932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6200000">
            <a:off x="38218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6200000">
            <a:off x="417907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6200000">
            <a:off x="45362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6200000">
            <a:off x="489345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6200000">
            <a:off x="52506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6200000">
            <a:off x="560783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6200000">
            <a:off x="5964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6200000">
            <a:off x="632221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6200000">
            <a:off x="66794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mbinar"/>
          <p:cNvSpPr/>
          <p:nvPr/>
        </p:nvSpPr>
        <p:spPr>
          <a:xfrm rot="16200000">
            <a:off x="6965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mbinar"/>
          <p:cNvSpPr/>
          <p:nvPr/>
        </p:nvSpPr>
        <p:spPr>
          <a:xfrm rot="16200000">
            <a:off x="725091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mbinar"/>
          <p:cNvSpPr/>
          <p:nvPr/>
        </p:nvSpPr>
        <p:spPr>
          <a:xfrm rot="16200000">
            <a:off x="753666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mbinar"/>
          <p:cNvSpPr/>
          <p:nvPr/>
        </p:nvSpPr>
        <p:spPr>
          <a:xfrm rot="16200000">
            <a:off x="782241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mbinar"/>
          <p:cNvSpPr/>
          <p:nvPr/>
        </p:nvSpPr>
        <p:spPr>
          <a:xfrm rot="16200000">
            <a:off x="8108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3725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5000">
                <a:srgbClr val="3A2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3887032">
            <a:off x="4377759" y="127929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6985913" flipV="1">
            <a:off x="3174975" y="83602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6985913" flipV="1">
            <a:off x="2532032" y="1261114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3887032">
            <a:off x="4949262" y="1342378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985913" flipV="1">
            <a:off x="1817653" y="2404123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6985913" flipV="1">
            <a:off x="1103273" y="3547130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3887032">
            <a:off x="5663643" y="2556822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3887032">
            <a:off x="6344237" y="3711919"/>
            <a:ext cx="1543166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6985913" flipV="1">
            <a:off x="317454" y="4690139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3887032">
            <a:off x="6834490" y="4798958"/>
            <a:ext cx="1577362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6985913" flipV="1">
            <a:off x="-59078" y="5908780"/>
            <a:ext cx="1531398" cy="816967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3887032">
            <a:off x="7633915" y="5932636"/>
            <a:ext cx="1410588" cy="87270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399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4143380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5572116"/>
            <a:ext cx="3071802" cy="1285884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072198" y="0"/>
            <a:ext cx="3071802" cy="1428736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072198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00076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72198" y="4143380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072198" y="5500702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500166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1500166" y="2071654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500166" y="3500414"/>
            <a:ext cx="3071802" cy="1357346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1500166" y="4857736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643438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207167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3500438"/>
            <a:ext cx="3071834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4786322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-500090"/>
            <a:ext cx="9144000" cy="821537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785918" y="342900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429124" y="342900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785918" y="571480"/>
            <a:ext cx="2643206" cy="2928958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429124" y="571480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2214546" y="1000108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3929058" y="1000108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929058" y="307181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214546" y="3071810"/>
            <a:ext cx="2571768" cy="3000396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2643174" y="1500174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3786182" y="1500174"/>
            <a:ext cx="2357454" cy="2928958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428992" y="3000372"/>
            <a:ext cx="2714644" cy="2357454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2643174" y="2571744"/>
            <a:ext cx="2571768" cy="285752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"/>
                            </p:stCondLst>
                            <p:childTnLst>
                              <p:par>
                                <p:cTn id="14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6200000">
            <a:off x="35715" y="-35715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67917">
            <a:off x="7571742" y="47802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0" y="526632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588038" y="5302039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678625" y="678642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6785">
            <a:off x="6679168" y="677870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800000">
            <a:off x="785786" y="46434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180111">
            <a:off x="6893730" y="4822046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321568" y="12501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2035947" y="1893088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800000">
            <a:off x="1571604" y="400050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2000232" y="357187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833">
            <a:off x="6048279" y="1261239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345101">
            <a:off x="5147873" y="2003443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5400000">
            <a:off x="6250788" y="4321980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5400000">
            <a:off x="5393532" y="3607600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78578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57173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71451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42862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0046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07219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21497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78581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00092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572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171451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5717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34290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28624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51435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07219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00089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92955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0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50017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4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50030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00037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50043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00050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50057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00063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50070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00076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6500814"/>
            <a:ext cx="3643306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-2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429256" y="50004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100010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429256" y="150017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429256" y="200024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429256" y="250030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429256" y="300037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429256" y="350043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429256" y="400050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429256" y="450057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500063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429256" y="550070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600076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56" y="6500814"/>
            <a:ext cx="3714744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A2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41452">
            <a:off x="-74300" y="3768483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22521">
            <a:off x="-6314" y="980076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41452">
            <a:off x="2140278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22521">
            <a:off x="2208264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41452">
            <a:off x="4640609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322521">
            <a:off x="4708595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41452">
            <a:off x="6998063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22521">
            <a:off x="7066049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500090"/>
            <a:ext cx="9501222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654921">
            <a:off x="1763740" y="4114120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4190610">
            <a:off x="1238483" y="308635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855663">
            <a:off x="1321704" y="195354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478804">
            <a:off x="1826456" y="96171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304881">
            <a:off x="2628179" y="12238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9742225">
            <a:off x="3699974" y="-70593"/>
            <a:ext cx="1637542" cy="1571665"/>
          </a:xfrm>
          <a:prstGeom prst="moon">
            <a:avLst>
              <a:gd name="adj" fmla="val 5242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1818668">
            <a:off x="4777830" y="20382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871961">
            <a:off x="5610725" y="819948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4169937">
            <a:off x="6109708" y="16015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5002511">
            <a:off x="6380330" y="25131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891081">
            <a:off x="6082673" y="357171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8122436">
            <a:off x="5530706" y="45227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777846">
            <a:off x="4520447" y="508812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21184103">
            <a:off x="3308541" y="5308049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910478">
            <a:off x="2538265" y="4720267"/>
            <a:ext cx="1459169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>
            <a:outerShdw dist="317500" dir="5400000" sx="138000" sy="138000" rotWithShape="0">
              <a:srgbClr val="FF3300">
                <a:alpha val="45882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500090"/>
            <a:ext cx="9144000" cy="7786742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10716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4998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750055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1107277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1464435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1821625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2250253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2607443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3036071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3393261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382188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417907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453626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489345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6200000">
            <a:off x="525060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6200000">
            <a:off x="5607831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6200000">
            <a:off x="596498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6200000">
            <a:off x="632221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6200000">
            <a:off x="6679409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6200000">
            <a:off x="6965161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6200000">
            <a:off x="7250913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6200000">
            <a:off x="7536665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6200000">
            <a:off x="7822417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6200000">
            <a:off x="8108161" y="2250285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6200000">
            <a:off x="-10716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6200000">
            <a:off x="24998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6200000">
            <a:off x="750055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6200000">
            <a:off x="1107277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6200000">
            <a:off x="1464435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6200000">
            <a:off x="1821625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6200000">
            <a:off x="2250253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mbinar"/>
          <p:cNvSpPr/>
          <p:nvPr/>
        </p:nvSpPr>
        <p:spPr>
          <a:xfrm rot="16200000">
            <a:off x="2607443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6200000">
            <a:off x="3036071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6200000">
            <a:off x="3393261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6200000">
            <a:off x="382188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6200000">
            <a:off x="417907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6200000">
            <a:off x="453626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6200000">
            <a:off x="489345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6200000">
            <a:off x="525060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6200000">
            <a:off x="5607831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6200000">
            <a:off x="596498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6200000">
            <a:off x="632221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6200000">
            <a:off x="6679409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mbinar"/>
          <p:cNvSpPr/>
          <p:nvPr/>
        </p:nvSpPr>
        <p:spPr>
          <a:xfrm rot="16200000">
            <a:off x="6965161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mbinar"/>
          <p:cNvSpPr/>
          <p:nvPr/>
        </p:nvSpPr>
        <p:spPr>
          <a:xfrm rot="16200000">
            <a:off x="7250913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mbinar"/>
          <p:cNvSpPr/>
          <p:nvPr/>
        </p:nvSpPr>
        <p:spPr>
          <a:xfrm rot="16200000">
            <a:off x="7536665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mbinar"/>
          <p:cNvSpPr/>
          <p:nvPr/>
        </p:nvSpPr>
        <p:spPr>
          <a:xfrm rot="16200000">
            <a:off x="7822417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mbinar"/>
          <p:cNvSpPr/>
          <p:nvPr/>
        </p:nvSpPr>
        <p:spPr>
          <a:xfrm rot="16200000">
            <a:off x="8108161" y="3750483"/>
            <a:ext cx="1143008" cy="928670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3887032">
            <a:off x="4377759" y="127929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6985913" flipV="1">
            <a:off x="3174975" y="83602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6985913" flipV="1">
            <a:off x="2532032" y="1261114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3887032">
            <a:off x="4949262" y="1342378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985913" flipV="1">
            <a:off x="1817653" y="2404123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6985913" flipV="1">
            <a:off x="1103273" y="3547130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3887032">
            <a:off x="5663643" y="2556822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3887032">
            <a:off x="6344237" y="3711919"/>
            <a:ext cx="1543166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6985913" flipV="1">
            <a:off x="317454" y="4690139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3887032">
            <a:off x="6834490" y="4798958"/>
            <a:ext cx="1577362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6985913" flipV="1">
            <a:off x="-59078" y="5908780"/>
            <a:ext cx="1531398" cy="816967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2700000" sy="-23000" kx="-800400" algn="bl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3887032">
            <a:off x="7633915" y="5932636"/>
            <a:ext cx="1410588" cy="87270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6600"/>
            </a:solidFill>
            <a:prstDash val="sysDot"/>
          </a:ln>
          <a:effectLst>
            <a:outerShdw blurRad="76200" dist="12700" dir="8100000" sy="-23000" kx="800400" algn="br" rotWithShape="0">
              <a:srgbClr val="0000CC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4143380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5572116"/>
            <a:ext cx="3071802" cy="1285884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072198" y="0"/>
            <a:ext cx="3071802" cy="1428736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072198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00076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72198" y="4143380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072198" y="5500702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500166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1500166" y="2071654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500166" y="3500414"/>
            <a:ext cx="3071802" cy="1357346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1500166" y="4857736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643438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207167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3500438"/>
            <a:ext cx="3071834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4786322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-500090"/>
            <a:ext cx="9144000" cy="8001056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785918" y="342900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429124" y="342900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785918" y="571480"/>
            <a:ext cx="2643206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429124" y="571480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2214546" y="1000108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3929058" y="1000108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929058" y="307181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214546" y="3071810"/>
            <a:ext cx="2571768" cy="3000396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2643174" y="1500174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3786182" y="1500174"/>
            <a:ext cx="235745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428992" y="3000372"/>
            <a:ext cx="2714644" cy="2357454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2643174" y="2571744"/>
            <a:ext cx="2571768" cy="2857520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27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6200000">
            <a:off x="35715" y="-35715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67917">
            <a:off x="7571742" y="47802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0" y="526632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588038" y="5302039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678625" y="678642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6785">
            <a:off x="6679168" y="677870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800000">
            <a:off x="785786" y="46434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180111">
            <a:off x="6893730" y="4822046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321568" y="12501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2035947" y="1893088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800000">
            <a:off x="1571604" y="400050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2000232" y="357187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833">
            <a:off x="6048279" y="1261239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345101">
            <a:off x="5147873" y="2003443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5400000">
            <a:off x="6250788" y="4321980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5400000">
            <a:off x="5393532" y="3607600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78578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57173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71451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42862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0046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07219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21497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78581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00092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572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171451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5717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34290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28624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51435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07219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00089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92955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grayscl/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0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50017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4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50030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00037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50043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00050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50057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00063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50070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00076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6500814"/>
            <a:ext cx="3643306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-2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429256" y="50004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100010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429256" y="150017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429256" y="200024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429256" y="250030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429256" y="300037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429256" y="350043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429256" y="400050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429256" y="450057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500063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429256" y="550070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600076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56" y="6500814"/>
            <a:ext cx="3714744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41452">
            <a:off x="-74300" y="3768483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22521">
            <a:off x="-6314" y="980076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41452">
            <a:off x="2140278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22521">
            <a:off x="2208264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41452">
            <a:off x="4640609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322521">
            <a:off x="4708595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41452">
            <a:off x="6998063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22521">
            <a:off x="7066049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2654921">
            <a:off x="1763740" y="4114120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4190610">
            <a:off x="1238483" y="308635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855663">
            <a:off x="1321704" y="195354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7478804">
            <a:off x="1826456" y="96171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8304881">
            <a:off x="2628179" y="12238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9742225">
            <a:off x="3699974" y="-70593"/>
            <a:ext cx="1637542" cy="1571665"/>
          </a:xfrm>
          <a:prstGeom prst="moon">
            <a:avLst>
              <a:gd name="adj" fmla="val 5242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1818668">
            <a:off x="4777830" y="20382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2871961">
            <a:off x="5610725" y="819948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4169937">
            <a:off x="6109708" y="16015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5002511">
            <a:off x="6380330" y="25131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891081">
            <a:off x="6082673" y="357171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8122436">
            <a:off x="5530706" y="45227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9777846">
            <a:off x="4520447" y="508812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1184103">
            <a:off x="3308541" y="5308049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910478">
            <a:off x="2538265" y="4720267"/>
            <a:ext cx="1459169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00CC"/>
            </a:solidFill>
            <a:prstDash val="sysDot"/>
          </a:ln>
          <a:effectLst>
            <a:outerShdw dist="317500" dir="5400000" sx="138000" sy="138000" rotWithShape="0">
              <a:srgbClr val="0066FF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1071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49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75005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110727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146443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182162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225025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260744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303607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33932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38218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417907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45362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489345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6200000">
            <a:off x="52506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6200000">
            <a:off x="560783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6200000">
            <a:off x="5964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6200000">
            <a:off x="632221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6200000">
            <a:off x="66794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6200000">
            <a:off x="6965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6200000">
            <a:off x="725091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6200000">
            <a:off x="753666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6200000">
            <a:off x="782241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6200000">
            <a:off x="8108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6200000">
            <a:off x="-1071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6200000">
            <a:off x="249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6200000">
            <a:off x="75005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6200000">
            <a:off x="110727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6200000">
            <a:off x="146443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6200000">
            <a:off x="182162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6200000">
            <a:off x="225025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mbinar"/>
          <p:cNvSpPr/>
          <p:nvPr/>
        </p:nvSpPr>
        <p:spPr>
          <a:xfrm rot="16200000">
            <a:off x="260744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6200000">
            <a:off x="303607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6200000">
            <a:off x="33932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6200000">
            <a:off x="38218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6200000">
            <a:off x="417907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6200000">
            <a:off x="45362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6200000">
            <a:off x="489345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6200000">
            <a:off x="52506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6200000">
            <a:off x="560783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6200000">
            <a:off x="5964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6200000">
            <a:off x="632221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6200000">
            <a:off x="66794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mbinar"/>
          <p:cNvSpPr/>
          <p:nvPr/>
        </p:nvSpPr>
        <p:spPr>
          <a:xfrm rot="16200000">
            <a:off x="6965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mbinar"/>
          <p:cNvSpPr/>
          <p:nvPr/>
        </p:nvSpPr>
        <p:spPr>
          <a:xfrm rot="16200000">
            <a:off x="725091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mbinar"/>
          <p:cNvSpPr/>
          <p:nvPr/>
        </p:nvSpPr>
        <p:spPr>
          <a:xfrm rot="16200000">
            <a:off x="753666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mbinar"/>
          <p:cNvSpPr/>
          <p:nvPr/>
        </p:nvSpPr>
        <p:spPr>
          <a:xfrm rot="16200000">
            <a:off x="782241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mbinar"/>
          <p:cNvSpPr/>
          <p:nvPr/>
        </p:nvSpPr>
        <p:spPr>
          <a:xfrm rot="16200000">
            <a:off x="8108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33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2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Onda"/>
          <p:cNvSpPr/>
          <p:nvPr/>
        </p:nvSpPr>
        <p:spPr>
          <a:xfrm rot="3887032">
            <a:off x="4377759" y="127929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6985913" flipV="1">
            <a:off x="3174975" y="83602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6985913" flipV="1">
            <a:off x="2532032" y="1261114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3887032">
            <a:off x="4949262" y="1342378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6985913" flipV="1">
            <a:off x="1817653" y="2404123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6985913" flipV="1">
            <a:off x="1103273" y="3547130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3887032">
            <a:off x="5663643" y="2556822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3887032">
            <a:off x="6344237" y="3711919"/>
            <a:ext cx="1543166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6985913" flipV="1">
            <a:off x="317454" y="4690139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3887032">
            <a:off x="6834490" y="4798958"/>
            <a:ext cx="1577362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6985913" flipV="1">
            <a:off x="-59078" y="5908780"/>
            <a:ext cx="1531398" cy="816967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3887032">
            <a:off x="7633915" y="5932636"/>
            <a:ext cx="1410588" cy="87270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chemeClr val="accent3">
                <a:lumMod val="7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92D05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4143380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5572116"/>
            <a:ext cx="3071802" cy="1285884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072198" y="0"/>
            <a:ext cx="3071802" cy="1428736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072198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00076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72198" y="4143380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072198" y="5500702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500166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1500166" y="2071654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500166" y="3500414"/>
            <a:ext cx="3071802" cy="1357346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1500166" y="4857736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643438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207167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3500438"/>
            <a:ext cx="3071834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4786322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-500090"/>
            <a:ext cx="9144000" cy="8001056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785918" y="342900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429124" y="342900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785918" y="571480"/>
            <a:ext cx="2643206" cy="292895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429124" y="571480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2214546" y="1000108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3929058" y="1000108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929058" y="3071810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214546" y="3071810"/>
            <a:ext cx="2571768" cy="3000396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2643174" y="1500174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3786182" y="1500174"/>
            <a:ext cx="2357454" cy="2928958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428992" y="3000372"/>
            <a:ext cx="2714644" cy="235745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2643174" y="2571744"/>
            <a:ext cx="2571768" cy="285752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6200000">
            <a:off x="35715" y="-35715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67917">
            <a:off x="7571742" y="47802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0" y="526632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588038" y="5302039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678625" y="678642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6785">
            <a:off x="6679168" y="677870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800000">
            <a:off x="785786" y="46434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180111">
            <a:off x="6893730" y="4822046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321568" y="12501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2035947" y="1893088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800000">
            <a:off x="1571604" y="400050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2000232" y="357187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833">
            <a:off x="6048279" y="1261239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345101">
            <a:off x="5147873" y="2003443"/>
            <a:ext cx="15695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5400000">
            <a:off x="6250788" y="4321980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5400000">
            <a:off x="5393532" y="3607600"/>
            <a:ext cx="1520247" cy="1591676"/>
          </a:xfrm>
          <a:prstGeom prst="teardrop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4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5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78578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57173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71451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42862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0046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07219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21497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78581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00092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572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171451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5717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34290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28624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51435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07219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00089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92955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CC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0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50017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4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50030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00037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50043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00050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50057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00063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50070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00076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6500814"/>
            <a:ext cx="3643306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-2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429256" y="50004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100010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429256" y="150017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429256" y="200024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429256" y="250030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429256" y="300037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429256" y="350043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429256" y="400050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429256" y="450057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500063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429256" y="550070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600076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56" y="6500814"/>
            <a:ext cx="3714744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41452">
            <a:off x="-74300" y="3768483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22521">
            <a:off x="-6314" y="980076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41452">
            <a:off x="2140278" y="3839920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22521">
            <a:off x="2208264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41452">
            <a:off x="4640609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322521">
            <a:off x="4708595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41452">
            <a:off x="6998063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22521">
            <a:off x="7066049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003399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654921">
            <a:off x="1763740" y="4114120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4190610">
            <a:off x="1238483" y="308635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855663">
            <a:off x="1321704" y="195354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478804">
            <a:off x="1826456" y="96171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304881">
            <a:off x="2628179" y="12238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9742225">
            <a:off x="3699974" y="-70593"/>
            <a:ext cx="1637542" cy="1571665"/>
          </a:xfrm>
          <a:prstGeom prst="moon">
            <a:avLst>
              <a:gd name="adj" fmla="val 5242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1818668">
            <a:off x="4777830" y="20382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871961">
            <a:off x="5610725" y="819948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4169937">
            <a:off x="6109708" y="16015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5002511">
            <a:off x="6380330" y="25131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891081">
            <a:off x="6082673" y="357171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8122436">
            <a:off x="5530706" y="45227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777846">
            <a:off x="4520447" y="508812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21184103">
            <a:off x="3308541" y="5308049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910478">
            <a:off x="2538265" y="4720267"/>
            <a:ext cx="1459169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>
            <a:outerShdw dist="317500" dir="5400000" sx="138000" sy="138000" rotWithShape="0">
              <a:srgbClr val="00B05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1071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49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75005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110727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146443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182162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225025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260744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303607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33932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38218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417907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45362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489345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6200000">
            <a:off x="52506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6200000">
            <a:off x="560783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6200000">
            <a:off x="5964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6200000">
            <a:off x="632221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6200000">
            <a:off x="66794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6200000">
            <a:off x="6965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6200000">
            <a:off x="725091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6200000">
            <a:off x="753666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6200000">
            <a:off x="782241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6200000">
            <a:off x="8108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6200000">
            <a:off x="-1071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6200000">
            <a:off x="249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6200000">
            <a:off x="75005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6200000">
            <a:off x="110727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6200000">
            <a:off x="146443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6200000">
            <a:off x="182162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6200000">
            <a:off x="225025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mbinar"/>
          <p:cNvSpPr/>
          <p:nvPr/>
        </p:nvSpPr>
        <p:spPr>
          <a:xfrm rot="16200000">
            <a:off x="260744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6200000">
            <a:off x="303607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6200000">
            <a:off x="33932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6200000">
            <a:off x="38218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6200000">
            <a:off x="417907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6200000">
            <a:off x="45362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6200000">
            <a:off x="489345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6200000">
            <a:off x="52506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6200000">
            <a:off x="560783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6200000">
            <a:off x="5964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6200000">
            <a:off x="632221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6200000">
            <a:off x="66794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mbinar"/>
          <p:cNvSpPr/>
          <p:nvPr/>
        </p:nvSpPr>
        <p:spPr>
          <a:xfrm rot="16200000">
            <a:off x="6965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mbinar"/>
          <p:cNvSpPr/>
          <p:nvPr/>
        </p:nvSpPr>
        <p:spPr>
          <a:xfrm rot="16200000">
            <a:off x="725091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mbinar"/>
          <p:cNvSpPr/>
          <p:nvPr/>
        </p:nvSpPr>
        <p:spPr>
          <a:xfrm rot="16200000">
            <a:off x="753666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mbinar"/>
          <p:cNvSpPr/>
          <p:nvPr/>
        </p:nvSpPr>
        <p:spPr>
          <a:xfrm rot="16200000">
            <a:off x="782241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mbinar"/>
          <p:cNvSpPr/>
          <p:nvPr/>
        </p:nvSpPr>
        <p:spPr>
          <a:xfrm rot="16200000">
            <a:off x="8108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0066FF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3887032">
            <a:off x="4377759" y="127929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6985913" flipV="1">
            <a:off x="3174975" y="83602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6985913" flipV="1">
            <a:off x="2532032" y="1261114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3887032">
            <a:off x="4949262" y="1342378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985913" flipV="1">
            <a:off x="1817653" y="2404123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6985913" flipV="1">
            <a:off x="1103273" y="3547130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3887032">
            <a:off x="5663643" y="2556822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3887032">
            <a:off x="6344237" y="3711919"/>
            <a:ext cx="1543166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6985913" flipV="1">
            <a:off x="317454" y="4690139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3887032">
            <a:off x="6834490" y="4798958"/>
            <a:ext cx="1577362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6985913" flipV="1">
            <a:off x="-59078" y="5908780"/>
            <a:ext cx="1531398" cy="816967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2700000" sy="-23000" kx="-800400" algn="bl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3887032">
            <a:off x="7633915" y="5932636"/>
            <a:ext cx="1410588" cy="87270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solidFill>
              <a:schemeClr val="tx1">
                <a:lumMod val="85000"/>
              </a:schemeClr>
            </a:solidFill>
            <a:prstDash val="sysDot"/>
          </a:ln>
          <a:effectLst>
            <a:outerShdw blurRad="76200" dist="12700" dir="8100000" sy="-23000" kx="800400" algn="br" rotWithShape="0">
              <a:srgbClr val="00B0F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4143380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5572116"/>
            <a:ext cx="3071802" cy="1285884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072198" y="0"/>
            <a:ext cx="3071802" cy="1428736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072198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00076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72198" y="4143380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072198" y="5500702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500166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1500166" y="2071654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500166" y="3500414"/>
            <a:ext cx="3071802" cy="1357346"/>
          </a:xfrm>
          <a:prstGeom prst="flowChartDecision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1500166" y="4857736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643438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207167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3500438"/>
            <a:ext cx="3071834" cy="1357322"/>
          </a:xfrm>
          <a:prstGeom prst="flowChartDecision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4786322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-500090"/>
            <a:ext cx="9144000" cy="785818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928794" y="3357562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3357562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928794" y="500042"/>
            <a:ext cx="2643206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500042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2357422" y="928670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071934" y="928670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071934" y="3000372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357422" y="3000372"/>
            <a:ext cx="2571768" cy="3000396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2786050" y="1428736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3929058" y="1428736"/>
            <a:ext cx="2357454" cy="292895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571868" y="2928934"/>
            <a:ext cx="2714644" cy="2357454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2786050" y="2500306"/>
            <a:ext cx="2571768" cy="2857520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6200000">
            <a:off x="35715" y="-35715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67917">
            <a:off x="7571742" y="47802"/>
            <a:ext cx="15695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0" y="526632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588038" y="5302039"/>
            <a:ext cx="15202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678625" y="678642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6785">
            <a:off x="6679168" y="677870"/>
            <a:ext cx="15695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800000">
            <a:off x="785786" y="46434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180111">
            <a:off x="6893730" y="4822046"/>
            <a:ext cx="15202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321568" y="12501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2035947" y="1893088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800000">
            <a:off x="1571604" y="400050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2000232" y="357187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833">
            <a:off x="6048279" y="1261239"/>
            <a:ext cx="15695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345101">
            <a:off x="5147873" y="2003443"/>
            <a:ext cx="15695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5400000">
            <a:off x="6250788" y="4321980"/>
            <a:ext cx="15202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5400000">
            <a:off x="5393532" y="3607600"/>
            <a:ext cx="15202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78578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57173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71451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42862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0046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07219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21497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78581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00092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572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171451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5717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34290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28624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51435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07219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00089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92955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0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50017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4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50030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00037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50043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00050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50057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00063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50070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00076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6500814"/>
            <a:ext cx="3643306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-2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429256" y="50004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100010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429256" y="150017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429256" y="200024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429256" y="250030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429256" y="300037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429256" y="350043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429256" y="400050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429256" y="450057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500063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429256" y="550070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600076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56" y="6500814"/>
            <a:ext cx="3714744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41452">
            <a:off x="-74300" y="3768483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22521">
            <a:off x="-6314" y="980076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41452">
            <a:off x="2140278" y="3839920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22521">
            <a:off x="2208264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41452">
            <a:off x="4640609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322521">
            <a:off x="4708595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41452">
            <a:off x="6998063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22521">
            <a:off x="7066049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500090"/>
            <a:ext cx="9501222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13" name="12 Luna"/>
          <p:cNvSpPr/>
          <p:nvPr/>
        </p:nvSpPr>
        <p:spPr>
          <a:xfrm rot="2654921">
            <a:off x="1763740" y="4114120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4190610">
            <a:off x="1238483" y="308635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855663">
            <a:off x="1321704" y="195354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7478804">
            <a:off x="1826456" y="96171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8304881">
            <a:off x="2628179" y="12238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9742225">
            <a:off x="3699974" y="-70593"/>
            <a:ext cx="1637542" cy="1571665"/>
          </a:xfrm>
          <a:prstGeom prst="moon">
            <a:avLst>
              <a:gd name="adj" fmla="val 5242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1818668">
            <a:off x="4777830" y="20382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2871961">
            <a:off x="5610725" y="819948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4169937">
            <a:off x="6109708" y="16015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5002511">
            <a:off x="6380330" y="25131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891081">
            <a:off x="6082673" y="357171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8122436">
            <a:off x="5530706" y="45227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9777846">
            <a:off x="4520447" y="508812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21184103">
            <a:off x="3308541" y="5308049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10478">
            <a:off x="2538265" y="4720267"/>
            <a:ext cx="1459169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-500090"/>
            <a:ext cx="9144000" cy="7786742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1071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49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75005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110727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146443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182162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225025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260744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303607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33932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38218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417907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453626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489345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6200000">
            <a:off x="52506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6200000">
            <a:off x="560783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6200000">
            <a:off x="596498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6200000">
            <a:off x="632221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6200000">
            <a:off x="6679409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6200000">
            <a:off x="6965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6200000">
            <a:off x="7250913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6200000">
            <a:off x="7536665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6200000">
            <a:off x="7822417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6200000">
            <a:off x="8108161" y="2250285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6200000">
            <a:off x="-1071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6200000">
            <a:off x="249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6200000">
            <a:off x="75005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6200000">
            <a:off x="110727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6200000">
            <a:off x="146443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6200000">
            <a:off x="182162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6200000">
            <a:off x="225025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mbinar"/>
          <p:cNvSpPr/>
          <p:nvPr/>
        </p:nvSpPr>
        <p:spPr>
          <a:xfrm rot="16200000">
            <a:off x="260744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6200000">
            <a:off x="303607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6200000">
            <a:off x="33932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6200000">
            <a:off x="38218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6200000">
            <a:off x="417907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6200000">
            <a:off x="453626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6200000">
            <a:off x="489345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6200000">
            <a:off x="52506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6200000">
            <a:off x="560783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6200000">
            <a:off x="596498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6200000">
            <a:off x="632221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6200000">
            <a:off x="6679409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mbinar"/>
          <p:cNvSpPr/>
          <p:nvPr/>
        </p:nvSpPr>
        <p:spPr>
          <a:xfrm rot="16200000">
            <a:off x="6965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mbinar"/>
          <p:cNvSpPr/>
          <p:nvPr/>
        </p:nvSpPr>
        <p:spPr>
          <a:xfrm rot="16200000">
            <a:off x="7250913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mbinar"/>
          <p:cNvSpPr/>
          <p:nvPr/>
        </p:nvSpPr>
        <p:spPr>
          <a:xfrm rot="16200000">
            <a:off x="7536665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mbinar"/>
          <p:cNvSpPr/>
          <p:nvPr/>
        </p:nvSpPr>
        <p:spPr>
          <a:xfrm rot="16200000">
            <a:off x="7822417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mbinar"/>
          <p:cNvSpPr/>
          <p:nvPr/>
        </p:nvSpPr>
        <p:spPr>
          <a:xfrm rot="16200000">
            <a:off x="8108161" y="3750483"/>
            <a:ext cx="1143008" cy="9286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52400" dist="317500" dir="5400000" sx="94000" sy="94000" rotWithShape="0">
              <a:srgbClr val="FFFF00">
                <a:alpha val="5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3887032">
            <a:off x="4377759" y="127929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8100000" sy="-23000" kx="800400" algn="br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6985913" flipV="1">
            <a:off x="3174975" y="83602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6985913" flipV="1">
            <a:off x="2532032" y="1261114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3887032">
            <a:off x="4949262" y="1342378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8100000" sy="-23000" kx="800400" algn="br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985913" flipV="1">
            <a:off x="1817653" y="2404123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6985913" flipV="1">
            <a:off x="1103273" y="3547130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3887032">
            <a:off x="5663643" y="2556822"/>
            <a:ext cx="1674367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8100000" sy="-23000" kx="800400" algn="br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3887032">
            <a:off x="6344237" y="3711919"/>
            <a:ext cx="1543166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8100000" sy="-23000" kx="800400" algn="br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6985913" flipV="1">
            <a:off x="317454" y="4690139"/>
            <a:ext cx="1634086" cy="92387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3887032">
            <a:off x="6834490" y="4798958"/>
            <a:ext cx="1577362" cy="948703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8100000" sy="-23000" kx="800400" algn="br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6985913" flipV="1">
            <a:off x="-59078" y="5908780"/>
            <a:ext cx="1531398" cy="816967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3887032">
            <a:off x="7633915" y="5932636"/>
            <a:ext cx="1410588" cy="872700"/>
          </a:xfrm>
          <a:prstGeom prst="wave">
            <a:avLst>
              <a:gd name="adj1" fmla="val 12500"/>
              <a:gd name="adj2" fmla="val -1000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0000"/>
            </a:solidFill>
            <a:prstDash val="sysDot"/>
          </a:ln>
          <a:effectLst>
            <a:outerShdw blurRad="76200" dist="12700" dir="8100000" sy="-23000" kx="800400" algn="br" rotWithShape="0">
              <a:srgbClr val="FF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4143380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5572116"/>
            <a:ext cx="3071802" cy="1285884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072198" y="0"/>
            <a:ext cx="3071802" cy="1428736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072198" y="135729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000760" y="2786058"/>
            <a:ext cx="3143240" cy="1357322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72198" y="4143380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072198" y="5500702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500166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1500166" y="2071654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500166" y="3500414"/>
            <a:ext cx="3071802" cy="1357346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1500166" y="4857736"/>
            <a:ext cx="3071802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643438" y="714356"/>
            <a:ext cx="3071802" cy="1357298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2071678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3500438"/>
            <a:ext cx="3071834" cy="1357322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4786322"/>
            <a:ext cx="3071802" cy="1428760"/>
          </a:xfrm>
          <a:prstGeom prst="flowChartDecision">
            <a:avLst/>
          </a:prstGeom>
          <a:gradFill flip="none" rotWithShape="1">
            <a:gsLst>
              <a:gs pos="0">
                <a:srgbClr val="3333FF">
                  <a:shade val="30000"/>
                  <a:satMod val="115000"/>
                </a:srgbClr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-500090"/>
            <a:ext cx="9144000" cy="8072494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928794" y="3357562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3357562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928794" y="500042"/>
            <a:ext cx="2643206" cy="2928958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500042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2357422" y="928670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071934" y="928670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071934" y="3000372"/>
            <a:ext cx="2714644" cy="300039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357422" y="3000372"/>
            <a:ext cx="2571768" cy="300039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2786050" y="1428736"/>
            <a:ext cx="2714644" cy="2928958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3929058" y="1428736"/>
            <a:ext cx="2357454" cy="2928958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571868" y="2928934"/>
            <a:ext cx="2714644" cy="2357454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2786050" y="2500306"/>
            <a:ext cx="2571768" cy="285752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78578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571736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71451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42862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00462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07219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21497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7858148" y="2143116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000924" y="2143116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572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171451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25717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342902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28624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5143536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072198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000892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929554" y="3357562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p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0004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00010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50017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4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50030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00037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50043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000504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500570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000636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500702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000768"/>
            <a:ext cx="3643306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6500814"/>
            <a:ext cx="3643306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-2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429256" y="50004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100010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429256" y="150017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429256" y="200024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429256" y="250030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429256" y="300037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429256" y="350043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429256" y="4000504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429256" y="4500570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5000636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429256" y="5500702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429256" y="6000768"/>
            <a:ext cx="3714744" cy="4286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56" y="6500814"/>
            <a:ext cx="3714744" cy="35718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41452">
            <a:off x="-74300" y="3768483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22521">
            <a:off x="-6314" y="980076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41452">
            <a:off x="2140278" y="3839920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22521">
            <a:off x="2208264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41452">
            <a:off x="4640609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322521">
            <a:off x="4708595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41452">
            <a:off x="6998063" y="3839921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22521">
            <a:off x="7066049" y="980075"/>
            <a:ext cx="2005383" cy="2035654"/>
          </a:xfrm>
          <a:prstGeom prst="teardrop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500090"/>
            <a:ext cx="9429784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654921">
            <a:off x="1763740" y="4114120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4190610">
            <a:off x="1238483" y="308635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855663">
            <a:off x="1321704" y="195354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478804">
            <a:off x="1826456" y="961717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8304881">
            <a:off x="2628179" y="12238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9742225">
            <a:off x="3699974" y="-70593"/>
            <a:ext cx="1637542" cy="1571665"/>
          </a:xfrm>
          <a:prstGeom prst="moon">
            <a:avLst>
              <a:gd name="adj" fmla="val 5242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1818668">
            <a:off x="4777830" y="20382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2871961">
            <a:off x="5610725" y="819948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4169937">
            <a:off x="6109708" y="16015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5002511">
            <a:off x="6380330" y="25131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891081">
            <a:off x="6082673" y="357171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8122436">
            <a:off x="5530706" y="452271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777846">
            <a:off x="4520447" y="5088121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21184103">
            <a:off x="3308541" y="5308049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910478">
            <a:off x="2538265" y="4720267"/>
            <a:ext cx="1459169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outerShdw dist="317500" dir="5400000" sx="138000" sy="138000" rotWithShape="0">
              <a:srgbClr val="FFFF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500090"/>
            <a:ext cx="9144000" cy="785818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875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6200000">
            <a:off x="35715" y="-35715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67917">
            <a:off x="7571742" y="47802"/>
            <a:ext cx="15695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0" y="526632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7588038" y="5302039"/>
            <a:ext cx="15202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678625" y="678642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6785">
            <a:off x="6679168" y="677870"/>
            <a:ext cx="15695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0800000">
            <a:off x="785786" y="46434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180111">
            <a:off x="6893730" y="4822046"/>
            <a:ext cx="15202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321568" y="125014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2035947" y="1893088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0800000">
            <a:off x="1571604" y="4000504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2000232" y="3571876"/>
            <a:ext cx="1520247" cy="1591676"/>
          </a:xfrm>
          <a:prstGeom prst="teardrop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11833">
            <a:off x="6048279" y="1261239"/>
            <a:ext cx="15695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345101">
            <a:off x="5147873" y="2003443"/>
            <a:ext cx="15695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5400000">
            <a:off x="6250788" y="4321980"/>
            <a:ext cx="15202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5400000">
            <a:off x="5393532" y="3607600"/>
            <a:ext cx="1520247" cy="1591676"/>
          </a:xfrm>
          <a:prstGeom prst="teardrop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63369">
            <a:off x="1090873" y="4053443"/>
            <a:ext cx="2120634" cy="1347124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MUNDO SUBMARINO-- -2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--MUNDO SUBMARINO-- -2-</Template>
  <TotalTime>0</TotalTime>
  <Words>63</Words>
  <Application>Microsoft Office PowerPoint</Application>
  <PresentationFormat>Presentación en pantalla (4:3)</PresentationFormat>
  <Paragraphs>21</Paragraphs>
  <Slides>57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--MUNDO SUBMARINO-- -2-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2014-09-02T14:22:15Z</dcterms:created>
  <dcterms:modified xsi:type="dcterms:W3CDTF">2014-09-02T14:39:16Z</dcterms:modified>
</cp:coreProperties>
</file>