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90" r:id="rId4"/>
    <p:sldId id="287" r:id="rId5"/>
    <p:sldId id="289" r:id="rId6"/>
    <p:sldId id="288" r:id="rId7"/>
    <p:sldId id="269" r:id="rId8"/>
    <p:sldId id="280" r:id="rId9"/>
    <p:sldId id="285" r:id="rId10"/>
    <p:sldId id="292" r:id="rId11"/>
    <p:sldId id="279" r:id="rId12"/>
    <p:sldId id="286" r:id="rId13"/>
    <p:sldId id="281" r:id="rId14"/>
    <p:sldId id="284" r:id="rId15"/>
    <p:sldId id="274" r:id="rId16"/>
    <p:sldId id="277" r:id="rId17"/>
    <p:sldId id="282" r:id="rId18"/>
    <p:sldId id="275" r:id="rId19"/>
    <p:sldId id="278" r:id="rId20"/>
    <p:sldId id="276" r:id="rId21"/>
    <p:sldId id="267" r:id="rId22"/>
    <p:sldId id="273" r:id="rId23"/>
    <p:sldId id="272" r:id="rId24"/>
    <p:sldId id="266" r:id="rId25"/>
    <p:sldId id="270" r:id="rId26"/>
    <p:sldId id="268" r:id="rId27"/>
    <p:sldId id="263" r:id="rId28"/>
    <p:sldId id="283" r:id="rId29"/>
    <p:sldId id="262" r:id="rId30"/>
    <p:sldId id="265" r:id="rId31"/>
    <p:sldId id="306" r:id="rId32"/>
    <p:sldId id="264" r:id="rId33"/>
    <p:sldId id="307" r:id="rId34"/>
    <p:sldId id="261" r:id="rId35"/>
    <p:sldId id="303" r:id="rId36"/>
    <p:sldId id="310" r:id="rId37"/>
    <p:sldId id="309" r:id="rId38"/>
    <p:sldId id="308" r:id="rId39"/>
    <p:sldId id="302" r:id="rId40"/>
    <p:sldId id="305" r:id="rId41"/>
    <p:sldId id="300" r:id="rId42"/>
    <p:sldId id="301" r:id="rId43"/>
    <p:sldId id="298" r:id="rId44"/>
    <p:sldId id="312" r:id="rId45"/>
    <p:sldId id="296" r:id="rId46"/>
    <p:sldId id="294" r:id="rId47"/>
    <p:sldId id="297" r:id="rId48"/>
    <p:sldId id="293" r:id="rId49"/>
    <p:sldId id="291" r:id="rId50"/>
    <p:sldId id="257" r:id="rId51"/>
    <p:sldId id="259" r:id="rId52"/>
    <p:sldId id="260" r:id="rId53"/>
    <p:sldId id="258" r:id="rId54"/>
    <p:sldId id="313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BTS5MUyDT0PHxfSclf6PA" hashData="i9uf/IKVOr9TgAXK32SwMk6Je5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996633"/>
    <a:srgbClr val="DD880B"/>
    <a:srgbClr val="0033CC"/>
    <a:srgbClr val="FF6600"/>
    <a:srgbClr val="421C5E"/>
    <a:srgbClr val="FF0066"/>
    <a:srgbClr val="644300"/>
    <a:srgbClr val="666699"/>
    <a:srgbClr val="C23E6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76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0C414F-24EA-41BE-A1DF-82876CC939B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54DA7-72E9-46AB-AD6A-8167EFED64BE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2C2C8-440E-4096-A6D9-63E62F76D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721C23-D262-4D9D-9421-D31A9D2996D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nemagraphs-125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1630" y="0"/>
            <a:ext cx="914237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5357818" cy="233910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reezing" dir="t"/>
            </a:scene3d>
            <a:sp3d extrusionH="63500" contourW="6350" prstMaterial="powder">
              <a:bevelT w="88900" h="69850" prst="angle"/>
              <a:extrusionClr>
                <a:schemeClr val="tx1"/>
              </a:extrusionClr>
              <a:contourClr>
                <a:schemeClr val="tx1"/>
              </a:contourClr>
            </a:sp3d>
          </a:bodyPr>
          <a:lstStyle/>
          <a:p>
            <a:pPr algn="ctr"/>
            <a:r>
              <a:rPr lang="es-ES_tradnl" sz="8000" b="1" dirty="0" smtClean="0">
                <a:ln/>
                <a:solidFill>
                  <a:schemeClr val="accent3"/>
                </a:solidFill>
                <a:latin typeface="Matura MT Script Capitals" pitchFamily="66" charset="0"/>
              </a:rPr>
              <a:t>  </a:t>
            </a:r>
            <a:r>
              <a:rPr lang="es-ES_tradnl" sz="66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Matura MT Script Capitals" pitchFamily="66" charset="0"/>
              </a:rPr>
              <a:t>Mundo </a:t>
            </a:r>
          </a:p>
          <a:p>
            <a:pPr algn="ctr"/>
            <a:r>
              <a:rPr lang="es-ES_tradnl" sz="66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Matura MT Script Capitals" pitchFamily="66" charset="0"/>
              </a:rPr>
              <a:t>Submarino </a:t>
            </a:r>
            <a:r>
              <a:rPr lang="es-ES_tradnl" sz="5400" b="1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Matura MT Script Capitals" pitchFamily="66" charset="0"/>
              </a:rPr>
              <a:t>-1-</a:t>
            </a:r>
            <a:endParaRPr lang="es-ES" sz="6600" b="1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latin typeface="Matura MT Script Capital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572000" y="6215082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b="1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572000" y="5786454"/>
            <a:ext cx="236276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u="sng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•</a:t>
            </a:r>
            <a:r>
              <a:rPr lang="es-ES_tradnl" sz="1200" b="1" u="sng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Tema musical</a:t>
            </a:r>
            <a:r>
              <a:rPr lang="es-ES_tradnl" sz="12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: </a:t>
            </a:r>
            <a:r>
              <a:rPr lang="en-US" sz="1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Song of the </a:t>
            </a:r>
            <a:r>
              <a:rPr lang="en-US" sz="1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Seas</a:t>
            </a:r>
          </a:p>
          <a:p>
            <a:r>
              <a:rPr lang="en-US" sz="1200" u="sng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•</a:t>
            </a:r>
            <a:r>
              <a:rPr lang="en-US" sz="1200" b="1" u="sng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Interpreta</a:t>
            </a:r>
            <a:r>
              <a:rPr lang="en-US" sz="12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 : </a:t>
            </a:r>
            <a:r>
              <a:rPr lang="en-US" sz="1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Vangelis</a:t>
            </a:r>
            <a:endParaRPr lang="es-ES" sz="12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  <a:p>
            <a:endParaRPr lang="es-ES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0000">
    <p:sndAc>
      <p:stSnd loop="1">
        <p:snd r:embed="rId2" name="Song of the Seas by Vangel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1563580" y="1151040"/>
            <a:ext cx="1444839" cy="4572000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6135581" y="1151039"/>
            <a:ext cx="1444839" cy="4572000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569548">
            <a:off x="3857618" y="0"/>
            <a:ext cx="1428761" cy="3500438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3857621" y="3429000"/>
            <a:ext cx="1428760" cy="3429000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7484322">
            <a:off x="1606779" y="-900018"/>
            <a:ext cx="1426905" cy="5534086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4108032">
            <a:off x="6093473" y="-935540"/>
            <a:ext cx="1478125" cy="5404802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3196264">
            <a:off x="1542572" y="2266154"/>
            <a:ext cx="1486823" cy="5664721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8504205">
            <a:off x="6079617" y="2106553"/>
            <a:ext cx="1444839" cy="5822296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00562" y="3429000"/>
            <a:ext cx="4071934" cy="3429000"/>
          </a:xfrm>
          <a:prstGeom prst="halfFrame">
            <a:avLst>
              <a:gd name="adj1" fmla="val 9629"/>
              <a:gd name="adj2" fmla="val 11032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642898" y="3143260"/>
            <a:ext cx="3429024" cy="4000504"/>
          </a:xfrm>
          <a:prstGeom prst="halfFrame">
            <a:avLst>
              <a:gd name="adj1" fmla="val 8226"/>
              <a:gd name="adj2" fmla="val 8225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929190" y="-428628"/>
            <a:ext cx="3286124" cy="4143380"/>
          </a:xfrm>
          <a:prstGeom prst="halfFrame">
            <a:avLst>
              <a:gd name="adj1" fmla="val 11582"/>
              <a:gd name="adj2" fmla="val 10117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 flipV="1">
            <a:off x="678641" y="-321483"/>
            <a:ext cx="3286124" cy="3929090"/>
          </a:xfrm>
          <a:prstGeom prst="halfFrame">
            <a:avLst>
              <a:gd name="adj1" fmla="val 11582"/>
              <a:gd name="adj2" fmla="val 9385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 flipV="1">
            <a:off x="857248" y="-214338"/>
            <a:ext cx="2571720" cy="3000396"/>
          </a:xfrm>
          <a:prstGeom prst="halfFrame">
            <a:avLst>
              <a:gd name="adj1" fmla="val 11500"/>
              <a:gd name="adj2" fmla="val 10565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464999" y="-250057"/>
            <a:ext cx="2714596" cy="3214710"/>
          </a:xfrm>
          <a:prstGeom prst="halfFrame">
            <a:avLst>
              <a:gd name="adj1" fmla="val 13470"/>
              <a:gd name="adj2" fmla="val 11697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607191" y="3821909"/>
            <a:ext cx="2786058" cy="3286124"/>
          </a:xfrm>
          <a:prstGeom prst="halfFrame">
            <a:avLst>
              <a:gd name="adj1" fmla="val 10925"/>
              <a:gd name="adj2" fmla="val 12652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214942" y="4071942"/>
            <a:ext cx="3429024" cy="2786058"/>
          </a:xfrm>
          <a:prstGeom prst="halfFrame">
            <a:avLst>
              <a:gd name="adj1" fmla="val 11788"/>
              <a:gd name="adj2" fmla="val 10925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750119" y="-250085"/>
            <a:ext cx="2000192" cy="2500362"/>
          </a:xfrm>
          <a:prstGeom prst="halfFrame">
            <a:avLst>
              <a:gd name="adj1" fmla="val 14441"/>
              <a:gd name="adj2" fmla="val 14441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6107937" y="-178647"/>
            <a:ext cx="2071630" cy="2428924"/>
          </a:xfrm>
          <a:prstGeom prst="halfFrame">
            <a:avLst>
              <a:gd name="adj1" fmla="val 16741"/>
              <a:gd name="adj2" fmla="val 15579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929322" y="4643446"/>
            <a:ext cx="2643206" cy="2214554"/>
          </a:xfrm>
          <a:prstGeom prst="halfFrame">
            <a:avLst>
              <a:gd name="adj1" fmla="val 15243"/>
              <a:gd name="adj2" fmla="val 15243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71472" y="4429132"/>
            <a:ext cx="2285992" cy="2571744"/>
          </a:xfrm>
          <a:prstGeom prst="halfFrame">
            <a:avLst>
              <a:gd name="adj1" fmla="val 14190"/>
              <a:gd name="adj2" fmla="val 15244"/>
            </a:avLst>
          </a:prstGeom>
          <a:gradFill flip="none" rotWithShape="1">
            <a:gsLst>
              <a:gs pos="2700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85ED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3" name="32 Triángulo rectángulo"/>
          <p:cNvSpPr/>
          <p:nvPr/>
        </p:nvSpPr>
        <p:spPr>
          <a:xfrm>
            <a:off x="1357290" y="642918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 flipV="1">
            <a:off x="1428728" y="571480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1571604" y="1071546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 flipV="1">
            <a:off x="2000232" y="785794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1785918" y="1500174"/>
            <a:ext cx="4795870" cy="4348194"/>
          </a:xfrm>
          <a:prstGeom prst="rtTriangl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 flipV="1">
            <a:off x="2357422" y="928670"/>
            <a:ext cx="5072098" cy="4214842"/>
          </a:xfrm>
          <a:prstGeom prst="rtTriangl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4648368">
            <a:off x="3999910" y="43067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869144">
            <a:off x="2516262" y="89305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177334">
            <a:off x="1487514" y="202870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964282">
            <a:off x="1812530" y="361823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7475887">
            <a:off x="2906877" y="478858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5621710">
            <a:off x="4511569" y="4893549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064013">
            <a:off x="5757506" y="392044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6573265">
            <a:off x="5385407" y="84411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9396992">
            <a:off x="5938879" y="2432423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Sol"/>
          <p:cNvSpPr/>
          <p:nvPr/>
        </p:nvSpPr>
        <p:spPr>
          <a:xfrm>
            <a:off x="3571868" y="2214554"/>
            <a:ext cx="2643206" cy="2571768"/>
          </a:xfrm>
          <a:prstGeom prst="sun">
            <a:avLst/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1000100" y="3357562"/>
            <a:ext cx="3571900" cy="3071834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3357562"/>
            <a:ext cx="3571900" cy="3071834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1000100" y="428604"/>
            <a:ext cx="3571900" cy="300992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572000" y="428604"/>
            <a:ext cx="3571900" cy="300992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1571604" y="857232"/>
            <a:ext cx="2928958" cy="2571768"/>
          </a:xfrm>
          <a:prstGeom prst="rtTriangle">
            <a:avLst/>
          </a:prstGeom>
          <a:solidFill>
            <a:srgbClr val="DD88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4500562" y="857232"/>
            <a:ext cx="3143272" cy="2500330"/>
          </a:xfrm>
          <a:prstGeom prst="rtTriangle">
            <a:avLst/>
          </a:prstGeom>
          <a:solidFill>
            <a:srgbClr val="DD88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500562" y="3286124"/>
            <a:ext cx="3143272" cy="2786082"/>
          </a:xfrm>
          <a:prstGeom prst="rtTriangle">
            <a:avLst/>
          </a:prstGeom>
          <a:solidFill>
            <a:srgbClr val="DD88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>
            <a:off x="1714480" y="3357562"/>
            <a:ext cx="2571768" cy="2857520"/>
          </a:xfrm>
          <a:prstGeom prst="rtTriangle">
            <a:avLst/>
          </a:prstGeom>
          <a:solidFill>
            <a:srgbClr val="DD88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1928794" y="1214422"/>
            <a:ext cx="2643206" cy="2286016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4500562" y="1214422"/>
            <a:ext cx="2786082" cy="214314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6200000" flipV="1">
            <a:off x="2035951" y="3250405"/>
            <a:ext cx="2428892" cy="2643206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4679157" y="3178967"/>
            <a:ext cx="2428892" cy="2786082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V="1">
            <a:off x="2214546" y="1500174"/>
            <a:ext cx="2357454" cy="2071702"/>
          </a:xfrm>
          <a:prstGeom prst="rtTriangle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4500562" y="1500174"/>
            <a:ext cx="2500330" cy="1857388"/>
          </a:xfrm>
          <a:prstGeom prst="rtTriangle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6200000" flipV="1">
            <a:off x="2321703" y="3321843"/>
            <a:ext cx="2071702" cy="2286016"/>
          </a:xfrm>
          <a:prstGeom prst="rtTriangle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6200000">
            <a:off x="4714876" y="3214686"/>
            <a:ext cx="2143140" cy="2428892"/>
          </a:xfrm>
          <a:prstGeom prst="rtTriangle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FF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929486" cy="6858000"/>
          </a:xfrm>
          <a:prstGeom prst="donut">
            <a:avLst>
              <a:gd name="adj" fmla="val 4732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3108" y="928670"/>
            <a:ext cx="5000660" cy="5000660"/>
          </a:xfrm>
          <a:prstGeom prst="donut">
            <a:avLst>
              <a:gd name="adj" fmla="val 5333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785926"/>
            <a:ext cx="3286148" cy="3286148"/>
          </a:xfrm>
          <a:prstGeom prst="donut">
            <a:avLst>
              <a:gd name="adj" fmla="val 10125"/>
            </a:avLst>
          </a:prstGeom>
          <a:solidFill>
            <a:schemeClr val="accent5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571744"/>
            <a:ext cx="1785950" cy="1785950"/>
          </a:xfrm>
          <a:prstGeom prst="donut">
            <a:avLst>
              <a:gd name="adj" fmla="val 15985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3" presetClass="exit" presetSubtype="544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1" presetClass="exit" presetSubtype="8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8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xit" presetSubtype="8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xit" presetSubtype="8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3" animBg="1"/>
      <p:bldP spid="5" grpId="4" animBg="1"/>
      <p:bldP spid="5" grpId="5" animBg="1"/>
      <p:bldP spid="5" grpId="6" animBg="1"/>
      <p:bldP spid="5" grpId="7" animBg="1"/>
      <p:bldP spid="6" grpId="1" animBg="1"/>
      <p:bldP spid="6" grpId="3" animBg="1"/>
      <p:bldP spid="6" grpId="4" animBg="1"/>
      <p:bldP spid="6" grpId="5" animBg="1"/>
      <p:bldP spid="6" grpId="6" animBg="1"/>
      <p:bldP spid="6" grpId="7" animBg="1"/>
      <p:bldP spid="7" grpId="1" animBg="1"/>
      <p:bldP spid="7" grpId="3" animBg="1"/>
      <p:bldP spid="7" grpId="4" animBg="1"/>
      <p:bldP spid="7" grpId="5" animBg="1"/>
      <p:bldP spid="7" grpId="6" animBg="1"/>
      <p:bldP spid="7" grpId="7" animBg="1"/>
      <p:bldP spid="8" grpId="1" animBg="1"/>
      <p:bldP spid="8" grpId="3" animBg="1"/>
      <p:bldP spid="8" grpId="4" animBg="1"/>
      <p:bldP spid="8" grpId="5" animBg="1"/>
      <p:bldP spid="8" grpId="6" animBg="1"/>
      <p:bldP spid="8" grpId="7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4B00">
                  <a:shade val="67500"/>
                  <a:satMod val="115000"/>
                </a:srgbClr>
              </a:gs>
              <a:gs pos="100000">
                <a:srgbClr val="704B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16 Elipse"/>
          <p:cNvSpPr/>
          <p:nvPr/>
        </p:nvSpPr>
        <p:spPr>
          <a:xfrm>
            <a:off x="0" y="0"/>
            <a:ext cx="2357422" cy="2357430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929454" y="0"/>
            <a:ext cx="2214546" cy="2285992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1357290" y="1928802"/>
            <a:ext cx="2071702" cy="200026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000760" y="1928802"/>
            <a:ext cx="2000264" cy="2143140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2571736" y="3643314"/>
            <a:ext cx="1643074" cy="164307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5072066" y="3643314"/>
            <a:ext cx="1643074" cy="164307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3500430" y="5143512"/>
            <a:ext cx="1285884" cy="128588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4786314" y="5214950"/>
            <a:ext cx="1285884" cy="128588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35809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6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1" animBg="1"/>
      <p:bldP spid="17" grpId="2" animBg="1"/>
      <p:bldP spid="17" grpId="3" animBg="1"/>
      <p:bldP spid="17" grpId="4" animBg="1"/>
      <p:bldP spid="17" grpId="5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1" animBg="1"/>
      <p:bldP spid="24" grpId="2" animBg="1"/>
      <p:bldP spid="24" grpId="3" animBg="1"/>
      <p:bldP spid="24" grpId="4" animBg="1"/>
      <p:bldP spid="24" grpId="5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0C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23766">
            <a:off x="3588219" y="429100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8371">
            <a:off x="3445386" y="43356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59888">
            <a:off x="1650179" y="2351497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119471">
            <a:off x="5445721" y="2148258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800000">
            <a:off x="5000630" y="928669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863613">
            <a:off x="2215097" y="979832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5083285" y="370353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10475">
            <a:off x="2092127" y="3662711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6" presetClass="exit" presetSubtype="3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6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6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6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6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6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4" animBg="1"/>
      <p:bldP spid="5" grpId="5" animBg="1"/>
      <p:bldP spid="6" grpId="0" animBg="1"/>
      <p:bldP spid="6" grpId="1" animBg="1"/>
      <p:bldP spid="6" grpId="2" animBg="1"/>
      <p:bldP spid="6" grpId="4" animBg="1"/>
      <p:bldP spid="6" grpId="5" animBg="1"/>
      <p:bldP spid="7" grpId="0" animBg="1"/>
      <p:bldP spid="7" grpId="1" animBg="1"/>
      <p:bldP spid="7" grpId="2" animBg="1"/>
      <p:bldP spid="7" grpId="4" animBg="1"/>
      <p:bldP spid="7" grpId="5" animBg="1"/>
      <p:bldP spid="8" grpId="0" animBg="1"/>
      <p:bldP spid="8" grpId="1" animBg="1"/>
      <p:bldP spid="8" grpId="2" animBg="1"/>
      <p:bldP spid="8" grpId="4" animBg="1"/>
      <p:bldP spid="8" grpId="5" animBg="1"/>
      <p:bldP spid="9" grpId="0" animBg="1"/>
      <p:bldP spid="9" grpId="1" animBg="1"/>
      <p:bldP spid="9" grpId="2" animBg="1"/>
      <p:bldP spid="9" grpId="4" animBg="1"/>
      <p:bldP spid="9" grpId="5" animBg="1"/>
      <p:bldP spid="10" grpId="0" animBg="1"/>
      <p:bldP spid="10" grpId="1" animBg="1"/>
      <p:bldP spid="10" grpId="2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4" animBg="1"/>
      <p:bldP spid="12" grpId="5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8816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4643438" y="0"/>
            <a:ext cx="4500562" cy="6858000"/>
          </a:xfrm>
          <a:prstGeom prst="chevron">
            <a:avLst>
              <a:gd name="adj" fmla="val 8880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785794"/>
            <a:ext cx="3357522" cy="5357850"/>
          </a:xfrm>
          <a:prstGeom prst="chevron">
            <a:avLst>
              <a:gd name="adj" fmla="val 8562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5715008" y="785794"/>
            <a:ext cx="3428992" cy="5143512"/>
          </a:xfrm>
          <a:prstGeom prst="chevron">
            <a:avLst>
              <a:gd name="adj" fmla="val 8342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1571612"/>
            <a:ext cx="2428876" cy="3714776"/>
          </a:xfrm>
          <a:prstGeom prst="chevron">
            <a:avLst>
              <a:gd name="adj" fmla="val 8231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6858016" y="1714488"/>
            <a:ext cx="2285984" cy="3286124"/>
          </a:xfrm>
          <a:prstGeom prst="chevron">
            <a:avLst>
              <a:gd name="adj" fmla="val 7996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A9C4C">
                  <a:shade val="67500"/>
                  <a:satMod val="115000"/>
                </a:srgbClr>
              </a:gs>
              <a:gs pos="100000">
                <a:srgbClr val="7A9C4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1563580" y="1151040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6135581" y="1151039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3857618" y="0"/>
            <a:ext cx="1428761" cy="3500438"/>
          </a:xfrm>
          <a:prstGeom prst="triangl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857621" y="3429000"/>
            <a:ext cx="1428760" cy="3429000"/>
          </a:xfrm>
          <a:prstGeom prst="triangl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84322">
            <a:off x="1606779" y="-900018"/>
            <a:ext cx="1426905" cy="5534086"/>
          </a:xfrm>
          <a:prstGeom prst="triangl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108032">
            <a:off x="6093473" y="-935540"/>
            <a:ext cx="1478125" cy="5404802"/>
          </a:xfrm>
          <a:prstGeom prst="triangl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96264">
            <a:off x="1542572" y="2266154"/>
            <a:ext cx="1486823" cy="5664721"/>
          </a:xfrm>
          <a:prstGeom prst="triangl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4205">
            <a:off x="6079617" y="2106553"/>
            <a:ext cx="1444839" cy="5822296"/>
          </a:xfrm>
          <a:prstGeom prst="triangl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D880B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00562" y="3429000"/>
            <a:ext cx="4071934" cy="3429000"/>
          </a:xfrm>
          <a:prstGeom prst="halfFrame">
            <a:avLst>
              <a:gd name="adj1" fmla="val 9629"/>
              <a:gd name="adj2" fmla="val 1103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642898" y="3143260"/>
            <a:ext cx="3429024" cy="4000504"/>
          </a:xfrm>
          <a:prstGeom prst="halfFrame">
            <a:avLst>
              <a:gd name="adj1" fmla="val 8226"/>
              <a:gd name="adj2" fmla="val 822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929190" y="-428628"/>
            <a:ext cx="3286124" cy="4143380"/>
          </a:xfrm>
          <a:prstGeom prst="halfFrame">
            <a:avLst>
              <a:gd name="adj1" fmla="val 11582"/>
              <a:gd name="adj2" fmla="val 1011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 flipV="1">
            <a:off x="678641" y="-321483"/>
            <a:ext cx="3286124" cy="3929090"/>
          </a:xfrm>
          <a:prstGeom prst="halfFrame">
            <a:avLst>
              <a:gd name="adj1" fmla="val 11582"/>
              <a:gd name="adj2" fmla="val 938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 flipV="1">
            <a:off x="857248" y="-214338"/>
            <a:ext cx="2571720" cy="3000396"/>
          </a:xfrm>
          <a:prstGeom prst="halfFrame">
            <a:avLst>
              <a:gd name="adj1" fmla="val 11500"/>
              <a:gd name="adj2" fmla="val 1056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464999" y="-250057"/>
            <a:ext cx="2714596" cy="3214710"/>
          </a:xfrm>
          <a:prstGeom prst="halfFrame">
            <a:avLst>
              <a:gd name="adj1" fmla="val 13470"/>
              <a:gd name="adj2" fmla="val 1169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607191" y="3821909"/>
            <a:ext cx="2786058" cy="3286124"/>
          </a:xfrm>
          <a:prstGeom prst="halfFrame">
            <a:avLst>
              <a:gd name="adj1" fmla="val 10925"/>
              <a:gd name="adj2" fmla="val 1265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214942" y="4071942"/>
            <a:ext cx="3429024" cy="2786058"/>
          </a:xfrm>
          <a:prstGeom prst="halfFrame">
            <a:avLst>
              <a:gd name="adj1" fmla="val 11788"/>
              <a:gd name="adj2" fmla="val 1092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750119" y="-250085"/>
            <a:ext cx="2000192" cy="2500362"/>
          </a:xfrm>
          <a:prstGeom prst="halfFrame">
            <a:avLst>
              <a:gd name="adj1" fmla="val 14441"/>
              <a:gd name="adj2" fmla="val 1444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6107937" y="-178647"/>
            <a:ext cx="2071630" cy="2428924"/>
          </a:xfrm>
          <a:prstGeom prst="halfFrame">
            <a:avLst>
              <a:gd name="adj1" fmla="val 16741"/>
              <a:gd name="adj2" fmla="val 1557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929322" y="4643446"/>
            <a:ext cx="2643206" cy="2214554"/>
          </a:xfrm>
          <a:prstGeom prst="halfFrame">
            <a:avLst>
              <a:gd name="adj1" fmla="val 15243"/>
              <a:gd name="adj2" fmla="val 15243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71472" y="4429132"/>
            <a:ext cx="2285992" cy="2571744"/>
          </a:xfrm>
          <a:prstGeom prst="halfFrame">
            <a:avLst>
              <a:gd name="adj1" fmla="val 14190"/>
              <a:gd name="adj2" fmla="val 1524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357290" y="642918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1428728" y="571480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571604" y="1071546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000232" y="785794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785918" y="1500174"/>
            <a:ext cx="4795870" cy="4348194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2357422" y="928670"/>
            <a:ext cx="5072098" cy="4214842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648368">
            <a:off x="3999910" y="43067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869144">
            <a:off x="2516262" y="89305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177334">
            <a:off x="1487514" y="202870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964282">
            <a:off x="1812530" y="361823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475887">
            <a:off x="2906877" y="478858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5621710">
            <a:off x="4511569" y="4893549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3064013">
            <a:off x="5757506" y="392044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6573265">
            <a:off x="5385407" y="84411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9396992">
            <a:off x="5938879" y="2432423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3571868" y="2214554"/>
            <a:ext cx="2643206" cy="2571768"/>
          </a:xfrm>
          <a:prstGeom prst="su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0099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000100" y="3357562"/>
            <a:ext cx="3571900" cy="3071834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3357562"/>
            <a:ext cx="3571900" cy="3071834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000100" y="428604"/>
            <a:ext cx="3571900" cy="3009920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428604"/>
            <a:ext cx="3571900" cy="3009920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1571604" y="857232"/>
            <a:ext cx="2928958" cy="2571768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500562" y="857232"/>
            <a:ext cx="3143272" cy="250033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500562" y="3286124"/>
            <a:ext cx="3143272" cy="2786082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714480" y="3357562"/>
            <a:ext cx="2571768" cy="285752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1928794" y="1214422"/>
            <a:ext cx="2643206" cy="2286016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4500562" y="1214422"/>
            <a:ext cx="2786082" cy="214314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V="1">
            <a:off x="2035951" y="3250405"/>
            <a:ext cx="2428892" cy="2643206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4679157" y="3178967"/>
            <a:ext cx="2428892" cy="2786082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214546" y="1500174"/>
            <a:ext cx="2357454" cy="2071702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4500562" y="1500174"/>
            <a:ext cx="2500330" cy="1857388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6200000" flipV="1">
            <a:off x="2321703" y="3321843"/>
            <a:ext cx="2071702" cy="2286016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6200000">
            <a:off x="4714876" y="3214686"/>
            <a:ext cx="2143140" cy="2428892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929486" cy="6858000"/>
          </a:xfrm>
          <a:prstGeom prst="donut">
            <a:avLst>
              <a:gd name="adj" fmla="val 473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3108" y="928670"/>
            <a:ext cx="5000660" cy="5000660"/>
          </a:xfrm>
          <a:prstGeom prst="donut">
            <a:avLst>
              <a:gd name="adj" fmla="val 5333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785926"/>
            <a:ext cx="3286148" cy="3286148"/>
          </a:xfrm>
          <a:prstGeom prst="donut">
            <a:avLst>
              <a:gd name="adj" fmla="val 10125"/>
            </a:avLst>
          </a:prstGeom>
          <a:solidFill>
            <a:srgbClr val="DD880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571744"/>
            <a:ext cx="1785950" cy="1785950"/>
          </a:xfrm>
          <a:prstGeom prst="donut">
            <a:avLst>
              <a:gd name="adj" fmla="val 1598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17" name="16 Elipse"/>
          <p:cNvSpPr/>
          <p:nvPr/>
        </p:nvSpPr>
        <p:spPr>
          <a:xfrm>
            <a:off x="0" y="0"/>
            <a:ext cx="2357422" cy="2357430"/>
          </a:xfrm>
          <a:prstGeom prst="ellipse">
            <a:avLst/>
          </a:prstGeom>
          <a:gradFill flip="none" rotWithShape="1">
            <a:gsLst>
              <a:gs pos="24000">
                <a:srgbClr val="C00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D880B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929454" y="0"/>
            <a:ext cx="2214546" cy="2285992"/>
          </a:xfrm>
          <a:prstGeom prst="ellipse">
            <a:avLst/>
          </a:prstGeom>
          <a:gradFill flip="none" rotWithShape="1">
            <a:gsLst>
              <a:gs pos="24000">
                <a:srgbClr val="C00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D880B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1357290" y="1928802"/>
            <a:ext cx="2071702" cy="2000264"/>
          </a:xfrm>
          <a:prstGeom prst="ellipse">
            <a:avLst/>
          </a:prstGeom>
          <a:gradFill flip="none" rotWithShape="1">
            <a:gsLst>
              <a:gs pos="24000">
                <a:srgbClr val="C00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D880B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000760" y="1928802"/>
            <a:ext cx="2000264" cy="2143140"/>
          </a:xfrm>
          <a:prstGeom prst="ellipse">
            <a:avLst/>
          </a:prstGeom>
          <a:gradFill flip="none" rotWithShape="1">
            <a:gsLst>
              <a:gs pos="24000">
                <a:srgbClr val="C00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D880B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2571736" y="3643314"/>
            <a:ext cx="1643074" cy="1643074"/>
          </a:xfrm>
          <a:prstGeom prst="ellipse">
            <a:avLst/>
          </a:prstGeom>
          <a:gradFill flip="none" rotWithShape="1">
            <a:gsLst>
              <a:gs pos="24000">
                <a:srgbClr val="C00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D880B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5072066" y="3643314"/>
            <a:ext cx="1643074" cy="1643074"/>
          </a:xfrm>
          <a:prstGeom prst="ellipse">
            <a:avLst/>
          </a:prstGeom>
          <a:gradFill flip="none" rotWithShape="1">
            <a:gsLst>
              <a:gs pos="24000">
                <a:srgbClr val="C00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D880B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3500430" y="5143512"/>
            <a:ext cx="1285884" cy="1285884"/>
          </a:xfrm>
          <a:prstGeom prst="ellipse">
            <a:avLst/>
          </a:prstGeom>
          <a:gradFill flip="none" rotWithShape="1">
            <a:gsLst>
              <a:gs pos="24000">
                <a:srgbClr val="C00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D880B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4786314" y="5214950"/>
            <a:ext cx="1285884" cy="1285884"/>
          </a:xfrm>
          <a:prstGeom prst="ellipse">
            <a:avLst/>
          </a:prstGeom>
          <a:gradFill flip="none" rotWithShape="1">
            <a:gsLst>
              <a:gs pos="24000">
                <a:srgbClr val="C000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D880B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35809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23766">
            <a:off x="3588219" y="4291004"/>
            <a:ext cx="2110690" cy="2133124"/>
          </a:xfrm>
          <a:prstGeom prst="teardrop">
            <a:avLst/>
          </a:prstGeom>
          <a:gradFill flip="none" rotWithShape="1">
            <a:gsLst>
              <a:gs pos="10000">
                <a:srgbClr val="644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8371">
            <a:off x="3445386" y="433564"/>
            <a:ext cx="2110690" cy="2133124"/>
          </a:xfrm>
          <a:prstGeom prst="teardrop">
            <a:avLst/>
          </a:prstGeom>
          <a:gradFill flip="none" rotWithShape="1">
            <a:gsLst>
              <a:gs pos="10000">
                <a:srgbClr val="644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59888">
            <a:off x="1650179" y="2351497"/>
            <a:ext cx="2110690" cy="2133124"/>
          </a:xfrm>
          <a:prstGeom prst="teardrop">
            <a:avLst/>
          </a:prstGeom>
          <a:gradFill flip="none" rotWithShape="1">
            <a:gsLst>
              <a:gs pos="10000">
                <a:srgbClr val="644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119471">
            <a:off x="5445721" y="2148258"/>
            <a:ext cx="2110690" cy="2133124"/>
          </a:xfrm>
          <a:prstGeom prst="teardrop">
            <a:avLst/>
          </a:prstGeom>
          <a:gradFill flip="none" rotWithShape="1">
            <a:gsLst>
              <a:gs pos="10000">
                <a:srgbClr val="644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800000">
            <a:off x="5000630" y="928669"/>
            <a:ext cx="2110690" cy="2133124"/>
          </a:xfrm>
          <a:prstGeom prst="teardrop">
            <a:avLst/>
          </a:prstGeom>
          <a:gradFill flip="none" rotWithShape="1">
            <a:gsLst>
              <a:gs pos="10000">
                <a:srgbClr val="644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863613">
            <a:off x="2215097" y="979832"/>
            <a:ext cx="2110690" cy="2133124"/>
          </a:xfrm>
          <a:prstGeom prst="teardrop">
            <a:avLst/>
          </a:prstGeom>
          <a:gradFill flip="none" rotWithShape="1">
            <a:gsLst>
              <a:gs pos="10000">
                <a:srgbClr val="644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5083285" y="3703534"/>
            <a:ext cx="2110690" cy="2133124"/>
          </a:xfrm>
          <a:prstGeom prst="teardrop">
            <a:avLst/>
          </a:prstGeom>
          <a:gradFill flip="none" rotWithShape="1">
            <a:gsLst>
              <a:gs pos="10000">
                <a:srgbClr val="644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10475">
            <a:off x="2092127" y="3662711"/>
            <a:ext cx="2110690" cy="2133124"/>
          </a:xfrm>
          <a:prstGeom prst="teardrop">
            <a:avLst/>
          </a:prstGeom>
          <a:gradFill flip="none" rotWithShape="1">
            <a:gsLst>
              <a:gs pos="10000">
                <a:srgbClr val="6443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6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17D21">
                  <a:shade val="30000"/>
                  <a:satMod val="115000"/>
                </a:srgbClr>
              </a:gs>
              <a:gs pos="50000">
                <a:srgbClr val="517D21">
                  <a:shade val="67500"/>
                  <a:satMod val="115000"/>
                </a:srgbClr>
              </a:gs>
              <a:gs pos="100000">
                <a:srgbClr val="517D21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8816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643438" y="0"/>
            <a:ext cx="4500562" cy="6858000"/>
          </a:xfrm>
          <a:prstGeom prst="chevron">
            <a:avLst>
              <a:gd name="adj" fmla="val 8880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85794"/>
            <a:ext cx="3357522" cy="5357850"/>
          </a:xfrm>
          <a:prstGeom prst="chevron">
            <a:avLst>
              <a:gd name="adj" fmla="val 8562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715008" y="785794"/>
            <a:ext cx="3428992" cy="5143512"/>
          </a:xfrm>
          <a:prstGeom prst="chevron">
            <a:avLst>
              <a:gd name="adj" fmla="val 834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1571612"/>
            <a:ext cx="2428876" cy="3714776"/>
          </a:xfrm>
          <a:prstGeom prst="chevron">
            <a:avLst>
              <a:gd name="adj" fmla="val 8231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858016" y="1714488"/>
            <a:ext cx="2285984" cy="3286124"/>
          </a:xfrm>
          <a:prstGeom prst="chevron">
            <a:avLst>
              <a:gd name="adj" fmla="val 7996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1563580" y="1151040"/>
            <a:ext cx="1444839" cy="4572000"/>
          </a:xfrm>
          <a:prstGeom prst="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6135581" y="1151039"/>
            <a:ext cx="1444839" cy="4572000"/>
          </a:xfrm>
          <a:prstGeom prst="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3857618" y="0"/>
            <a:ext cx="1428761" cy="3500438"/>
          </a:xfrm>
          <a:prstGeom prst="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857621" y="3429000"/>
            <a:ext cx="1428760" cy="3429000"/>
          </a:xfrm>
          <a:prstGeom prst="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84322">
            <a:off x="1606779" y="-900018"/>
            <a:ext cx="1426905" cy="5534086"/>
          </a:xfrm>
          <a:prstGeom prst="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108032">
            <a:off x="6093473" y="-935540"/>
            <a:ext cx="1478125" cy="5404802"/>
          </a:xfrm>
          <a:prstGeom prst="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96264">
            <a:off x="1542572" y="2266154"/>
            <a:ext cx="1486823" cy="5664721"/>
          </a:xfrm>
          <a:prstGeom prst="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4205">
            <a:off x="6079617" y="2106553"/>
            <a:ext cx="1444839" cy="5822296"/>
          </a:xfrm>
          <a:prstGeom prst="triangl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FF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9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00562" y="3429000"/>
            <a:ext cx="4071934" cy="3429000"/>
          </a:xfrm>
          <a:prstGeom prst="halfFrame">
            <a:avLst>
              <a:gd name="adj1" fmla="val 9629"/>
              <a:gd name="adj2" fmla="val 11032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642898" y="3143260"/>
            <a:ext cx="3429024" cy="4000504"/>
          </a:xfrm>
          <a:prstGeom prst="halfFrame">
            <a:avLst>
              <a:gd name="adj1" fmla="val 8226"/>
              <a:gd name="adj2" fmla="val 8225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929190" y="-428628"/>
            <a:ext cx="3286124" cy="4143380"/>
          </a:xfrm>
          <a:prstGeom prst="halfFrame">
            <a:avLst>
              <a:gd name="adj1" fmla="val 11582"/>
              <a:gd name="adj2" fmla="val 10117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 flipV="1">
            <a:off x="678641" y="-321483"/>
            <a:ext cx="3286124" cy="3929090"/>
          </a:xfrm>
          <a:prstGeom prst="halfFrame">
            <a:avLst>
              <a:gd name="adj1" fmla="val 11582"/>
              <a:gd name="adj2" fmla="val 9385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 flipV="1">
            <a:off x="857248" y="-214338"/>
            <a:ext cx="2571720" cy="3000396"/>
          </a:xfrm>
          <a:prstGeom prst="halfFrame">
            <a:avLst>
              <a:gd name="adj1" fmla="val 11500"/>
              <a:gd name="adj2" fmla="val 10565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464999" y="-250057"/>
            <a:ext cx="2714596" cy="3214710"/>
          </a:xfrm>
          <a:prstGeom prst="halfFrame">
            <a:avLst>
              <a:gd name="adj1" fmla="val 13470"/>
              <a:gd name="adj2" fmla="val 11697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607191" y="3821909"/>
            <a:ext cx="2786058" cy="3286124"/>
          </a:xfrm>
          <a:prstGeom prst="halfFrame">
            <a:avLst>
              <a:gd name="adj1" fmla="val 10925"/>
              <a:gd name="adj2" fmla="val 12652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214942" y="4071942"/>
            <a:ext cx="3429024" cy="2786058"/>
          </a:xfrm>
          <a:prstGeom prst="halfFrame">
            <a:avLst>
              <a:gd name="adj1" fmla="val 11788"/>
              <a:gd name="adj2" fmla="val 10925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750119" y="-250085"/>
            <a:ext cx="2000192" cy="2500362"/>
          </a:xfrm>
          <a:prstGeom prst="halfFrame">
            <a:avLst>
              <a:gd name="adj1" fmla="val 14441"/>
              <a:gd name="adj2" fmla="val 14441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6107937" y="-178647"/>
            <a:ext cx="2071630" cy="2428924"/>
          </a:xfrm>
          <a:prstGeom prst="halfFrame">
            <a:avLst>
              <a:gd name="adj1" fmla="val 16741"/>
              <a:gd name="adj2" fmla="val 15579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929322" y="4643446"/>
            <a:ext cx="2643206" cy="2214554"/>
          </a:xfrm>
          <a:prstGeom prst="halfFrame">
            <a:avLst>
              <a:gd name="adj1" fmla="val 15243"/>
              <a:gd name="adj2" fmla="val 15243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71472" y="4429132"/>
            <a:ext cx="2285992" cy="2571744"/>
          </a:xfrm>
          <a:prstGeom prst="halfFrame">
            <a:avLst>
              <a:gd name="adj1" fmla="val 14190"/>
              <a:gd name="adj2" fmla="val 15244"/>
            </a:avLst>
          </a:prstGeom>
          <a:gradFill flip="none" rotWithShape="1">
            <a:gsLst>
              <a:gs pos="27000">
                <a:schemeClr val="tx2">
                  <a:lumMod val="5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23E67"/>
              </a:gs>
              <a:gs pos="50000">
                <a:schemeClr val="accent4">
                  <a:lumMod val="50000"/>
                  <a:shade val="67500"/>
                  <a:satMod val="115000"/>
                </a:schemeClr>
              </a:gs>
              <a:gs pos="100000">
                <a:schemeClr val="accent4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357290" y="642918"/>
            <a:ext cx="6357982" cy="5572164"/>
          </a:xfrm>
          <a:prstGeom prst="rt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1428728" y="571480"/>
            <a:ext cx="6357982" cy="5572164"/>
          </a:xfrm>
          <a:prstGeom prst="rt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571604" y="1071546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000232" y="785794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785918" y="1500174"/>
            <a:ext cx="4795870" cy="4348194"/>
          </a:xfrm>
          <a:prstGeom prst="rtTriangl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2357422" y="928670"/>
            <a:ext cx="5072098" cy="4214842"/>
          </a:xfrm>
          <a:prstGeom prst="rtTriangl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000100" y="3357562"/>
            <a:ext cx="3571900" cy="3071834"/>
          </a:xfrm>
          <a:prstGeom prst="rtTriangle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3357562"/>
            <a:ext cx="3571900" cy="3071834"/>
          </a:xfrm>
          <a:prstGeom prst="rtTriangle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000100" y="428604"/>
            <a:ext cx="3571900" cy="3009920"/>
          </a:xfrm>
          <a:prstGeom prst="rtTriangle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428604"/>
            <a:ext cx="3571900" cy="3009920"/>
          </a:xfrm>
          <a:prstGeom prst="rtTriangle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1571604" y="857232"/>
            <a:ext cx="2928958" cy="2571768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500562" y="857232"/>
            <a:ext cx="3143272" cy="250033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500562" y="3286124"/>
            <a:ext cx="3143272" cy="2786082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714480" y="3357562"/>
            <a:ext cx="2571768" cy="285752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1928794" y="1214422"/>
            <a:ext cx="2643206" cy="2286016"/>
          </a:xfrm>
          <a:prstGeom prst="rtTriangle">
            <a:avLst/>
          </a:prstGeom>
          <a:solidFill>
            <a:srgbClr val="644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4500562" y="1214422"/>
            <a:ext cx="2786082" cy="2143140"/>
          </a:xfrm>
          <a:prstGeom prst="rtTriangle">
            <a:avLst/>
          </a:prstGeom>
          <a:solidFill>
            <a:srgbClr val="644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V="1">
            <a:off x="2035951" y="3250405"/>
            <a:ext cx="2428892" cy="2643206"/>
          </a:xfrm>
          <a:prstGeom prst="rtTriangle">
            <a:avLst/>
          </a:prstGeom>
          <a:solidFill>
            <a:srgbClr val="644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4679157" y="3178967"/>
            <a:ext cx="2428892" cy="2786082"/>
          </a:xfrm>
          <a:prstGeom prst="rtTriangle">
            <a:avLst/>
          </a:prstGeom>
          <a:solidFill>
            <a:srgbClr val="644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214546" y="1500174"/>
            <a:ext cx="2357454" cy="2071702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4500562" y="1500174"/>
            <a:ext cx="2500330" cy="1857388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6200000" flipV="1">
            <a:off x="2321703" y="3321843"/>
            <a:ext cx="2071702" cy="2286016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6200000">
            <a:off x="4714876" y="3214686"/>
            <a:ext cx="2143140" cy="2428892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3CC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Anillo"/>
          <p:cNvSpPr/>
          <p:nvPr/>
        </p:nvSpPr>
        <p:spPr>
          <a:xfrm>
            <a:off x="1214414" y="0"/>
            <a:ext cx="6929486" cy="6858000"/>
          </a:xfrm>
          <a:prstGeom prst="donut">
            <a:avLst>
              <a:gd name="adj" fmla="val 4732"/>
            </a:avLst>
          </a:prstGeom>
          <a:solidFill>
            <a:schemeClr val="accent5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143108" y="928670"/>
            <a:ext cx="5000660" cy="5000660"/>
          </a:xfrm>
          <a:prstGeom prst="donut">
            <a:avLst>
              <a:gd name="adj" fmla="val 5333"/>
            </a:avLst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000364" y="1785926"/>
            <a:ext cx="3286148" cy="3286148"/>
          </a:xfrm>
          <a:prstGeom prst="donut">
            <a:avLst>
              <a:gd name="adj" fmla="val 10125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3714744" y="2571744"/>
            <a:ext cx="1785950" cy="1785950"/>
          </a:xfrm>
          <a:prstGeom prst="donut">
            <a:avLst>
              <a:gd name="adj" fmla="val 15985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2357422" cy="235743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421C5E">
                  <a:shade val="67500"/>
                  <a:satMod val="115000"/>
                </a:srgbClr>
              </a:gs>
              <a:gs pos="100000">
                <a:srgbClr val="421C5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421C5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929454" y="0"/>
            <a:ext cx="2214546" cy="22859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421C5E">
                  <a:shade val="67500"/>
                  <a:satMod val="115000"/>
                </a:srgbClr>
              </a:gs>
              <a:gs pos="100000">
                <a:srgbClr val="421C5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421C5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357290" y="1928802"/>
            <a:ext cx="2071702" cy="20002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421C5E">
                  <a:shade val="67500"/>
                  <a:satMod val="115000"/>
                </a:srgbClr>
              </a:gs>
              <a:gs pos="100000">
                <a:srgbClr val="421C5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421C5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000760" y="1928802"/>
            <a:ext cx="2000264" cy="214314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421C5E">
                  <a:shade val="67500"/>
                  <a:satMod val="115000"/>
                </a:srgbClr>
              </a:gs>
              <a:gs pos="100000">
                <a:srgbClr val="421C5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421C5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571736" y="3643314"/>
            <a:ext cx="1643074" cy="164307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421C5E">
                  <a:shade val="67500"/>
                  <a:satMod val="115000"/>
                </a:srgbClr>
              </a:gs>
              <a:gs pos="100000">
                <a:srgbClr val="421C5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421C5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3643314"/>
            <a:ext cx="1643074" cy="164307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421C5E">
                  <a:shade val="67500"/>
                  <a:satMod val="115000"/>
                </a:srgbClr>
              </a:gs>
              <a:gs pos="100000">
                <a:srgbClr val="421C5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421C5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500430" y="5143512"/>
            <a:ext cx="1285884" cy="128588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421C5E">
                  <a:shade val="67500"/>
                  <a:satMod val="115000"/>
                </a:srgbClr>
              </a:gs>
              <a:gs pos="100000">
                <a:srgbClr val="421C5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421C5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86314" y="5214950"/>
            <a:ext cx="1285884" cy="128588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rgbClr val="421C5E">
                  <a:shade val="67500"/>
                  <a:satMod val="115000"/>
                </a:srgbClr>
              </a:gs>
              <a:gs pos="100000">
                <a:srgbClr val="421C5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421C5E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429528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23766">
            <a:off x="3588219" y="429100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8371">
            <a:off x="3445386" y="43356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59888">
            <a:off x="1650179" y="2351497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119471">
            <a:off x="5445721" y="2148258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800000">
            <a:off x="5000630" y="928669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863613">
            <a:off x="2215097" y="979832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5083285" y="370353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10475">
            <a:off x="2092127" y="3662711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6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88163"/>
            </a:avLst>
          </a:prstGeom>
          <a:gradFill flip="none" rotWithShape="1">
            <a:gsLst>
              <a:gs pos="26000">
                <a:schemeClr val="tx1"/>
              </a:gs>
              <a:gs pos="50000">
                <a:srgbClr val="DD880B">
                  <a:shade val="67500"/>
                  <a:satMod val="115000"/>
                </a:srgbClr>
              </a:gs>
              <a:gs pos="100000">
                <a:srgbClr val="DD88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643438" y="0"/>
            <a:ext cx="4500562" cy="6858000"/>
          </a:xfrm>
          <a:prstGeom prst="chevron">
            <a:avLst>
              <a:gd name="adj" fmla="val 88805"/>
            </a:avLst>
          </a:prstGeom>
          <a:gradFill flip="none" rotWithShape="1">
            <a:gsLst>
              <a:gs pos="26000">
                <a:schemeClr val="tx1"/>
              </a:gs>
              <a:gs pos="50000">
                <a:srgbClr val="DD880B">
                  <a:shade val="67500"/>
                  <a:satMod val="115000"/>
                </a:srgbClr>
              </a:gs>
              <a:gs pos="100000">
                <a:srgbClr val="DD88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85794"/>
            <a:ext cx="3357522" cy="5357850"/>
          </a:xfrm>
          <a:prstGeom prst="chevron">
            <a:avLst>
              <a:gd name="adj" fmla="val 85620"/>
            </a:avLst>
          </a:prstGeom>
          <a:gradFill flip="none" rotWithShape="1">
            <a:gsLst>
              <a:gs pos="26000">
                <a:schemeClr val="tx1"/>
              </a:gs>
              <a:gs pos="50000">
                <a:srgbClr val="DD880B">
                  <a:shade val="67500"/>
                  <a:satMod val="115000"/>
                </a:srgbClr>
              </a:gs>
              <a:gs pos="100000">
                <a:srgbClr val="DD88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715008" y="785794"/>
            <a:ext cx="3428992" cy="5143512"/>
          </a:xfrm>
          <a:prstGeom prst="chevron">
            <a:avLst>
              <a:gd name="adj" fmla="val 83425"/>
            </a:avLst>
          </a:prstGeom>
          <a:gradFill flip="none" rotWithShape="1">
            <a:gsLst>
              <a:gs pos="26000">
                <a:schemeClr val="tx1"/>
              </a:gs>
              <a:gs pos="50000">
                <a:srgbClr val="DD880B">
                  <a:shade val="67500"/>
                  <a:satMod val="115000"/>
                </a:srgbClr>
              </a:gs>
              <a:gs pos="100000">
                <a:srgbClr val="DD88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1571612"/>
            <a:ext cx="2428876" cy="3714776"/>
          </a:xfrm>
          <a:prstGeom prst="chevron">
            <a:avLst>
              <a:gd name="adj" fmla="val 82311"/>
            </a:avLst>
          </a:prstGeom>
          <a:gradFill flip="none" rotWithShape="1">
            <a:gsLst>
              <a:gs pos="26000">
                <a:schemeClr val="tx1"/>
              </a:gs>
              <a:gs pos="50000">
                <a:srgbClr val="DD880B">
                  <a:shade val="67500"/>
                  <a:satMod val="115000"/>
                </a:srgbClr>
              </a:gs>
              <a:gs pos="100000">
                <a:srgbClr val="DD88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858016" y="1714488"/>
            <a:ext cx="2285984" cy="3286124"/>
          </a:xfrm>
          <a:prstGeom prst="chevron">
            <a:avLst>
              <a:gd name="adj" fmla="val 79960"/>
            </a:avLst>
          </a:prstGeom>
          <a:gradFill flip="none" rotWithShape="1">
            <a:gsLst>
              <a:gs pos="26000">
                <a:schemeClr val="tx1"/>
              </a:gs>
              <a:gs pos="50000">
                <a:srgbClr val="DD880B">
                  <a:shade val="67500"/>
                  <a:satMod val="115000"/>
                </a:srgbClr>
              </a:gs>
              <a:gs pos="100000">
                <a:srgbClr val="DD880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1563580" y="1151040"/>
            <a:ext cx="1444839" cy="4572000"/>
          </a:xfrm>
          <a:prstGeom prst="triangl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6135581" y="1151039"/>
            <a:ext cx="1444839" cy="4572000"/>
          </a:xfrm>
          <a:prstGeom prst="triangl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569548">
            <a:off x="3857618" y="0"/>
            <a:ext cx="1428761" cy="3500438"/>
          </a:xfrm>
          <a:prstGeom prst="triangl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857621" y="3429000"/>
            <a:ext cx="1428760" cy="3429000"/>
          </a:xfrm>
          <a:prstGeom prst="triangl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84322">
            <a:off x="1606779" y="-900018"/>
            <a:ext cx="1426905" cy="5534086"/>
          </a:xfrm>
          <a:prstGeom prst="triangl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108032">
            <a:off x="6093473" y="-935540"/>
            <a:ext cx="1478125" cy="5404802"/>
          </a:xfrm>
          <a:prstGeom prst="triangl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96264">
            <a:off x="1542572" y="2266154"/>
            <a:ext cx="1486823" cy="5664721"/>
          </a:xfrm>
          <a:prstGeom prst="triangl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4205">
            <a:off x="6079617" y="2106553"/>
            <a:ext cx="1444839" cy="5822296"/>
          </a:xfrm>
          <a:prstGeom prst="triangl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501222" cy="721521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00562" y="3429000"/>
            <a:ext cx="4071934" cy="3429000"/>
          </a:xfrm>
          <a:prstGeom prst="halfFrame">
            <a:avLst>
              <a:gd name="adj1" fmla="val 9629"/>
              <a:gd name="adj2" fmla="val 11032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642898" y="3143260"/>
            <a:ext cx="3429024" cy="4000504"/>
          </a:xfrm>
          <a:prstGeom prst="halfFrame">
            <a:avLst>
              <a:gd name="adj1" fmla="val 8226"/>
              <a:gd name="adj2" fmla="val 8225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929190" y="-428628"/>
            <a:ext cx="3286124" cy="4143380"/>
          </a:xfrm>
          <a:prstGeom prst="halfFrame">
            <a:avLst>
              <a:gd name="adj1" fmla="val 11582"/>
              <a:gd name="adj2" fmla="val 10117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 flipV="1">
            <a:off x="678641" y="-321483"/>
            <a:ext cx="3286124" cy="3929090"/>
          </a:xfrm>
          <a:prstGeom prst="halfFrame">
            <a:avLst>
              <a:gd name="adj1" fmla="val 11582"/>
              <a:gd name="adj2" fmla="val 9385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 flipV="1">
            <a:off x="857248" y="-214338"/>
            <a:ext cx="2571720" cy="3000396"/>
          </a:xfrm>
          <a:prstGeom prst="halfFrame">
            <a:avLst>
              <a:gd name="adj1" fmla="val 11500"/>
              <a:gd name="adj2" fmla="val 10565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464999" y="-250057"/>
            <a:ext cx="2714596" cy="3214710"/>
          </a:xfrm>
          <a:prstGeom prst="halfFrame">
            <a:avLst>
              <a:gd name="adj1" fmla="val 13470"/>
              <a:gd name="adj2" fmla="val 11697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607191" y="3821909"/>
            <a:ext cx="2786058" cy="3286124"/>
          </a:xfrm>
          <a:prstGeom prst="halfFrame">
            <a:avLst>
              <a:gd name="adj1" fmla="val 10925"/>
              <a:gd name="adj2" fmla="val 12652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214942" y="4071942"/>
            <a:ext cx="3429024" cy="2786058"/>
          </a:xfrm>
          <a:prstGeom prst="halfFrame">
            <a:avLst>
              <a:gd name="adj1" fmla="val 11788"/>
              <a:gd name="adj2" fmla="val 10925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750119" y="-250085"/>
            <a:ext cx="2000192" cy="2500362"/>
          </a:xfrm>
          <a:prstGeom prst="halfFrame">
            <a:avLst>
              <a:gd name="adj1" fmla="val 14441"/>
              <a:gd name="adj2" fmla="val 14441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6107937" y="-178647"/>
            <a:ext cx="2071630" cy="2428924"/>
          </a:xfrm>
          <a:prstGeom prst="halfFrame">
            <a:avLst>
              <a:gd name="adj1" fmla="val 16741"/>
              <a:gd name="adj2" fmla="val 15579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929322" y="4643446"/>
            <a:ext cx="2643206" cy="2214554"/>
          </a:xfrm>
          <a:prstGeom prst="halfFrame">
            <a:avLst>
              <a:gd name="adj1" fmla="val 15243"/>
              <a:gd name="adj2" fmla="val 15243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71472" y="4429132"/>
            <a:ext cx="2285992" cy="2571744"/>
          </a:xfrm>
          <a:prstGeom prst="halfFrame">
            <a:avLst>
              <a:gd name="adj1" fmla="val 14190"/>
              <a:gd name="adj2" fmla="val 15244"/>
            </a:avLst>
          </a:prstGeom>
          <a:gradFill flip="none" rotWithShape="1">
            <a:gsLst>
              <a:gs pos="27000">
                <a:schemeClr val="accent5">
                  <a:lumMod val="75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357290" y="642918"/>
            <a:ext cx="6357982" cy="5572164"/>
          </a:xfrm>
          <a:prstGeom prst="rtTriangle">
            <a:avLst/>
          </a:prstGeom>
          <a:solidFill>
            <a:srgbClr val="6666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1428728" y="571480"/>
            <a:ext cx="6357982" cy="5572164"/>
          </a:xfrm>
          <a:prstGeom prst="rtTriangle">
            <a:avLst/>
          </a:prstGeom>
          <a:solidFill>
            <a:srgbClr val="6666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571604" y="1071546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000232" y="785794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785918" y="1500174"/>
            <a:ext cx="4795870" cy="434819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2571736" y="1000108"/>
            <a:ext cx="4857784" cy="414340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648368">
            <a:off x="3999910" y="43067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869144">
            <a:off x="2516262" y="89305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177334">
            <a:off x="1487514" y="202870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964282">
            <a:off x="1812530" y="361823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475887">
            <a:off x="2906877" y="478858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5621710">
            <a:off x="4511569" y="4893549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3064013">
            <a:off x="5757506" y="392044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6573265">
            <a:off x="5385407" y="84411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9396992">
            <a:off x="5938879" y="2432423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3571868" y="2214554"/>
            <a:ext cx="2643206" cy="2571768"/>
          </a:xfrm>
          <a:prstGeom prst="sun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000100" y="3357562"/>
            <a:ext cx="3571900" cy="3071834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3357562"/>
            <a:ext cx="3571900" cy="3071834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000100" y="428604"/>
            <a:ext cx="3571900" cy="300992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428604"/>
            <a:ext cx="3571900" cy="300992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1571604" y="857232"/>
            <a:ext cx="2928958" cy="2571768"/>
          </a:xfrm>
          <a:prstGeom prst="rtTriangle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500562" y="857232"/>
            <a:ext cx="3143272" cy="2500330"/>
          </a:xfrm>
          <a:prstGeom prst="rtTriangle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500562" y="3286124"/>
            <a:ext cx="3143272" cy="2786082"/>
          </a:xfrm>
          <a:prstGeom prst="rtTriangle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714480" y="3357562"/>
            <a:ext cx="2571768" cy="2857520"/>
          </a:xfrm>
          <a:prstGeom prst="rtTriangle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1928794" y="1214422"/>
            <a:ext cx="2643206" cy="2286016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4500562" y="1214422"/>
            <a:ext cx="2786082" cy="214314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V="1">
            <a:off x="2035951" y="3321843"/>
            <a:ext cx="2428892" cy="2643206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4679157" y="3178967"/>
            <a:ext cx="2428892" cy="278608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214546" y="1500174"/>
            <a:ext cx="2357454" cy="2071702"/>
          </a:xfrm>
          <a:prstGeom prst="rtTriangl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4500562" y="1500174"/>
            <a:ext cx="2500330" cy="1857388"/>
          </a:xfrm>
          <a:prstGeom prst="rtTriangl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6200000" flipV="1">
            <a:off x="2321703" y="3321843"/>
            <a:ext cx="2071702" cy="2286016"/>
          </a:xfrm>
          <a:prstGeom prst="rtTriangl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6200000">
            <a:off x="4714876" y="3214686"/>
            <a:ext cx="2143140" cy="2428892"/>
          </a:xfrm>
          <a:prstGeom prst="rtTriangl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929486" cy="6858000"/>
          </a:xfrm>
          <a:prstGeom prst="donut">
            <a:avLst>
              <a:gd name="adj" fmla="val 4732"/>
            </a:avLst>
          </a:prstGeom>
          <a:solidFill>
            <a:schemeClr val="accent5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3108" y="928670"/>
            <a:ext cx="5000660" cy="5000660"/>
          </a:xfrm>
          <a:prstGeom prst="donut">
            <a:avLst>
              <a:gd name="adj" fmla="val 5333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1785926"/>
            <a:ext cx="3286148" cy="3286148"/>
          </a:xfrm>
          <a:prstGeom prst="donut">
            <a:avLst>
              <a:gd name="adj" fmla="val 10125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571744"/>
            <a:ext cx="1785950" cy="1785950"/>
          </a:xfrm>
          <a:prstGeom prst="donut">
            <a:avLst>
              <a:gd name="adj" fmla="val 15985"/>
            </a:avLst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9000">
                <a:srgbClr val="996633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2357422" cy="2357430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929454" y="0"/>
            <a:ext cx="2214546" cy="2285992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357290" y="1928802"/>
            <a:ext cx="2071702" cy="200026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000760" y="1928802"/>
            <a:ext cx="2000264" cy="2143140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571736" y="3643314"/>
            <a:ext cx="1643074" cy="164307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3643314"/>
            <a:ext cx="1643074" cy="164307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500430" y="5143512"/>
            <a:ext cx="1285884" cy="128588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86314" y="5214950"/>
            <a:ext cx="1285884" cy="128588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3CC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1" y="0"/>
            <a:ext cx="9152931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23766">
            <a:off x="3588219" y="429100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8371">
            <a:off x="3445386" y="43356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59888">
            <a:off x="1650179" y="2351497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119471">
            <a:off x="5445721" y="2148258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800000">
            <a:off x="5000630" y="928669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863613">
            <a:off x="2215097" y="979832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5083285" y="370353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10475">
            <a:off x="2092127" y="3662711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6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29" y="0"/>
            <a:ext cx="915292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8816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643438" y="0"/>
            <a:ext cx="4500562" cy="6858000"/>
          </a:xfrm>
          <a:prstGeom prst="chevron">
            <a:avLst>
              <a:gd name="adj" fmla="val 8880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85794"/>
            <a:ext cx="3357522" cy="5357850"/>
          </a:xfrm>
          <a:prstGeom prst="chevron">
            <a:avLst>
              <a:gd name="adj" fmla="val 8562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715008" y="785794"/>
            <a:ext cx="3428992" cy="5143512"/>
          </a:xfrm>
          <a:prstGeom prst="chevron">
            <a:avLst>
              <a:gd name="adj" fmla="val 8342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1571612"/>
            <a:ext cx="2428876" cy="3714776"/>
          </a:xfrm>
          <a:prstGeom prst="chevron">
            <a:avLst>
              <a:gd name="adj" fmla="val 8231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858016" y="1714488"/>
            <a:ext cx="2285984" cy="3286124"/>
          </a:xfrm>
          <a:prstGeom prst="chevron">
            <a:avLst>
              <a:gd name="adj" fmla="val 7996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1563580" y="1151040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6135581" y="1151039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569548">
            <a:off x="3857618" y="0"/>
            <a:ext cx="1428761" cy="3500438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857621" y="3429000"/>
            <a:ext cx="1428760" cy="3429000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84322">
            <a:off x="1606779" y="-900018"/>
            <a:ext cx="1426905" cy="5534086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108032">
            <a:off x="6093473" y="-935540"/>
            <a:ext cx="1478125" cy="5404802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96264">
            <a:off x="1542572" y="2266154"/>
            <a:ext cx="1486823" cy="5664721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4205">
            <a:off x="6079617" y="2106553"/>
            <a:ext cx="1444839" cy="5822296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00562" y="3429000"/>
            <a:ext cx="4071934" cy="3429000"/>
          </a:xfrm>
          <a:prstGeom prst="halfFrame">
            <a:avLst>
              <a:gd name="adj1" fmla="val 9629"/>
              <a:gd name="adj2" fmla="val 11032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642898" y="3143260"/>
            <a:ext cx="3429024" cy="4000504"/>
          </a:xfrm>
          <a:prstGeom prst="halfFrame">
            <a:avLst>
              <a:gd name="adj1" fmla="val 8226"/>
              <a:gd name="adj2" fmla="val 8225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929190" y="-428628"/>
            <a:ext cx="3286124" cy="4143380"/>
          </a:xfrm>
          <a:prstGeom prst="halfFrame">
            <a:avLst>
              <a:gd name="adj1" fmla="val 11582"/>
              <a:gd name="adj2" fmla="val 10117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 flipV="1">
            <a:off x="678641" y="-321483"/>
            <a:ext cx="3286124" cy="3929090"/>
          </a:xfrm>
          <a:prstGeom prst="halfFrame">
            <a:avLst>
              <a:gd name="adj1" fmla="val 11582"/>
              <a:gd name="adj2" fmla="val 9385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 flipV="1">
            <a:off x="857248" y="-214338"/>
            <a:ext cx="2571720" cy="3000396"/>
          </a:xfrm>
          <a:prstGeom prst="halfFrame">
            <a:avLst>
              <a:gd name="adj1" fmla="val 11500"/>
              <a:gd name="adj2" fmla="val 10565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464999" y="-250057"/>
            <a:ext cx="2714596" cy="3214710"/>
          </a:xfrm>
          <a:prstGeom prst="halfFrame">
            <a:avLst>
              <a:gd name="adj1" fmla="val 13470"/>
              <a:gd name="adj2" fmla="val 11697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607191" y="3821909"/>
            <a:ext cx="2786058" cy="3286124"/>
          </a:xfrm>
          <a:prstGeom prst="halfFrame">
            <a:avLst>
              <a:gd name="adj1" fmla="val 10925"/>
              <a:gd name="adj2" fmla="val 12652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214942" y="4071942"/>
            <a:ext cx="3429024" cy="2786058"/>
          </a:xfrm>
          <a:prstGeom prst="halfFrame">
            <a:avLst>
              <a:gd name="adj1" fmla="val 11788"/>
              <a:gd name="adj2" fmla="val 10925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750119" y="-250085"/>
            <a:ext cx="2000192" cy="2500362"/>
          </a:xfrm>
          <a:prstGeom prst="halfFrame">
            <a:avLst>
              <a:gd name="adj1" fmla="val 14441"/>
              <a:gd name="adj2" fmla="val 14441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6107937" y="-178647"/>
            <a:ext cx="2071630" cy="2428924"/>
          </a:xfrm>
          <a:prstGeom prst="halfFrame">
            <a:avLst>
              <a:gd name="adj1" fmla="val 16741"/>
              <a:gd name="adj2" fmla="val 15579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929322" y="4643446"/>
            <a:ext cx="2643206" cy="2214554"/>
          </a:xfrm>
          <a:prstGeom prst="halfFrame">
            <a:avLst>
              <a:gd name="adj1" fmla="val 15243"/>
              <a:gd name="adj2" fmla="val 15243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71472" y="4429132"/>
            <a:ext cx="2285992" cy="2571744"/>
          </a:xfrm>
          <a:prstGeom prst="halfFrame">
            <a:avLst>
              <a:gd name="adj1" fmla="val 14190"/>
              <a:gd name="adj2" fmla="val 15244"/>
            </a:avLst>
          </a:prstGeom>
          <a:gradFill flip="none" rotWithShape="1">
            <a:gsLst>
              <a:gs pos="27000">
                <a:srgbClr val="FF66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17" name="16 Triángulo rectángulo"/>
          <p:cNvSpPr/>
          <p:nvPr/>
        </p:nvSpPr>
        <p:spPr>
          <a:xfrm>
            <a:off x="1357290" y="642918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1428728" y="571480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1571604" y="1071546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 flipV="1">
            <a:off x="2000232" y="785794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1785918" y="1500174"/>
            <a:ext cx="4795870" cy="4348194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 flipV="1">
            <a:off x="2357422" y="928670"/>
            <a:ext cx="5072098" cy="4214842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648368">
            <a:off x="3999910" y="43067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869144">
            <a:off x="2516262" y="89305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177334">
            <a:off x="1487514" y="202870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964282">
            <a:off x="1812530" y="361823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475887">
            <a:off x="2906877" y="478858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5621710">
            <a:off x="4511569" y="4893549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3064013">
            <a:off x="5757506" y="392044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6573265">
            <a:off x="5385407" y="84411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9396992">
            <a:off x="5938879" y="2432423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3500430" y="2143116"/>
            <a:ext cx="2643206" cy="2571768"/>
          </a:xfrm>
          <a:prstGeom prst="su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15" name="14 Triángulo rectángulo"/>
          <p:cNvSpPr/>
          <p:nvPr/>
        </p:nvSpPr>
        <p:spPr>
          <a:xfrm>
            <a:off x="1000100" y="3357562"/>
            <a:ext cx="3571900" cy="3071834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4572000" y="3357562"/>
            <a:ext cx="3571900" cy="3071834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1000100" y="428604"/>
            <a:ext cx="3571900" cy="3009920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4572000" y="428604"/>
            <a:ext cx="3571900" cy="3009920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1571604" y="857232"/>
            <a:ext cx="2928958" cy="2571768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 flipV="1">
            <a:off x="4500562" y="857232"/>
            <a:ext cx="3143272" cy="2500330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4500562" y="3286124"/>
            <a:ext cx="3143272" cy="2786082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5400000" flipH="1">
            <a:off x="1714480" y="3357562"/>
            <a:ext cx="2571768" cy="2857520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1928794" y="1214422"/>
            <a:ext cx="2643206" cy="2286016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 flipV="1">
            <a:off x="4500562" y="1214422"/>
            <a:ext cx="2786082" cy="214314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rot="16200000" flipV="1">
            <a:off x="2035951" y="3321843"/>
            <a:ext cx="2428892" cy="2643206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rot="16200000">
            <a:off x="4679157" y="3178967"/>
            <a:ext cx="2428892" cy="278608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2214546" y="1500174"/>
            <a:ext cx="2357454" cy="2071702"/>
          </a:xfrm>
          <a:prstGeom prst="rtTriangl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 flipV="1">
            <a:off x="4500562" y="1500174"/>
            <a:ext cx="2500330" cy="1857388"/>
          </a:xfrm>
          <a:prstGeom prst="rtTriangl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rot="16200000" flipV="1">
            <a:off x="2321703" y="3321843"/>
            <a:ext cx="2071702" cy="2286016"/>
          </a:xfrm>
          <a:prstGeom prst="rtTriangl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rot="16200000">
            <a:off x="4714876" y="3214686"/>
            <a:ext cx="2143140" cy="2428892"/>
          </a:xfrm>
          <a:prstGeom prst="rtTriangl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Anillo"/>
          <p:cNvSpPr/>
          <p:nvPr/>
        </p:nvSpPr>
        <p:spPr>
          <a:xfrm>
            <a:off x="1214414" y="0"/>
            <a:ext cx="6929486" cy="6858000"/>
          </a:xfrm>
          <a:prstGeom prst="donut">
            <a:avLst>
              <a:gd name="adj" fmla="val 473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143108" y="928670"/>
            <a:ext cx="5000660" cy="5000660"/>
          </a:xfrm>
          <a:prstGeom prst="donut">
            <a:avLst>
              <a:gd name="adj" fmla="val 5333"/>
            </a:avLst>
          </a:prstGeom>
          <a:solidFill>
            <a:srgbClr val="DD880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000364" y="1785926"/>
            <a:ext cx="3286148" cy="3286148"/>
          </a:xfrm>
          <a:prstGeom prst="donut">
            <a:avLst>
              <a:gd name="adj" fmla="val 10125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3714744" y="2571744"/>
            <a:ext cx="1785950" cy="1785950"/>
          </a:xfrm>
          <a:prstGeom prst="donut">
            <a:avLst>
              <a:gd name="adj" fmla="val 15985"/>
            </a:avLst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2357422" cy="2357430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929454" y="0"/>
            <a:ext cx="2214546" cy="2285992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357290" y="1928802"/>
            <a:ext cx="2071702" cy="200026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929322" y="1857364"/>
            <a:ext cx="2000264" cy="2143140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571736" y="3643314"/>
            <a:ext cx="1643074" cy="164307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3643314"/>
            <a:ext cx="1643074" cy="164307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500430" y="5143512"/>
            <a:ext cx="1285884" cy="128588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86314" y="5214950"/>
            <a:ext cx="1285884" cy="1285884"/>
          </a:xfrm>
          <a:prstGeom prst="ellipse">
            <a:avLst/>
          </a:prstGeom>
          <a:gradFill flip="none" rotWithShape="1">
            <a:gsLst>
              <a:gs pos="67000">
                <a:schemeClr val="tx2">
                  <a:lumMod val="1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23766">
            <a:off x="3588219" y="429100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8371">
            <a:off x="3445386" y="43356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59888">
            <a:off x="1650179" y="2351497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119471">
            <a:off x="5445721" y="2148258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800000">
            <a:off x="5000630" y="928669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863613">
            <a:off x="2215097" y="979832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5083285" y="3703534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10475">
            <a:off x="2092127" y="3662711"/>
            <a:ext cx="2110690" cy="2133124"/>
          </a:xfrm>
          <a:prstGeom prst="teardrop">
            <a:avLst/>
          </a:prstGeom>
          <a:gradFill flip="none" rotWithShape="1">
            <a:gsLst>
              <a:gs pos="0">
                <a:srgbClr val="0033CC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6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8816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643438" y="0"/>
            <a:ext cx="4500562" cy="6858000"/>
          </a:xfrm>
          <a:prstGeom prst="chevron">
            <a:avLst>
              <a:gd name="adj" fmla="val 8880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85794"/>
            <a:ext cx="3357522" cy="5357850"/>
          </a:xfrm>
          <a:prstGeom prst="chevron">
            <a:avLst>
              <a:gd name="adj" fmla="val 8562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715008" y="785794"/>
            <a:ext cx="3428992" cy="5143512"/>
          </a:xfrm>
          <a:prstGeom prst="chevron">
            <a:avLst>
              <a:gd name="adj" fmla="val 8342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1571612"/>
            <a:ext cx="2428876" cy="3714776"/>
          </a:xfrm>
          <a:prstGeom prst="chevron">
            <a:avLst>
              <a:gd name="adj" fmla="val 8231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858016" y="1714488"/>
            <a:ext cx="2285984" cy="3286124"/>
          </a:xfrm>
          <a:prstGeom prst="chevron">
            <a:avLst>
              <a:gd name="adj" fmla="val 7996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85784" y="-285776"/>
            <a:ext cx="9429784" cy="7143776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1563580" y="1151040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6135581" y="1151039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569548">
            <a:off x="3857618" y="0"/>
            <a:ext cx="1428761" cy="3500438"/>
          </a:xfrm>
          <a:prstGeom prst="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857621" y="3429000"/>
            <a:ext cx="1428760" cy="3429000"/>
          </a:xfrm>
          <a:prstGeom prst="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84322">
            <a:off x="1606779" y="-900018"/>
            <a:ext cx="1426905" cy="5534086"/>
          </a:xfrm>
          <a:prstGeom prst="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108032">
            <a:off x="6093473" y="-935540"/>
            <a:ext cx="1478125" cy="5404802"/>
          </a:xfrm>
          <a:prstGeom prst="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96264">
            <a:off x="1542572" y="2266154"/>
            <a:ext cx="1486823" cy="5664721"/>
          </a:xfrm>
          <a:prstGeom prst="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4205">
            <a:off x="6079617" y="2106553"/>
            <a:ext cx="1444839" cy="5822296"/>
          </a:xfrm>
          <a:prstGeom prst="triangl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357290" y="642918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1428728" y="571480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571604" y="1071546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000232" y="785794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785918" y="1500174"/>
            <a:ext cx="4795870" cy="4348194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2357422" y="928670"/>
            <a:ext cx="5072098" cy="4214842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4648368">
            <a:off x="3999910" y="43067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869144">
            <a:off x="2516262" y="89305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177334">
            <a:off x="1487514" y="202870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964282">
            <a:off x="1812530" y="361823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7475887">
            <a:off x="2906877" y="478858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5621710">
            <a:off x="4511569" y="4893549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3064013">
            <a:off x="5757506" y="3920441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6573265">
            <a:off x="5385407" y="84411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9396992">
            <a:off x="5938879" y="2432423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3500430" y="2143116"/>
            <a:ext cx="2643206" cy="2571768"/>
          </a:xfrm>
          <a:prstGeom prst="sun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000100" y="3357562"/>
            <a:ext cx="3571900" cy="3071834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3357562"/>
            <a:ext cx="3571900" cy="3071834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000100" y="428604"/>
            <a:ext cx="3571900" cy="300992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428604"/>
            <a:ext cx="3571900" cy="300992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1571604" y="857232"/>
            <a:ext cx="2928958" cy="2571768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500562" y="857232"/>
            <a:ext cx="3143272" cy="2500330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500562" y="3286124"/>
            <a:ext cx="3143272" cy="2786082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1714480" y="3357562"/>
            <a:ext cx="2571768" cy="2857520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1928794" y="1214422"/>
            <a:ext cx="2643206" cy="2286016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4500562" y="1214422"/>
            <a:ext cx="2786082" cy="214314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V="1">
            <a:off x="2035951" y="3321843"/>
            <a:ext cx="2428892" cy="2643206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4679157" y="3178967"/>
            <a:ext cx="2428892" cy="278608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214546" y="1500174"/>
            <a:ext cx="2357454" cy="2071702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4500562" y="1500174"/>
            <a:ext cx="2500330" cy="1857388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6200000" flipV="1">
            <a:off x="2321703" y="3321843"/>
            <a:ext cx="2071702" cy="2286016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6200000">
            <a:off x="4714876" y="3214686"/>
            <a:ext cx="2143140" cy="2428892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357166"/>
            <a:ext cx="2357422" cy="2357430"/>
          </a:xfrm>
          <a:prstGeom prst="ellipse">
            <a:avLst/>
          </a:prstGeom>
          <a:gradFill flip="none" rotWithShape="1">
            <a:gsLst>
              <a:gs pos="61000">
                <a:srgbClr val="99663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929454" y="357166"/>
            <a:ext cx="2214546" cy="2285992"/>
          </a:xfrm>
          <a:prstGeom prst="ellipse">
            <a:avLst/>
          </a:prstGeom>
          <a:gradFill flip="none" rotWithShape="1">
            <a:gsLst>
              <a:gs pos="61000">
                <a:srgbClr val="99663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357290" y="2285968"/>
            <a:ext cx="2071702" cy="2000264"/>
          </a:xfrm>
          <a:prstGeom prst="ellipse">
            <a:avLst/>
          </a:prstGeom>
          <a:gradFill flip="none" rotWithShape="1">
            <a:gsLst>
              <a:gs pos="61000">
                <a:srgbClr val="99663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929322" y="2214530"/>
            <a:ext cx="2000264" cy="2143140"/>
          </a:xfrm>
          <a:prstGeom prst="ellipse">
            <a:avLst/>
          </a:prstGeom>
          <a:gradFill flip="none" rotWithShape="1">
            <a:gsLst>
              <a:gs pos="61000">
                <a:srgbClr val="99663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571736" y="4000480"/>
            <a:ext cx="1643074" cy="1643074"/>
          </a:xfrm>
          <a:prstGeom prst="ellipse">
            <a:avLst/>
          </a:prstGeom>
          <a:gradFill flip="none" rotWithShape="1">
            <a:gsLst>
              <a:gs pos="61000">
                <a:srgbClr val="99663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72066" y="4000480"/>
            <a:ext cx="1643074" cy="1643074"/>
          </a:xfrm>
          <a:prstGeom prst="ellipse">
            <a:avLst/>
          </a:prstGeom>
          <a:gradFill flip="none" rotWithShape="1">
            <a:gsLst>
              <a:gs pos="61000">
                <a:srgbClr val="99663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500430" y="5500678"/>
            <a:ext cx="1285884" cy="1285884"/>
          </a:xfrm>
          <a:prstGeom prst="ellipse">
            <a:avLst/>
          </a:prstGeom>
          <a:gradFill flip="none" rotWithShape="1">
            <a:gsLst>
              <a:gs pos="61000">
                <a:srgbClr val="99663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86314" y="5572116"/>
            <a:ext cx="1285884" cy="1285884"/>
          </a:xfrm>
          <a:prstGeom prst="ellipse">
            <a:avLst/>
          </a:prstGeom>
          <a:gradFill flip="none" rotWithShape="1">
            <a:gsLst>
              <a:gs pos="61000">
                <a:srgbClr val="996633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23766">
            <a:off x="3588219" y="4291004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8371">
            <a:off x="3445386" y="433564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59888">
            <a:off x="1650179" y="2351497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119471">
            <a:off x="5445721" y="2148258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800000">
            <a:off x="5000630" y="928669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863613">
            <a:off x="2215097" y="979832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5083285" y="3703534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10475">
            <a:off x="2092127" y="3662711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6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8227" y="0"/>
            <a:ext cx="9242227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4500562" y="3429000"/>
            <a:ext cx="4071934" cy="3429000"/>
          </a:xfrm>
          <a:prstGeom prst="halfFrame">
            <a:avLst>
              <a:gd name="adj1" fmla="val 9629"/>
              <a:gd name="adj2" fmla="val 1103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642898" y="3143260"/>
            <a:ext cx="3429024" cy="4000504"/>
          </a:xfrm>
          <a:prstGeom prst="halfFrame">
            <a:avLst>
              <a:gd name="adj1" fmla="val 8226"/>
              <a:gd name="adj2" fmla="val 822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4929190" y="-428628"/>
            <a:ext cx="3286124" cy="4143380"/>
          </a:xfrm>
          <a:prstGeom prst="halfFrame">
            <a:avLst>
              <a:gd name="adj1" fmla="val 11582"/>
              <a:gd name="adj2" fmla="val 1011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 flipV="1">
            <a:off x="678641" y="-321483"/>
            <a:ext cx="3286124" cy="3929090"/>
          </a:xfrm>
          <a:prstGeom prst="halfFrame">
            <a:avLst>
              <a:gd name="adj1" fmla="val 11582"/>
              <a:gd name="adj2" fmla="val 938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 flipV="1">
            <a:off x="857248" y="-214338"/>
            <a:ext cx="2571720" cy="3000396"/>
          </a:xfrm>
          <a:prstGeom prst="halfFrame">
            <a:avLst>
              <a:gd name="adj1" fmla="val 11500"/>
              <a:gd name="adj2" fmla="val 1056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>
            <a:off x="5464999" y="-250057"/>
            <a:ext cx="2714596" cy="3214710"/>
          </a:xfrm>
          <a:prstGeom prst="halfFrame">
            <a:avLst>
              <a:gd name="adj1" fmla="val 13470"/>
              <a:gd name="adj2" fmla="val 1169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400000">
            <a:off x="607191" y="3821909"/>
            <a:ext cx="2786058" cy="3286124"/>
          </a:xfrm>
          <a:prstGeom prst="halfFrame">
            <a:avLst>
              <a:gd name="adj1" fmla="val 10925"/>
              <a:gd name="adj2" fmla="val 1265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5214942" y="4071942"/>
            <a:ext cx="3429024" cy="2786058"/>
          </a:xfrm>
          <a:prstGeom prst="halfFrame">
            <a:avLst>
              <a:gd name="adj1" fmla="val 11788"/>
              <a:gd name="adj2" fmla="val 10925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750119" y="-250085"/>
            <a:ext cx="2000192" cy="2500362"/>
          </a:xfrm>
          <a:prstGeom prst="halfFrame">
            <a:avLst>
              <a:gd name="adj1" fmla="val 14441"/>
              <a:gd name="adj2" fmla="val 14441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6107937" y="-178647"/>
            <a:ext cx="2071630" cy="2428924"/>
          </a:xfrm>
          <a:prstGeom prst="halfFrame">
            <a:avLst>
              <a:gd name="adj1" fmla="val 16741"/>
              <a:gd name="adj2" fmla="val 15579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>
            <a:off x="5929322" y="4643446"/>
            <a:ext cx="2643206" cy="2214554"/>
          </a:xfrm>
          <a:prstGeom prst="halfFrame">
            <a:avLst>
              <a:gd name="adj1" fmla="val 15243"/>
              <a:gd name="adj2" fmla="val 1524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71472" y="4429132"/>
            <a:ext cx="2285992" cy="2571744"/>
          </a:xfrm>
          <a:prstGeom prst="halfFrame">
            <a:avLst>
              <a:gd name="adj1" fmla="val 14190"/>
              <a:gd name="adj2" fmla="val 1524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 rot="20654606">
            <a:off x="819347" y="3938657"/>
            <a:ext cx="3085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80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Raquel</a:t>
            </a:r>
            <a:endParaRPr lang="es-ES" sz="48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/>
      <p:bldP spid="1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MUNDO SUBMARINO-- -1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--MUNDO SUBMARINO-- -1-</Template>
  <TotalTime>0</TotalTime>
  <Words>64</Words>
  <Application>Microsoft Office PowerPoint</Application>
  <PresentationFormat>Presentación en pantalla (4:3)</PresentationFormat>
  <Paragraphs>21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--MUNDO SUBMARINO-- -1-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2014-09-02T13:40:59Z</dcterms:created>
  <dcterms:modified xsi:type="dcterms:W3CDTF">2014-09-02T13:53:39Z</dcterms:modified>
</cp:coreProperties>
</file>