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1"/>
  </p:notesMasterIdLst>
  <p:sldIdLst>
    <p:sldId id="320" r:id="rId3"/>
    <p:sldId id="319" r:id="rId4"/>
    <p:sldId id="282" r:id="rId5"/>
    <p:sldId id="279" r:id="rId6"/>
    <p:sldId id="283" r:id="rId7"/>
    <p:sldId id="267" r:id="rId8"/>
    <p:sldId id="280" r:id="rId9"/>
    <p:sldId id="313" r:id="rId10"/>
    <p:sldId id="277" r:id="rId11"/>
    <p:sldId id="271" r:id="rId12"/>
    <p:sldId id="265" r:id="rId13"/>
    <p:sldId id="278" r:id="rId14"/>
    <p:sldId id="275" r:id="rId15"/>
    <p:sldId id="272" r:id="rId16"/>
    <p:sldId id="274" r:id="rId17"/>
    <p:sldId id="268" r:id="rId18"/>
    <p:sldId id="273" r:id="rId19"/>
    <p:sldId id="270" r:id="rId20"/>
    <p:sldId id="269" r:id="rId21"/>
    <p:sldId id="266" r:id="rId22"/>
    <p:sldId id="264" r:id="rId23"/>
    <p:sldId id="263" r:id="rId24"/>
    <p:sldId id="262" r:id="rId25"/>
    <p:sldId id="316" r:id="rId26"/>
    <p:sldId id="315" r:id="rId27"/>
    <p:sldId id="314" r:id="rId28"/>
    <p:sldId id="309" r:id="rId29"/>
    <p:sldId id="312" r:id="rId30"/>
    <p:sldId id="310" r:id="rId31"/>
    <p:sldId id="308" r:id="rId32"/>
    <p:sldId id="307" r:id="rId33"/>
    <p:sldId id="305" r:id="rId34"/>
    <p:sldId id="304" r:id="rId35"/>
    <p:sldId id="301" r:id="rId36"/>
    <p:sldId id="306" r:id="rId37"/>
    <p:sldId id="303" r:id="rId38"/>
    <p:sldId id="299" r:id="rId39"/>
    <p:sldId id="300" r:id="rId40"/>
    <p:sldId id="298" r:id="rId41"/>
    <p:sldId id="294" r:id="rId42"/>
    <p:sldId id="296" r:id="rId43"/>
    <p:sldId id="293" r:id="rId44"/>
    <p:sldId id="295" r:id="rId45"/>
    <p:sldId id="292" r:id="rId46"/>
    <p:sldId id="291" r:id="rId47"/>
    <p:sldId id="290" r:id="rId48"/>
    <p:sldId id="289" r:id="rId49"/>
    <p:sldId id="288" r:id="rId50"/>
    <p:sldId id="287" r:id="rId51"/>
    <p:sldId id="286" r:id="rId52"/>
    <p:sldId id="323" r:id="rId53"/>
    <p:sldId id="328" r:id="rId54"/>
    <p:sldId id="327" r:id="rId55"/>
    <p:sldId id="326" r:id="rId56"/>
    <p:sldId id="325" r:id="rId57"/>
    <p:sldId id="324" r:id="rId58"/>
    <p:sldId id="322" r:id="rId59"/>
    <p:sldId id="321" r:id="rId60"/>
    <p:sldId id="261" r:id="rId61"/>
    <p:sldId id="340" r:id="rId62"/>
    <p:sldId id="339" r:id="rId63"/>
    <p:sldId id="338" r:id="rId64"/>
    <p:sldId id="337" r:id="rId65"/>
    <p:sldId id="336" r:id="rId66"/>
    <p:sldId id="335" r:id="rId67"/>
    <p:sldId id="334" r:id="rId68"/>
    <p:sldId id="333" r:id="rId69"/>
    <p:sldId id="343" r:id="rId70"/>
    <p:sldId id="332" r:id="rId71"/>
    <p:sldId id="331" r:id="rId72"/>
    <p:sldId id="342" r:id="rId73"/>
    <p:sldId id="260" r:id="rId74"/>
    <p:sldId id="341" r:id="rId75"/>
    <p:sldId id="259" r:id="rId76"/>
    <p:sldId id="258" r:id="rId77"/>
    <p:sldId id="318" r:id="rId78"/>
    <p:sldId id="330" r:id="rId79"/>
    <p:sldId id="344" r:id="rId8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5FWWqLpVxN1stGcXq2QFQ" hashData="G6eVsIYiQqQT/rHe86Anjo5bL0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5C18"/>
    <a:srgbClr val="003CB4"/>
    <a:srgbClr val="701C72"/>
    <a:srgbClr val="A62AA9"/>
    <a:srgbClr val="1B376F"/>
    <a:srgbClr val="007033"/>
    <a:srgbClr val="993300"/>
    <a:srgbClr val="CC3300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82" autoAdjust="0"/>
    <p:restoredTop sz="94660"/>
  </p:normalViewPr>
  <p:slideViewPr>
    <p:cSldViewPr>
      <p:cViewPr>
        <p:scale>
          <a:sx n="50" d="100"/>
          <a:sy n="50" d="100"/>
        </p:scale>
        <p:origin x="-10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E7C37-D895-44D4-95DA-11F766181384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EE3DC-E34D-473D-95E6-96E7F8EC1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EE3DC-E34D-473D-95E6-96E7F8EC1690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EE3DC-E34D-473D-95E6-96E7F8EC1690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EE3DC-E34D-473D-95E6-96E7F8EC1690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EE3DC-E34D-473D-95E6-96E7F8EC1690}" type="slidenum">
              <a:rPr lang="es-ES" smtClean="0"/>
              <a:pPr/>
              <a:t>77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68821-1075-4357-9232-F4A72A075E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AC4F8-830E-49E4-BB5F-2182898ACE3A}" type="datetimeFigureOut">
              <a:rPr lang="es-ES" smtClean="0"/>
              <a:pPr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3D50E-AE01-4443-A184-FDEA32CD6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24C01F-6914-4638-BB12-A2B72FBAD3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5.png"/><Relationship Id="rId7" Type="http://schemas.openxmlformats.org/officeDocument/2006/relationships/image" Target="../media/image9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" name="29 Imagen" descr="Fish-Sea-Ocean-Corals-Fish-Aquarium-Fishing-Diving-800x1280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2" name="31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0" y="357166"/>
            <a:ext cx="6715140" cy="29238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/>
            </a:scene3d>
            <a:sp3d extrusionH="133350" prstMaterial="plastic">
              <a:bevelT w="139700" h="146050" prst="softRound"/>
            </a:sp3d>
          </a:bodyPr>
          <a:lstStyle/>
          <a:p>
            <a:pPr algn="ctr"/>
            <a:r>
              <a:rPr lang="es-ES_tradnl" sz="72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Forte" pitchFamily="66" charset="0"/>
              </a:rPr>
              <a:t>MUNDO  </a:t>
            </a:r>
            <a:endParaRPr lang="es-ES_tradnl" sz="7200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Forte" pitchFamily="66" charset="0"/>
            </a:endParaRPr>
          </a:p>
          <a:p>
            <a:pPr algn="ctr"/>
            <a:r>
              <a:rPr lang="es-ES_tradnl" sz="7200" dirty="0" err="1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Forte" pitchFamily="66" charset="0"/>
              </a:rPr>
              <a:t>SUBMARiNO</a:t>
            </a:r>
            <a:endParaRPr lang="es-ES" sz="7200" b="1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Forte" pitchFamily="66" charset="0"/>
            </a:endParaRPr>
          </a:p>
          <a:p>
            <a:endParaRPr lang="es-ES" sz="4000" dirty="0"/>
          </a:p>
        </p:txBody>
      </p:sp>
      <p:sp>
        <p:nvSpPr>
          <p:cNvPr id="45" name="44 CuadroTexto"/>
          <p:cNvSpPr txBox="1"/>
          <p:nvPr/>
        </p:nvSpPr>
        <p:spPr>
          <a:xfrm>
            <a:off x="928662" y="785794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7" name="46 CuadroTexto"/>
          <p:cNvSpPr txBox="1"/>
          <p:nvPr/>
        </p:nvSpPr>
        <p:spPr>
          <a:xfrm>
            <a:off x="0" y="6000768"/>
            <a:ext cx="16642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48" name="47 Imagen" descr="Fish-Sea-Ocean-Corals-Fish-Aquarium-Fishing-Diving-800x1280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7000">
    <p:sndAc>
      <p:stSnd loop="1">
        <p:snd r:embed="rId2" name="MARAVILLAS DEL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000"/>
                            </p:stCondLst>
                            <p:childTnLst>
                              <p:par>
                                <p:cTn id="14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600"/>
                            </p:stCondLst>
                            <p:childTnLst>
                              <p:par>
                                <p:cTn id="15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/>
      <p:bldP spid="44" grpId="1"/>
      <p:bldP spid="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nmersion-con-tiburones-aquarium-barcelona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9" name="18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20" name="19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21" name="20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22" name="21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23" name="22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000628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24" name="23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25" name="24 Imagen" descr="12761043601812699399tornado.svg.m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I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Ñ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6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5" y="0"/>
            <a:ext cx="91351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811847" y="124045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31178" y="131190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224220" y="120474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760153" y="116901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260334" y="124046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753607" y="120474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99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O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502" y="1253816"/>
            <a:ext cx="222153" cy="2428892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729122" y="3226339"/>
            <a:ext cx="177774" cy="2428892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rgbClr val="FFA95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rgbClr val="FFA95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rgbClr val="FFA95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rgbClr val="FFA95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2" y="3940721"/>
            <a:ext cx="177774" cy="24288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G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00562" y="0"/>
            <a:ext cx="4570884" cy="6858028"/>
          </a:xfrm>
          <a:prstGeom prst="parallelogram">
            <a:avLst>
              <a:gd name="adj" fmla="val 86832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857619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42910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39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285852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428859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1928794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79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71736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00099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286116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500562" y="0"/>
            <a:ext cx="1357322" cy="6858000"/>
          </a:xfrm>
          <a:prstGeom prst="chevron">
            <a:avLst>
              <a:gd name="adj" fmla="val 84947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U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49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UU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502" y="1253816"/>
            <a:ext cx="222153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2" y="3940721"/>
            <a:ext cx="177774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73116" y="-1"/>
            <a:ext cx="4570884" cy="6858027"/>
          </a:xfrm>
          <a:prstGeom prst="parallelogram">
            <a:avLst>
              <a:gd name="adj" fmla="val 8683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71438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931325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714348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216945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357290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502565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2000232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8185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643174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73805" y="0"/>
            <a:ext cx="4643471" cy="6858000"/>
          </a:xfrm>
          <a:prstGeom prst="parallelogram">
            <a:avLst>
              <a:gd name="adj" fmla="val 8683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357554" y="0"/>
            <a:ext cx="4500594" cy="6858000"/>
          </a:xfrm>
          <a:prstGeom prst="parallelogram">
            <a:avLst>
              <a:gd name="adj" fmla="val 874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1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Onda"/>
          <p:cNvSpPr/>
          <p:nvPr/>
        </p:nvSpPr>
        <p:spPr>
          <a:xfrm rot="5400000">
            <a:off x="-811847" y="124045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831178" y="131190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224220" y="120474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760153" y="116901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260334" y="124046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753607" y="120474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65320_10150610400575949_140469379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30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499" y="1182379"/>
            <a:ext cx="222153" cy="2428892"/>
          </a:xfrm>
          <a:prstGeom prst="rect">
            <a:avLst/>
          </a:prstGeom>
          <a:solidFill>
            <a:srgbClr val="FF3B3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rgbClr val="FF3B3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rgbClr val="FF3B3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solidFill>
            <a:srgbClr val="FF3B3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rgbClr val="CC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rgbClr val="CC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rgbClr val="CC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rgbClr val="CC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rgbClr val="FF111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rgbClr val="FF1111"/>
          </a:solidFill>
          <a:ln>
            <a:solidFill>
              <a:srgbClr val="FF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rgbClr val="FF111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rgbClr val="FF111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3" y="3869281"/>
            <a:ext cx="177774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212006-9180-r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4500562" y="-1"/>
            <a:ext cx="4643438" cy="6858027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85761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4291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14323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1285852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42885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1928794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171447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257173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100009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328611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ceo-en-Los-Roqu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28000">
                <a:srgbClr val="FFD34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90"/>
            <a:ext cx="9144000" cy="68402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-SUBMARES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0" name="29 Rectángulo"/>
          <p:cNvSpPr/>
          <p:nvPr/>
        </p:nvSpPr>
        <p:spPr>
          <a:xfrm rot="2205063">
            <a:off x="3633502" y="1253816"/>
            <a:ext cx="222153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320328">
            <a:off x="2657552" y="3940721"/>
            <a:ext cx="177774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3" grpId="4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00562" y="-1"/>
            <a:ext cx="4641205" cy="6858027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0"/>
            <a:ext cx="4569834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857619" y="0"/>
            <a:ext cx="4714909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42910" y="0"/>
            <a:ext cx="4569834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39" y="0"/>
            <a:ext cx="4714909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285852" y="0"/>
            <a:ext cx="4569834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428859" y="0"/>
            <a:ext cx="4714909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1928794" y="0"/>
            <a:ext cx="4569834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79" y="0"/>
            <a:ext cx="4714909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71736" y="0"/>
            <a:ext cx="4569834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00099" y="0"/>
            <a:ext cx="4714909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286116" y="0"/>
            <a:ext cx="4569834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811847" y="124045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31178" y="131190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224220" y="120474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760153" y="116901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260334" y="124046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753607" y="120474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502" y="1253816"/>
            <a:ext cx="222153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2" y="3940721"/>
            <a:ext cx="177774" cy="2428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iv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00562" y="-1"/>
            <a:ext cx="4643438" cy="6858027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85761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4291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3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285852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42885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1928794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7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7173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0009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28611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572000" y="0"/>
            <a:ext cx="1214446" cy="6858000"/>
          </a:xfrm>
          <a:prstGeom prst="chevron">
            <a:avLst>
              <a:gd name="adj" fmla="val 84947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811847" y="883285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31178" y="954740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224220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760153" y="811847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260334" y="883302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753607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142984"/>
            <a:ext cx="1785918" cy="2714644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9" name="28 Rectángulo"/>
          <p:cNvSpPr/>
          <p:nvPr/>
        </p:nvSpPr>
        <p:spPr>
          <a:xfrm rot="2205063">
            <a:off x="3633499" y="1182379"/>
            <a:ext cx="222153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320328">
            <a:off x="2657553" y="3869281"/>
            <a:ext cx="177774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00562" y="-1"/>
            <a:ext cx="4643438" cy="6858027"/>
          </a:xfrm>
          <a:prstGeom prst="parallelogram">
            <a:avLst>
              <a:gd name="adj" fmla="val 86832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85761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4291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3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285852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42885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1928794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7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7173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0009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28611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solidFill>
              <a:srgbClr val="FF111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428652"/>
            <a:ext cx="9144000" cy="764386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811847" y="883285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31178" y="954740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224220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760153" y="811847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260334" y="883302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753607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1B376F">
                  <a:shade val="67500"/>
                  <a:satMod val="115000"/>
                </a:srgbClr>
              </a:gs>
              <a:gs pos="100000">
                <a:srgbClr val="1B376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-357214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cear-en-fuertevent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2984"/>
            <a:ext cx="1785918" cy="2714644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48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499" y="1182379"/>
            <a:ext cx="222153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solidFill>
            <a:srgbClr val="FFD34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3" y="3869281"/>
            <a:ext cx="177774" cy="2428892"/>
          </a:xfrm>
          <a:prstGeom prst="rect">
            <a:avLst/>
          </a:prstGeom>
          <a:solidFill>
            <a:srgbClr val="74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3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65C18">
                  <a:shade val="67500"/>
                  <a:satMod val="115000"/>
                </a:srgbClr>
              </a:gs>
              <a:gs pos="100000">
                <a:srgbClr val="D65C1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33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00562" y="-1"/>
            <a:ext cx="4643438" cy="6858027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85761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4291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3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285852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42885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1928794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7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7173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0009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28611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 SVII with Sealions1© Catlin Seaview Surv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5080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Onda"/>
          <p:cNvSpPr/>
          <p:nvPr/>
        </p:nvSpPr>
        <p:spPr>
          <a:xfrm rot="5400000">
            <a:off x="-811847" y="883285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31178" y="954740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224220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760153" y="811847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260334" y="883302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753607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0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rgbClr val="FFD347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lgas-en-el-fondo-de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2984"/>
            <a:ext cx="1785918" cy="2714644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499" y="1182379"/>
            <a:ext cx="22215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3" y="3869281"/>
            <a:ext cx="177774" cy="2428892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285860"/>
            <a:ext cx="1214414" cy="1948888"/>
          </a:xfrm>
          <a:prstGeom prst="rect">
            <a:avLst/>
          </a:prstGeom>
          <a:effectLst/>
        </p:spPr>
      </p:pic>
      <p:pic>
        <p:nvPicPr>
          <p:cNvPr id="6" name="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1357298"/>
            <a:ext cx="1214414" cy="1948888"/>
          </a:xfrm>
          <a:prstGeom prst="rect">
            <a:avLst/>
          </a:prstGeom>
          <a:effectLst/>
        </p:spPr>
      </p:pic>
      <p:pic>
        <p:nvPicPr>
          <p:cNvPr id="7" name="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68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8" name="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9" name="8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0" name="9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1214414" cy="1948888"/>
          </a:xfrm>
          <a:prstGeom prst="rect">
            <a:avLst/>
          </a:prstGeom>
          <a:effectLst/>
        </p:spPr>
      </p:pic>
      <p:pic>
        <p:nvPicPr>
          <p:cNvPr id="11" name="10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1428736"/>
            <a:ext cx="1214414" cy="1948888"/>
          </a:xfrm>
          <a:prstGeom prst="rect">
            <a:avLst/>
          </a:prstGeom>
          <a:effectLst/>
        </p:spPr>
      </p:pic>
      <p:pic>
        <p:nvPicPr>
          <p:cNvPr id="12" name="11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0" y="3143248"/>
            <a:ext cx="1214414" cy="1948888"/>
          </a:xfrm>
          <a:prstGeom prst="rect">
            <a:avLst/>
          </a:prstGeom>
          <a:effectLst/>
        </p:spPr>
      </p:pic>
      <p:pic>
        <p:nvPicPr>
          <p:cNvPr id="13" name="12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142976" y="3214686"/>
            <a:ext cx="1357322" cy="1948888"/>
          </a:xfrm>
          <a:prstGeom prst="rect">
            <a:avLst/>
          </a:prstGeom>
          <a:effectLst/>
        </p:spPr>
      </p:pic>
      <p:pic>
        <p:nvPicPr>
          <p:cNvPr id="14" name="13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428860" y="3286124"/>
            <a:ext cx="1285884" cy="1948888"/>
          </a:xfrm>
          <a:prstGeom prst="rect">
            <a:avLst/>
          </a:prstGeom>
          <a:effectLst/>
        </p:spPr>
      </p:pic>
      <p:pic>
        <p:nvPicPr>
          <p:cNvPr id="15" name="14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714744" y="3357562"/>
            <a:ext cx="1285884" cy="1948888"/>
          </a:xfrm>
          <a:prstGeom prst="rect">
            <a:avLst/>
          </a:prstGeom>
          <a:effectLst/>
        </p:spPr>
      </p:pic>
      <p:pic>
        <p:nvPicPr>
          <p:cNvPr id="16" name="15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929190" y="3286124"/>
            <a:ext cx="1357290" cy="1948888"/>
          </a:xfrm>
          <a:prstGeom prst="rect">
            <a:avLst/>
          </a:prstGeom>
          <a:effectLst/>
        </p:spPr>
      </p:pic>
      <p:pic>
        <p:nvPicPr>
          <p:cNvPr id="17" name="16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286512" y="3357562"/>
            <a:ext cx="1357290" cy="1948888"/>
          </a:xfrm>
          <a:prstGeom prst="rect">
            <a:avLst/>
          </a:prstGeom>
          <a:effectLst/>
        </p:spPr>
      </p:pic>
      <p:pic>
        <p:nvPicPr>
          <p:cNvPr id="18" name="17 Imagen" descr="12761043601812699399tornado.svg.me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786710" y="3357562"/>
            <a:ext cx="1357290" cy="1948888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35805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3143248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5000612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1643050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52512" lon="20120059" rev="544767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1428736"/>
            <a:ext cx="1785950" cy="1857388"/>
          </a:xfrm>
          <a:prstGeom prst="donut">
            <a:avLst>
              <a:gd name="adj" fmla="val 34373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347483" lon="1479943" rev="544763"/>
            </a:camera>
            <a:lightRig rig="threePt" dir="t"/>
          </a:scene3d>
          <a:sp3d z="298450" extrusionH="241300">
            <a:bevelT w="349250" h="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65C18">
                  <a:shade val="67500"/>
                  <a:satMod val="115000"/>
                </a:srgbClr>
              </a:gs>
              <a:gs pos="100000">
                <a:srgbClr val="D65C1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9" y="0"/>
            <a:ext cx="91082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4500562" y="-1"/>
            <a:ext cx="4643438" cy="6858027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85761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42910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3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285852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42885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1928794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47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7173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000099" y="0"/>
            <a:ext cx="4717177" cy="6858000"/>
          </a:xfrm>
          <a:prstGeom prst="parallelogram">
            <a:avLst>
              <a:gd name="adj" fmla="val 868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3286116" y="0"/>
            <a:ext cx="4572032" cy="6858000"/>
          </a:xfrm>
          <a:prstGeom prst="parallelogram">
            <a:avLst>
              <a:gd name="adj" fmla="val 874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C33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811847" y="883285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31178" y="954740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224220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760153" y="811847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260334" y="883302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753607" y="847582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-811847" y="4097971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831178" y="4169426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224220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760153" y="4026533"/>
            <a:ext cx="3237975" cy="16142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5260334" y="4097988"/>
            <a:ext cx="3237975" cy="14713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753607" y="4062268"/>
            <a:ext cx="3237975" cy="154281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25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60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8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6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84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143116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64360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0076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35798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1514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7236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42952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867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143900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84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357562"/>
            <a:ext cx="35715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1C72">
                  <a:shade val="30000"/>
                  <a:satMod val="115000"/>
                </a:srgbClr>
              </a:gs>
              <a:gs pos="50000">
                <a:srgbClr val="701C72">
                  <a:shade val="67500"/>
                  <a:satMod val="115000"/>
                </a:srgbClr>
              </a:gs>
              <a:gs pos="100000">
                <a:srgbClr val="701C7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72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142984"/>
            <a:ext cx="1785918" cy="2714644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1142984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36495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0796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322347" y="1071546"/>
            <a:ext cx="1785918" cy="2786082"/>
          </a:xfrm>
          <a:prstGeom prst="donut">
            <a:avLst>
              <a:gd name="adj" fmla="val 11189"/>
            </a:avLst>
          </a:prstGeom>
          <a:solidFill>
            <a:srgbClr val="D665D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205063">
            <a:off x="3633499" y="1182379"/>
            <a:ext cx="22215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79742">
            <a:off x="5263868" y="1150470"/>
            <a:ext cx="19173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205063">
            <a:off x="5349586" y="3249346"/>
            <a:ext cx="206329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20328">
            <a:off x="3657684" y="3154902"/>
            <a:ext cx="17777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205063">
            <a:off x="3419185" y="1039504"/>
            <a:ext cx="22215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79742">
            <a:off x="5478183" y="987733"/>
            <a:ext cx="19173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205063">
            <a:off x="5563899" y="3392223"/>
            <a:ext cx="206329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20328">
            <a:off x="3514809" y="3369214"/>
            <a:ext cx="17777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05063">
            <a:off x="3204872" y="825189"/>
            <a:ext cx="22215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79742">
            <a:off x="5692497" y="773418"/>
            <a:ext cx="19173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205063">
            <a:off x="5706658" y="3606886"/>
            <a:ext cx="20749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20328">
            <a:off x="3300494" y="3512092"/>
            <a:ext cx="17777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205063">
            <a:off x="2990558" y="610876"/>
            <a:ext cx="22215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205063">
            <a:off x="2776241" y="396564"/>
            <a:ext cx="22215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205063">
            <a:off x="2561927" y="182248"/>
            <a:ext cx="22215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179742">
            <a:off x="5978248" y="650405"/>
            <a:ext cx="19173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79742">
            <a:off x="6192563" y="487668"/>
            <a:ext cx="19173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179742">
            <a:off x="6406877" y="273353"/>
            <a:ext cx="191733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205063">
            <a:off x="5921090" y="3749412"/>
            <a:ext cx="206329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205063">
            <a:off x="6135403" y="3892289"/>
            <a:ext cx="206329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205063">
            <a:off x="6278162" y="4106952"/>
            <a:ext cx="20749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20328">
            <a:off x="3086180" y="3654968"/>
            <a:ext cx="17777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20328">
            <a:off x="2871867" y="3797843"/>
            <a:ext cx="17777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20328">
            <a:off x="2657553" y="3869281"/>
            <a:ext cx="177774" cy="24288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21781" y="-2821781"/>
            <a:ext cx="350043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93219" y="607219"/>
            <a:ext cx="3357562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3252" y="857252"/>
            <a:ext cx="2857496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3071826"/>
            <a:ext cx="300034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93285" y="1107285"/>
            <a:ext cx="2357430" cy="9144000"/>
          </a:xfrm>
          <a:prstGeom prst="chevron">
            <a:avLst>
              <a:gd name="adj" fmla="val 92516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21871" y="-3321871"/>
            <a:ext cx="2500258" cy="9144000"/>
          </a:xfrm>
          <a:prstGeom prst="chevron">
            <a:avLst>
              <a:gd name="adj" fmla="val 92845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043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9" y="1321599"/>
            <a:ext cx="1928802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86242" y="-3786242"/>
            <a:ext cx="1571516" cy="9144000"/>
          </a:xfrm>
          <a:prstGeom prst="chevron">
            <a:avLst>
              <a:gd name="adj" fmla="val 8928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21913" y="1535913"/>
            <a:ext cx="1500174" cy="9144000"/>
          </a:xfrm>
          <a:prstGeom prst="chevron">
            <a:avLst>
              <a:gd name="adj" fmla="val 88907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003CB4">
                  <a:shade val="67500"/>
                  <a:satMod val="115000"/>
                </a:srgbClr>
              </a:gs>
              <a:gs pos="100000">
                <a:srgbClr val="003C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>
            <a:off x="4572000" y="0"/>
            <a:ext cx="4572000" cy="6858000"/>
          </a:xfrm>
          <a:prstGeom prst="chevron">
            <a:avLst>
              <a:gd name="adj" fmla="val 92083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0" y="0"/>
            <a:ext cx="4786314" cy="6858000"/>
          </a:xfrm>
          <a:prstGeom prst="chevron">
            <a:avLst>
              <a:gd name="adj" fmla="val 92139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857224" y="0"/>
            <a:ext cx="4010052" cy="6858000"/>
          </a:xfrm>
          <a:prstGeom prst="chevron">
            <a:avLst>
              <a:gd name="adj" fmla="val 9347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429124" y="0"/>
            <a:ext cx="4000496" cy="6858000"/>
          </a:xfrm>
          <a:prstGeom prst="chevron">
            <a:avLst>
              <a:gd name="adj" fmla="val 91905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1500166" y="0"/>
            <a:ext cx="3429024" cy="6858000"/>
          </a:xfrm>
          <a:prstGeom prst="chevron">
            <a:avLst>
              <a:gd name="adj" fmla="val 9126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357686" y="0"/>
            <a:ext cx="3429024" cy="6858000"/>
          </a:xfrm>
          <a:prstGeom prst="chevron">
            <a:avLst>
              <a:gd name="adj" fmla="val 9222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2071670" y="0"/>
            <a:ext cx="2571768" cy="6858000"/>
          </a:xfrm>
          <a:prstGeom prst="chevron">
            <a:avLst>
              <a:gd name="adj" fmla="val 90149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500562" y="0"/>
            <a:ext cx="2643206" cy="6858000"/>
          </a:xfrm>
          <a:prstGeom prst="chevron">
            <a:avLst>
              <a:gd name="adj" fmla="val 9000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3500430" y="0"/>
            <a:ext cx="1357322" cy="6858000"/>
          </a:xfrm>
          <a:prstGeom prst="chevron">
            <a:avLst>
              <a:gd name="adj" fmla="val 84831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572000" y="0"/>
            <a:ext cx="1928826" cy="6858000"/>
          </a:xfrm>
          <a:prstGeom prst="chevron">
            <a:avLst>
              <a:gd name="adj" fmla="val 9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2643174" y="0"/>
            <a:ext cx="2071702" cy="6858000"/>
          </a:xfrm>
          <a:prstGeom prst="chevron">
            <a:avLst>
              <a:gd name="adj" fmla="val 90149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4643438" y="0"/>
            <a:ext cx="1357322" cy="6858000"/>
          </a:xfrm>
          <a:prstGeom prst="chevron">
            <a:avLst>
              <a:gd name="adj" fmla="val 84947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939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658082">
            <a:off x="6172019" y="4535705"/>
            <a:ext cx="2720711" cy="1728321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000"/>
                            </p:stCondLst>
                            <p:childTnLst>
                              <p:par>
                                <p:cTn id="1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MARAVILLOSO MUNDO SUBMARI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--MARAVILLOSO MUNDO SUBMARINO</Template>
  <TotalTime>0</TotalTime>
  <Words>52</Words>
  <Application>Microsoft Office PowerPoint</Application>
  <PresentationFormat>Presentación en pantalla (4:3)</PresentationFormat>
  <Paragraphs>22</Paragraphs>
  <Slides>78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--MARAVILLOSO MUNDO SUBMARINO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2014-05-09T13:23:27Z</dcterms:created>
  <dcterms:modified xsi:type="dcterms:W3CDTF">2014-05-09T13:25:44Z</dcterms:modified>
</cp:coreProperties>
</file>