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0" r:id="rId3"/>
    <p:sldId id="293" r:id="rId4"/>
    <p:sldId id="290" r:id="rId5"/>
    <p:sldId id="283" r:id="rId6"/>
    <p:sldId id="264" r:id="rId7"/>
    <p:sldId id="284" r:id="rId8"/>
    <p:sldId id="256" r:id="rId9"/>
    <p:sldId id="296" r:id="rId10"/>
    <p:sldId id="295" r:id="rId11"/>
    <p:sldId id="294" r:id="rId12"/>
    <p:sldId id="289" r:id="rId13"/>
    <p:sldId id="291" r:id="rId14"/>
    <p:sldId id="288" r:id="rId15"/>
    <p:sldId id="287" r:id="rId16"/>
    <p:sldId id="286" r:id="rId17"/>
    <p:sldId id="282" r:id="rId18"/>
    <p:sldId id="285" r:id="rId19"/>
    <p:sldId id="281" r:id="rId20"/>
    <p:sldId id="278" r:id="rId21"/>
    <p:sldId id="276" r:id="rId22"/>
    <p:sldId id="274" r:id="rId23"/>
    <p:sldId id="277" r:id="rId24"/>
    <p:sldId id="273" r:id="rId25"/>
    <p:sldId id="272" r:id="rId26"/>
    <p:sldId id="270" r:id="rId27"/>
    <p:sldId id="271" r:id="rId28"/>
    <p:sldId id="268" r:id="rId29"/>
    <p:sldId id="269" r:id="rId30"/>
    <p:sldId id="266" r:id="rId31"/>
    <p:sldId id="267" r:id="rId32"/>
    <p:sldId id="265" r:id="rId33"/>
    <p:sldId id="263" r:id="rId34"/>
    <p:sldId id="262" r:id="rId35"/>
    <p:sldId id="260" r:id="rId36"/>
    <p:sldId id="261" r:id="rId37"/>
    <p:sldId id="309" r:id="rId38"/>
    <p:sldId id="310" r:id="rId39"/>
    <p:sldId id="307" r:id="rId40"/>
    <p:sldId id="308" r:id="rId41"/>
    <p:sldId id="304" r:id="rId42"/>
    <p:sldId id="306" r:id="rId43"/>
    <p:sldId id="305" r:id="rId44"/>
    <p:sldId id="303" r:id="rId45"/>
    <p:sldId id="299" r:id="rId46"/>
    <p:sldId id="318" r:id="rId47"/>
    <p:sldId id="315" r:id="rId48"/>
    <p:sldId id="297" r:id="rId49"/>
    <p:sldId id="314" r:id="rId50"/>
    <p:sldId id="326" r:id="rId51"/>
    <p:sldId id="324" r:id="rId52"/>
    <p:sldId id="322" r:id="rId53"/>
    <p:sldId id="332" r:id="rId54"/>
    <p:sldId id="321" r:id="rId55"/>
    <p:sldId id="320" r:id="rId56"/>
    <p:sldId id="257" r:id="rId57"/>
    <p:sldId id="329" r:id="rId58"/>
    <p:sldId id="258" r:id="rId59"/>
    <p:sldId id="335" r:id="rId60"/>
    <p:sldId id="334" r:id="rId61"/>
    <p:sldId id="336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E2oJyWx5fawJA8KgaddBw" hashData="4fv0N+estuCoAASmz3RLgmcLg3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4F2D"/>
    <a:srgbClr val="CFA145"/>
    <a:srgbClr val="5C0000"/>
    <a:srgbClr val="E3561D"/>
    <a:srgbClr val="4F3B21"/>
    <a:srgbClr val="B9915B"/>
    <a:srgbClr val="663300"/>
    <a:srgbClr val="614929"/>
    <a:srgbClr val="00A423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19" autoAdjust="0"/>
    <p:restoredTop sz="94660"/>
  </p:normalViewPr>
  <p:slideViewPr>
    <p:cSldViewPr>
      <p:cViewPr>
        <p:scale>
          <a:sx n="40" d="100"/>
          <a:sy n="40" d="100"/>
        </p:scale>
        <p:origin x="-1308" y="-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EC269-8C25-4919-A13D-78077E2D931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DDD27-6C61-4332-88C4-4F04D3044B68}" type="datetimeFigureOut">
              <a:rPr lang="es-ES" smtClean="0"/>
              <a:pPr/>
              <a:t>11/07/2014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4AD6E-704E-40AB-B6C2-C70197C31B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2C78A8-C4A1-4064-9C34-29EB9EE6FB9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2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3.png"/><Relationship Id="rId7" Type="http://schemas.openxmlformats.org/officeDocument/2006/relationships/image" Target="../media/image9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6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9220616_705699316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>
            <a:off x="0" y="3929066"/>
            <a:ext cx="9144000" cy="2928934"/>
          </a:xfrm>
          <a:prstGeom prst="trapezoid">
            <a:avLst>
              <a:gd name="adj" fmla="val 102480"/>
            </a:avLst>
          </a:prstGeom>
          <a:gradFill flip="none" rotWithShape="1">
            <a:gsLst>
              <a:gs pos="0">
                <a:srgbClr val="694F2D">
                  <a:shade val="30000"/>
                  <a:satMod val="115000"/>
                  <a:alpha val="42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flipV="1">
            <a:off x="0" y="0"/>
            <a:ext cx="9144000" cy="2857496"/>
          </a:xfrm>
          <a:prstGeom prst="trapezoid">
            <a:avLst>
              <a:gd name="adj" fmla="val 102479"/>
            </a:avLst>
          </a:prstGeom>
          <a:gradFill flip="none" rotWithShape="1">
            <a:gsLst>
              <a:gs pos="0">
                <a:srgbClr val="694F2D">
                  <a:shade val="30000"/>
                  <a:satMod val="115000"/>
                  <a:alpha val="42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-2000266" y="2000238"/>
            <a:ext cx="6858028" cy="2857496"/>
          </a:xfrm>
          <a:prstGeom prst="trapezoid">
            <a:avLst>
              <a:gd name="adj" fmla="val 103826"/>
            </a:avLst>
          </a:prstGeom>
          <a:gradFill flip="none" rotWithShape="1">
            <a:gsLst>
              <a:gs pos="0">
                <a:srgbClr val="694F2D">
                  <a:shade val="30000"/>
                  <a:satMod val="115000"/>
                  <a:alpha val="42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>
            <a:off x="4286238" y="2000266"/>
            <a:ext cx="6858028" cy="2857496"/>
          </a:xfrm>
          <a:prstGeom prst="trapezoid">
            <a:avLst>
              <a:gd name="adj" fmla="val 103826"/>
            </a:avLst>
          </a:prstGeom>
          <a:gradFill flip="none" rotWithShape="1">
            <a:gsLst>
              <a:gs pos="0">
                <a:srgbClr val="694F2D">
                  <a:shade val="30000"/>
                  <a:satMod val="115000"/>
                  <a:alpha val="42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>
            <a:off x="0" y="4429132"/>
            <a:ext cx="9144000" cy="2428868"/>
          </a:xfrm>
          <a:prstGeom prst="trapezoid">
            <a:avLst>
              <a:gd name="adj" fmla="val 140393"/>
            </a:avLst>
          </a:prstGeom>
          <a:gradFill flip="none" rotWithShape="1">
            <a:gsLst>
              <a:gs pos="0">
                <a:srgbClr val="B9915B">
                  <a:shade val="30000"/>
                  <a:satMod val="115000"/>
                  <a:alpha val="43000"/>
                </a:srgbClr>
              </a:gs>
              <a:gs pos="50000">
                <a:srgbClr val="B9915B">
                  <a:shade val="67500"/>
                  <a:satMod val="115000"/>
                </a:srgbClr>
              </a:gs>
              <a:gs pos="100000">
                <a:srgbClr val="B9915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0800000">
            <a:off x="0" y="0"/>
            <a:ext cx="9144000" cy="2428868"/>
          </a:xfrm>
          <a:prstGeom prst="trapezoid">
            <a:avLst>
              <a:gd name="adj" fmla="val 137421"/>
            </a:avLst>
          </a:prstGeom>
          <a:gradFill flip="none" rotWithShape="1">
            <a:gsLst>
              <a:gs pos="0">
                <a:srgbClr val="B9915B">
                  <a:shade val="30000"/>
                  <a:satMod val="115000"/>
                  <a:alpha val="43000"/>
                </a:srgbClr>
              </a:gs>
              <a:gs pos="50000">
                <a:srgbClr val="B9915B">
                  <a:shade val="67500"/>
                  <a:satMod val="115000"/>
                </a:srgbClr>
              </a:gs>
              <a:gs pos="100000">
                <a:srgbClr val="B9915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24542"/>
            </a:avLst>
          </a:prstGeom>
          <a:gradFill flip="none" rotWithShape="1">
            <a:gsLst>
              <a:gs pos="0">
                <a:srgbClr val="B9915B">
                  <a:shade val="30000"/>
                  <a:satMod val="115000"/>
                  <a:alpha val="43000"/>
                </a:srgbClr>
              </a:gs>
              <a:gs pos="50000">
                <a:srgbClr val="B9915B">
                  <a:shade val="67500"/>
                  <a:satMod val="115000"/>
                </a:srgbClr>
              </a:gs>
              <a:gs pos="100000">
                <a:srgbClr val="B9915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16200000">
            <a:off x="4572008" y="2286008"/>
            <a:ext cx="6858000" cy="2285984"/>
          </a:xfrm>
          <a:prstGeom prst="trapezoid">
            <a:avLst>
              <a:gd name="adj" fmla="val 122560"/>
            </a:avLst>
          </a:prstGeom>
          <a:gradFill flip="none" rotWithShape="1">
            <a:gsLst>
              <a:gs pos="0">
                <a:srgbClr val="B9915B">
                  <a:shade val="30000"/>
                  <a:satMod val="115000"/>
                  <a:alpha val="43000"/>
                </a:srgbClr>
              </a:gs>
              <a:gs pos="50000">
                <a:srgbClr val="B9915B">
                  <a:shade val="67500"/>
                  <a:satMod val="115000"/>
                </a:srgbClr>
              </a:gs>
              <a:gs pos="100000">
                <a:srgbClr val="B9915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48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357158" y="1357298"/>
            <a:ext cx="3486150" cy="895351"/>
          </a:xfrm>
          <a:prstGeom prst="rect">
            <a:avLst/>
          </a:prstGeom>
          <a:noFill/>
        </p:spPr>
      </p:pic>
      <p:pic>
        <p:nvPicPr>
          <p:cNvPr id="61450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1571604" y="3286124"/>
            <a:ext cx="628650" cy="928694"/>
          </a:xfrm>
          <a:prstGeom prst="rect">
            <a:avLst/>
          </a:prstGeom>
          <a:noFill/>
        </p:spPr>
      </p:pic>
      <p:pic>
        <p:nvPicPr>
          <p:cNvPr id="61452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0" y="5357826"/>
            <a:ext cx="5000628" cy="909636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341904" y="6286520"/>
            <a:ext cx="18020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7" name="16 Imagen" descr="1029220616_705699316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 loop="1">
        <p:snd r:embed="rId2" name="ANIMALCHIMPANZEE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8000"/>
                            </p:stCondLst>
                            <p:childTnLst>
                              <p:par>
                                <p:cTn id="18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6500826" y="1357298"/>
            <a:ext cx="1071570" cy="100013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472" y="285728"/>
            <a:ext cx="1071570" cy="100013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15074" y="4572008"/>
            <a:ext cx="1071570" cy="928694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071802" y="3643314"/>
            <a:ext cx="1000132" cy="928694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571604" y="1285860"/>
            <a:ext cx="1071570" cy="107157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928926" y="2357430"/>
            <a:ext cx="1071570" cy="100013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143504" y="3643314"/>
            <a:ext cx="1071570" cy="100013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143504" y="2357430"/>
            <a:ext cx="1071570" cy="100013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572396" y="5429264"/>
            <a:ext cx="985838" cy="100013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786710" y="214290"/>
            <a:ext cx="1071570" cy="100013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1857356" y="4572008"/>
            <a:ext cx="1071570" cy="100013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714348" y="5500702"/>
            <a:ext cx="1071570" cy="100013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sndAc>
      <p:stSnd loop="1">
        <p:snd r:embed="rId2" name="Música africana electrónica  -  Africa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px-Bijilo-Portrait-of-a-Callithrix-Monk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14609" y="0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214544" y="928671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637511" y="1845356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994569" y="2845488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494503" y="3631305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137346" y="4345686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94F2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2443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071934" y="0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14876" y="0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44" y="642918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072066" y="642918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54" y="1214422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1285860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714488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1785926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143636" y="2285992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643174" y="2285992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285984" y="2857496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500826" y="2857496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928794" y="3357562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3357562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571604" y="3857628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215206" y="3857628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4357694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72396" y="4357694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57224" y="4857760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929586" y="4857760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00034" y="5357826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358214" y="5286388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5943600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858248" y="5943600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7ae1f930fa0ff06eba7adfc72cb1d0_lar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142976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142976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214546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214546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3286116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286116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286248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4286248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5286380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5286380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6357918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6357918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7358050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7358050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8358182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8358182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sixguir.vichan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1071546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68199" y="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214422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42900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42900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68199" y="4357694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582199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94F2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10cb31_2035959c_XX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428736"/>
            <a:ext cx="2143108" cy="378621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357298"/>
            <a:ext cx="2286016" cy="3786214"/>
          </a:xfrm>
          <a:prstGeom prst="diamond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357298"/>
            <a:ext cx="2286016" cy="3786214"/>
          </a:xfrm>
          <a:prstGeom prst="diamond">
            <a:avLst/>
          </a:prstGeom>
          <a:blipFill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357298"/>
            <a:ext cx="2428860" cy="3786214"/>
          </a:xfrm>
          <a:prstGeom prst="diamond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071934" y="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14876" y="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44" y="64291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072066" y="64291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54" y="121442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12858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71448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178592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143636" y="228599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643174" y="228599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285984" y="285749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500826" y="285749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928794" y="335756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335756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571604" y="385762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215206" y="385762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4357694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72396" y="4357694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57224" y="48577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929586" y="48577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00034" y="535782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358214" y="528638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594360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858248" y="594360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FF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b2f4bfb798a0768c9629f884c3f5d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14609" y="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214544" y="928671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637511" y="184535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994569" y="2845488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494503" y="3631305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137346" y="434568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94F2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9" name="8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786214" y="1357298"/>
            <a:ext cx="2143108" cy="378621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714876" y="1285860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643570" y="1285860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6715140" y="1285860"/>
            <a:ext cx="2428860" cy="3786214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00x1990_601158_[www.ArtFile.ru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357290" y="0"/>
            <a:ext cx="6858048" cy="6858000"/>
          </a:xfrm>
          <a:prstGeom prst="donut">
            <a:avLst>
              <a:gd name="adj" fmla="val 686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00232" y="785794"/>
            <a:ext cx="5429288" cy="5429288"/>
          </a:xfrm>
          <a:prstGeom prst="donut">
            <a:avLst>
              <a:gd name="adj" fmla="val 827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714612" y="1500174"/>
            <a:ext cx="3938614" cy="4010052"/>
          </a:xfrm>
          <a:prstGeom prst="donut">
            <a:avLst>
              <a:gd name="adj" fmla="val 1261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500430" y="2357430"/>
            <a:ext cx="2428892" cy="2357454"/>
          </a:xfrm>
          <a:prstGeom prst="donut">
            <a:avLst>
              <a:gd name="adj" fmla="val 12614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85728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285728"/>
            <a:ext cx="1428760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572264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285728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1492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0748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963566" y="0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463501" y="928671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886468" y="1845356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1243526" y="2845488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743460" y="3631305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386303" y="4345686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1492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739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3861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285728"/>
            <a:ext cx="857224" cy="542928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142976" y="285728"/>
            <a:ext cx="1428760" cy="542928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928926" y="285728"/>
            <a:ext cx="1500198" cy="542928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85728"/>
            <a:ext cx="1500198" cy="542928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388" y="285728"/>
            <a:ext cx="1500198" cy="542928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286776" y="285728"/>
            <a:ext cx="857224" cy="542928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952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6054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858048" cy="6858000"/>
          </a:xfrm>
          <a:prstGeom prst="donut">
            <a:avLst>
              <a:gd name="adj" fmla="val 686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857356" y="785794"/>
            <a:ext cx="5429288" cy="5429288"/>
          </a:xfrm>
          <a:prstGeom prst="donut">
            <a:avLst>
              <a:gd name="adj" fmla="val 827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1500174"/>
            <a:ext cx="3938614" cy="4010052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357430"/>
            <a:ext cx="2428892" cy="2357454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42762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62518123_14fc60b83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1428760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388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7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8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7adc115acfdfc508a7c132b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858048" cy="6858000"/>
          </a:xfrm>
          <a:prstGeom prst="donut">
            <a:avLst>
              <a:gd name="adj" fmla="val 6869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857356" y="785794"/>
            <a:ext cx="5429288" cy="5429288"/>
          </a:xfrm>
          <a:prstGeom prst="donut">
            <a:avLst>
              <a:gd name="adj" fmla="val 8273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1500174"/>
            <a:ext cx="3938614" cy="4010052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357430"/>
            <a:ext cx="2428892" cy="2357454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_Full_HD_Wallpapers_part3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963566" y="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463501" y="928671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886468" y="184535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1243526" y="2845488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743460" y="3631305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386303" y="434568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s_monkeys_upside_down_eating_1024x768_470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6500826" y="1357298"/>
            <a:ext cx="1071570" cy="10001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71472" y="285728"/>
            <a:ext cx="1071570" cy="10001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215074" y="4572008"/>
            <a:ext cx="1071570" cy="92869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071802" y="3643314"/>
            <a:ext cx="1000132" cy="928694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71604" y="1285860"/>
            <a:ext cx="1071570" cy="10715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2928926" y="2357430"/>
            <a:ext cx="1071570" cy="10001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143504" y="3643314"/>
            <a:ext cx="1071570" cy="10001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143504" y="2357430"/>
            <a:ext cx="1071570" cy="10001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572396" y="5429264"/>
            <a:ext cx="985838" cy="10001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786710" y="214290"/>
            <a:ext cx="1071570" cy="10001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857356" y="4572008"/>
            <a:ext cx="1071570" cy="10001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14348" y="5500702"/>
            <a:ext cx="1071570" cy="100013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1492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ouatta-caraya_ppia-f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85728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285728"/>
            <a:ext cx="1428760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500826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285728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oebcrSy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858048" cy="6858000"/>
          </a:xfrm>
          <a:prstGeom prst="donut">
            <a:avLst>
              <a:gd name="adj" fmla="val 686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857356" y="785794"/>
            <a:ext cx="5429288" cy="5429288"/>
          </a:xfrm>
          <a:prstGeom prst="donut">
            <a:avLst>
              <a:gd name="adj" fmla="val 827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1500174"/>
            <a:ext cx="3938614" cy="4010052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357430"/>
            <a:ext cx="2428892" cy="2357454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ists_reconstruction-of-early-prim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5281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ana-not-good-for-monkeys-ft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790"/>
            <a:ext cx="9144000" cy="684021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1428760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388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248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14609" y="0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214544" y="928671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637511" y="1845356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994569" y="2845488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494503" y="3631305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137346" y="4345686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 blanca mono capuchino, el Parque Nacional de Cahuita, Caribe, Costa R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858048" cy="6858000"/>
          </a:xfrm>
          <a:prstGeom prst="donut">
            <a:avLst>
              <a:gd name="adj" fmla="val 686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857356" y="785794"/>
            <a:ext cx="5429288" cy="5429288"/>
          </a:xfrm>
          <a:prstGeom prst="donut">
            <a:avLst>
              <a:gd name="adj" fmla="val 827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1500174"/>
            <a:ext cx="3938614" cy="4010052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357430"/>
            <a:ext cx="2428892" cy="2357454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puchin-monkey-wallpaper-3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071934" y="0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14876" y="0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44" y="642918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072066" y="642918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54" y="1214422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1285860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714488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1785926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143636" y="2285992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643174" y="2285992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285984" y="2857496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500826" y="2857496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928794" y="3357562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3357562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571604" y="3857628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215206" y="3857628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4357694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72396" y="4357694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57224" y="4857760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929586" y="4857760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00034" y="5357826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358214" y="5286388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5943600"/>
            <a:ext cx="285752" cy="9144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858248" y="5943600"/>
            <a:ext cx="285752" cy="914400"/>
          </a:xfrm>
          <a:prstGeom prst="rect">
            <a:avLst/>
          </a:prstGeom>
          <a:blipFill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285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eky Monk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428736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357298"/>
            <a:ext cx="2143108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285860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285860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285860"/>
            <a:ext cx="2428860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rcocebus_torquatus,_Colchester_Zoo,_Essex,_England_-_20080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963566" y="0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463501" y="928671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886468" y="1845356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1243526" y="2845488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743460" y="3631305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386303" y="4345686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ianza de monos en la selva-7559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1428760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388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kie-zhivotnye-zooparka-foto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357166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1071546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00826" y="428604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214422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42900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571876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414338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596" y="4214818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ga-duvar-kagidi-1366x768-1764-ba7426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3802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071934" y="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14876" y="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44" y="64291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072066" y="64291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54" y="121442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429256" y="12858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71448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178592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143636" y="228599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643174" y="228599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285984" y="285749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500826" y="285749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928794" y="335756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858016" y="3357562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571604" y="385762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215206" y="385762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4357694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72396" y="4357694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57224" y="48577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929586" y="485776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00034" y="5357826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358214" y="5286388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594360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858248" y="5943600"/>
            <a:ext cx="285752" cy="914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8575">
            <a:solidFill>
              <a:srgbClr val="00A423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ecies-de-monos-cerca-del-rio-7911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14609" y="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214544" y="928671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637511" y="184535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994569" y="2845488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494503" y="3631305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137346" y="434568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B9915B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_timido_orangutan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858048" cy="6858000"/>
          </a:xfrm>
          <a:prstGeom prst="donut">
            <a:avLst>
              <a:gd name="adj" fmla="val 686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857356" y="785794"/>
            <a:ext cx="5429288" cy="5429288"/>
          </a:xfrm>
          <a:prstGeom prst="donut">
            <a:avLst>
              <a:gd name="adj" fmla="val 827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1500174"/>
            <a:ext cx="3938614" cy="4010052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357430"/>
            <a:ext cx="2428892" cy="2357454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12eeb19ceb35546c9b3db36d5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85728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285728"/>
            <a:ext cx="1428760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500826" y="285728"/>
            <a:ext cx="1571636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285728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ecies-monos-imagenes-caracteristicas_4201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_zelnaya_trava_polyana_chrnaya_obezyana_sherst_lapy_konechnosti_168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1071546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68199" y="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214422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42900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42900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68199" y="4357694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582199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ickr-2435975103-ifill_11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1428760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388" y="0"/>
            <a:ext cx="1643074" cy="600076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9915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elada_gr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16 Lágrima"/>
          <p:cNvSpPr/>
          <p:nvPr/>
        </p:nvSpPr>
        <p:spPr>
          <a:xfrm>
            <a:off x="2714609" y="0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1021981">
            <a:off x="2214544" y="928671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21021981">
            <a:off x="1637511" y="1845356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21021981">
            <a:off x="994569" y="2845488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21021981">
            <a:off x="494503" y="3631305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21021981">
            <a:off x="137346" y="4345686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ny-Monkeys-Funny-Monkey-Picture-022-FunnyPica.com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858048" cy="6858000"/>
          </a:xfrm>
          <a:prstGeom prst="donut">
            <a:avLst>
              <a:gd name="adj" fmla="val 6869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857356" y="785794"/>
            <a:ext cx="5429288" cy="5429288"/>
          </a:xfrm>
          <a:prstGeom prst="donut">
            <a:avLst>
              <a:gd name="adj" fmla="val 8273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1500174"/>
            <a:ext cx="3938614" cy="4010052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357430"/>
            <a:ext cx="2428892" cy="2357454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1492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ny-Monkeys-With-Their-Babies-1920x14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963566" y="0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463501" y="928671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886468" y="1845356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1243526" y="2845488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743460" y="3631305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386303" y="4345686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d-monkey-photo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E3561D">
                  <a:tint val="45000"/>
                  <a:satMod val="40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E3561D">
                  <a:tint val="45000"/>
                  <a:satMod val="40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E3561D">
                  <a:tint val="45000"/>
                  <a:satMod val="40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E3561D">
                  <a:tint val="45000"/>
                  <a:satMod val="40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E3561D">
                  <a:tint val="45000"/>
                  <a:satMod val="40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E3561D">
                  <a:tint val="45000"/>
                  <a:satMod val="40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E3561D">
                  <a:tint val="45000"/>
                  <a:satMod val="40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E3561D">
                  <a:tint val="45000"/>
                  <a:satMod val="400000"/>
                </a:srgbClr>
              </a:duotone>
              <a:lum contrast="3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e-mandrill-congo-wallpaper-1280x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963566" y="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463501" y="928671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886468" y="184535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1243526" y="2845488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743460" y="3631305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386303" y="4345686"/>
            <a:ext cx="1714512" cy="178592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94F2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keys-Wallpapers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428736"/>
            <a:ext cx="2143108" cy="378621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357298"/>
            <a:ext cx="2286016" cy="3786214"/>
          </a:xfrm>
          <a:prstGeom prst="diamond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357298"/>
            <a:ext cx="2286016" cy="3786214"/>
          </a:xfrm>
          <a:prstGeom prst="diamond">
            <a:avLst/>
          </a:prstGeom>
          <a:blipFill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357298"/>
            <a:ext cx="2428860" cy="3786214"/>
          </a:xfrm>
          <a:prstGeom prst="diamond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142976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142976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214546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214546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3286116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3286116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286248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4286248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5286380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5286380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6357918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6357918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7358050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7358050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8358182" y="1857364"/>
            <a:ext cx="1000132" cy="1643074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8358182" y="3571876"/>
            <a:ext cx="1000132" cy="1643074"/>
          </a:xfrm>
          <a:prstGeom prst="flowChartMerg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B9915B"/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tapete-1600x900-1750-acd1de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os-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6500826" y="1357298"/>
            <a:ext cx="1071570" cy="1000132"/>
          </a:xfrm>
          <a:prstGeom prst="ellipse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71472" y="285728"/>
            <a:ext cx="1071570" cy="1000132"/>
          </a:xfrm>
          <a:prstGeom prst="ellipse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215074" y="4572008"/>
            <a:ext cx="1071570" cy="928694"/>
          </a:xfrm>
          <a:prstGeom prst="ellipse">
            <a:avLst/>
          </a:prstGeom>
          <a:blipFill>
            <a:blip r:embed="rId4" cstate="print">
              <a:lum contrast="2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071802" y="3643314"/>
            <a:ext cx="1000132" cy="928694"/>
          </a:xfrm>
          <a:prstGeom prst="ellipse">
            <a:avLst/>
          </a:prstGeom>
          <a:blipFill dpi="0" rotWithShape="1">
            <a:blip r:embed="rId5" cstate="print">
              <a:lum contrast="2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571604" y="1285860"/>
            <a:ext cx="1071570" cy="1071570"/>
          </a:xfrm>
          <a:prstGeom prst="ellipse">
            <a:avLst/>
          </a:prstGeom>
          <a:blipFill>
            <a:blip r:embed="rId6" cstate="print">
              <a:lum contrast="2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2928926" y="2357430"/>
            <a:ext cx="1071570" cy="1000132"/>
          </a:xfrm>
          <a:prstGeom prst="ellipse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143504" y="3643314"/>
            <a:ext cx="1071570" cy="1000132"/>
          </a:xfrm>
          <a:prstGeom prst="ellipse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143504" y="2357430"/>
            <a:ext cx="1071570" cy="1000132"/>
          </a:xfrm>
          <a:prstGeom prst="ellipse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572396" y="5429264"/>
            <a:ext cx="985838" cy="1000132"/>
          </a:xfrm>
          <a:prstGeom prst="ellipse">
            <a:avLst/>
          </a:prstGeom>
          <a:blipFill>
            <a:blip r:embed="rId7" cstate="print">
              <a:lum contrast="2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786710" y="214290"/>
            <a:ext cx="1071570" cy="1000132"/>
          </a:xfrm>
          <a:prstGeom prst="ellipse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1857356" y="4572008"/>
            <a:ext cx="1071570" cy="1000132"/>
          </a:xfrm>
          <a:prstGeom prst="ellipse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14348" y="5500702"/>
            <a:ext cx="1071570" cy="1000132"/>
          </a:xfrm>
          <a:prstGeom prst="ellipse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9915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bezyani-zhivot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858048" cy="6858000"/>
          </a:xfrm>
          <a:prstGeom prst="donut">
            <a:avLst>
              <a:gd name="adj" fmla="val 686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857356" y="785794"/>
            <a:ext cx="5429288" cy="5429288"/>
          </a:xfrm>
          <a:prstGeom prst="donut">
            <a:avLst>
              <a:gd name="adj" fmla="val 827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1500174"/>
            <a:ext cx="3938614" cy="4010052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357554" y="2357430"/>
            <a:ext cx="2428892" cy="2357454"/>
          </a:xfrm>
          <a:prstGeom prst="donut">
            <a:avLst>
              <a:gd name="adj" fmla="val 1261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1492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ne-Life-2011-Gallery-Scenes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14609" y="0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214544" y="928671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637511" y="1845356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994569" y="2845488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494503" y="3631305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137346" y="4345686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14-1445117D5C10EC8FF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faki-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14609" y="0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214544" y="928671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637511" y="1845356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994569" y="2845488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494503" y="3631305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137346" y="4345686"/>
            <a:ext cx="1714512" cy="1785926"/>
          </a:xfrm>
          <a:prstGeom prst="teardrop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B9915B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F3B2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egnant-primate-females-Geladas2-orig-2012-02-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1428760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388" y="0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0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cr_2576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428736"/>
            <a:ext cx="2143108" cy="378621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357298"/>
            <a:ext cx="2286016" cy="3786214"/>
          </a:xfrm>
          <a:prstGeom prst="diamond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357298"/>
            <a:ext cx="2286016" cy="3786214"/>
          </a:xfrm>
          <a:prstGeom prst="diamond">
            <a:avLst/>
          </a:prstGeom>
          <a:blipFill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357298"/>
            <a:ext cx="2428860" cy="3786214"/>
          </a:xfrm>
          <a:prstGeom prst="diamond">
            <a:avLst/>
          </a:prstGeom>
          <a:blipFill>
            <a:blip r:embed="rId6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-haired-monkey-with-ba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963566" y="0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549829">
            <a:off x="4547296" y="50570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21981">
            <a:off x="2463501" y="928671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03253">
            <a:off x="5163953" y="1085228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21981">
            <a:off x="1886468" y="1845356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21981">
            <a:off x="1243526" y="2845488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179638">
            <a:off x="5690341" y="2111863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179638">
            <a:off x="6143790" y="2994130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21981">
            <a:off x="743460" y="3631305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179638">
            <a:off x="6572419" y="3779948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21981">
            <a:off x="386303" y="4345686"/>
            <a:ext cx="1714512" cy="1785926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9638">
            <a:off x="6929609" y="4565766"/>
            <a:ext cx="1750965" cy="1758585"/>
          </a:xfrm>
          <a:prstGeom prst="teardrop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E3561D"/>
            </a:solidFill>
          </a:ln>
          <a:scene3d>
            <a:camera prst="orthographicFront">
              <a:rot lat="0" lon="0" rev="0"/>
            </a:camera>
            <a:lightRig rig="threePt" dir="t"/>
          </a:scene3d>
          <a:sp3d z="63500" extrusionH="114300">
            <a:bevelT w="273050" h="184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F3B2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ider monkey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85728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694F2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285728"/>
            <a:ext cx="1428760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694F2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928926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694F2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285728"/>
            <a:ext cx="1500198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694F2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388" y="285728"/>
            <a:ext cx="1714512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694F2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286776" y="285728"/>
            <a:ext cx="857224" cy="600079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rgbClr val="694F2D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-naturaleza-1440x900-1751-db3522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1428736"/>
            <a:ext cx="2143108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928662" y="1357298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1357298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1357298"/>
            <a:ext cx="2428860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86214" y="1571612"/>
            <a:ext cx="2143108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714876" y="1500174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5643570" y="1500174"/>
            <a:ext cx="2286016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715140" y="1500174"/>
            <a:ext cx="2428860" cy="3786214"/>
          </a:xfrm>
          <a:prstGeom prst="diamond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solidFill>
              <a:schemeClr val="tx1">
                <a:lumMod val="8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y-you-shouldnt-feed-monkeys-bana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1071546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68199" y="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214422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42900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429000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68199" y="4357694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582199"/>
            <a:ext cx="2275801" cy="2275801"/>
          </a:xfrm>
          <a:prstGeom prst="ellipse">
            <a:avLst/>
          </a:prstGeom>
          <a:ln>
            <a:solidFill>
              <a:srgbClr val="FFFF00"/>
            </a:solidFill>
          </a:ln>
          <a:effectLst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YicZk7micm99OEA43s9ClmoXgs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72164" cy="6855529"/>
          </a:xfrm>
          <a:prstGeom prst="rect">
            <a:avLst/>
          </a:prstGeom>
          <a:ln>
            <a:noFill/>
          </a:ln>
        </p:spPr>
      </p:pic>
      <p:sp>
        <p:nvSpPr>
          <p:cNvPr id="16" name="15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358082" y="0"/>
            <a:ext cx="178591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487289">
            <a:off x="1714480" y="4643446"/>
            <a:ext cx="2324100" cy="14763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94F2D">
                  <a:shade val="30000"/>
                  <a:satMod val="115000"/>
                </a:srgbClr>
              </a:gs>
              <a:gs pos="50000">
                <a:srgbClr val="694F2D">
                  <a:shade val="67500"/>
                  <a:satMod val="115000"/>
                </a:srgbClr>
              </a:gs>
              <a:gs pos="100000">
                <a:srgbClr val="694F2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MONOS Y MONADAS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-MONOS Y MONADAS -</Template>
  <TotalTime>0</TotalTime>
  <Words>46</Words>
  <Application>Microsoft Office PowerPoint</Application>
  <PresentationFormat>Presentación en pantalla (4:3)</PresentationFormat>
  <Paragraphs>16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-MONOS Y MONADAS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2014-07-12T01:13:25Z</dcterms:created>
  <dcterms:modified xsi:type="dcterms:W3CDTF">2014-07-12T01:18:45Z</dcterms:modified>
</cp:coreProperties>
</file>