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67" r:id="rId4"/>
    <p:sldId id="263" r:id="rId5"/>
    <p:sldId id="257" r:id="rId6"/>
    <p:sldId id="259" r:id="rId7"/>
    <p:sldId id="268" r:id="rId8"/>
    <p:sldId id="265" r:id="rId9"/>
    <p:sldId id="262" r:id="rId10"/>
    <p:sldId id="264" r:id="rId11"/>
    <p:sldId id="266" r:id="rId12"/>
    <p:sldId id="260" r:id="rId13"/>
    <p:sldId id="276" r:id="rId14"/>
    <p:sldId id="270" r:id="rId15"/>
    <p:sldId id="269" r:id="rId16"/>
    <p:sldId id="273" r:id="rId17"/>
    <p:sldId id="274" r:id="rId18"/>
    <p:sldId id="271" r:id="rId19"/>
    <p:sldId id="275" r:id="rId20"/>
    <p:sldId id="277" r:id="rId21"/>
    <p:sldId id="261" r:id="rId22"/>
    <p:sldId id="288" r:id="rId23"/>
    <p:sldId id="284" r:id="rId24"/>
    <p:sldId id="280" r:id="rId25"/>
    <p:sldId id="281" r:id="rId26"/>
    <p:sldId id="285" r:id="rId27"/>
    <p:sldId id="278" r:id="rId28"/>
    <p:sldId id="289" r:id="rId2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Iedxvp0g6cpmn1JRqzcXQ" hashData="+9/lAVHta58MqvV4Fzm9sEvg8G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9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922" autoAdjust="0"/>
    <p:restoredTop sz="94660"/>
  </p:normalViewPr>
  <p:slideViewPr>
    <p:cSldViewPr>
      <p:cViewPr>
        <p:scale>
          <a:sx n="380" d="100"/>
          <a:sy n="380" d="100"/>
        </p:scale>
        <p:origin x="5256" y="35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FEF05-8BE1-4559-AC09-62B5FF6570BD}" type="datetimeFigureOut">
              <a:rPr lang="es-PE" smtClean="0"/>
              <a:pPr/>
              <a:t>18/01/2018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3068F-4BDD-4E1D-977E-E328806F7D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jy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357554" y="2571750"/>
            <a:ext cx="2399037" cy="257175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0800000">
            <a:off x="3357554" y="0"/>
            <a:ext cx="2399037" cy="2638029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857224" y="2571750"/>
            <a:ext cx="2399037" cy="25717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0800000">
            <a:off x="857224" y="0"/>
            <a:ext cx="2399037" cy="2638029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929322" y="2571750"/>
            <a:ext cx="2399037" cy="25717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10800000">
            <a:off x="5929322" y="0"/>
            <a:ext cx="2399037" cy="2638029"/>
          </a:xfrm>
          <a:prstGeom prst="rect">
            <a:avLst/>
          </a:prstGeom>
        </p:spPr>
      </p:pic>
      <p:pic>
        <p:nvPicPr>
          <p:cNvPr id="10" name="9 Imagen" descr="ujy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cooltext27297042397519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928794" y="714362"/>
            <a:ext cx="1643074" cy="1027826"/>
          </a:xfrm>
          <a:prstGeom prst="rect">
            <a:avLst/>
          </a:prstGeom>
        </p:spPr>
      </p:pic>
      <p:pic>
        <p:nvPicPr>
          <p:cNvPr id="12" name="11 Imagen" descr="cooltext272970463717294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714348" y="2000246"/>
            <a:ext cx="3857652" cy="1413989"/>
          </a:xfrm>
          <a:prstGeom prst="rect">
            <a:avLst/>
          </a:prstGeom>
        </p:spPr>
      </p:pic>
      <p:pic>
        <p:nvPicPr>
          <p:cNvPr id="13" name="12 Imagen" descr="cooltext272970500569259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00034" y="3286130"/>
            <a:ext cx="3857651" cy="1294731"/>
          </a:xfrm>
          <a:prstGeom prst="rect">
            <a:avLst/>
          </a:prstGeom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142976" y="4286262"/>
            <a:ext cx="2500330" cy="34873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Chris_Spheeris_-_Mediterraneo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f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_rpw04-idwNV70sVynuQ5buav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147805" cy="5139239"/>
          </a:xfrm>
          <a:prstGeom prst="rect">
            <a:avLst/>
          </a:prstGeom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20000"/>
          </a:blip>
          <a:stretch>
            <a:fillRect/>
          </a:stretch>
        </p:blipFill>
        <p:spPr>
          <a:xfrm>
            <a:off x="2071670" y="4261"/>
            <a:ext cx="5147805" cy="51392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yt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071802" y="0"/>
            <a:ext cx="1357322" cy="1325651"/>
          </a:xfrm>
          <a:prstGeom prst="rect">
            <a:avLst/>
          </a:prstGeom>
        </p:spPr>
      </p:pic>
      <p:pic>
        <p:nvPicPr>
          <p:cNvPr id="4" name="3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0"/>
            <a:ext cx="1357322" cy="1325651"/>
          </a:xfrm>
          <a:prstGeom prst="rect">
            <a:avLst/>
          </a:prstGeom>
        </p:spPr>
      </p:pic>
      <p:pic>
        <p:nvPicPr>
          <p:cNvPr id="5" name="4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285866"/>
            <a:ext cx="1357322" cy="1325651"/>
          </a:xfrm>
          <a:prstGeom prst="rect">
            <a:avLst/>
          </a:prstGeom>
        </p:spPr>
      </p:pic>
      <p:pic>
        <p:nvPicPr>
          <p:cNvPr id="6" name="5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1285866"/>
            <a:ext cx="1357322" cy="1325651"/>
          </a:xfrm>
          <a:prstGeom prst="rect">
            <a:avLst/>
          </a:prstGeom>
        </p:spPr>
      </p:pic>
      <p:pic>
        <p:nvPicPr>
          <p:cNvPr id="7" name="6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071802" y="2531983"/>
            <a:ext cx="1357322" cy="1325651"/>
          </a:xfrm>
          <a:prstGeom prst="rect">
            <a:avLst/>
          </a:prstGeom>
        </p:spPr>
      </p:pic>
      <p:pic>
        <p:nvPicPr>
          <p:cNvPr id="8" name="7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4357686" y="2531983"/>
            <a:ext cx="1357322" cy="1325651"/>
          </a:xfrm>
          <a:prstGeom prst="rect">
            <a:avLst/>
          </a:prstGeom>
        </p:spPr>
      </p:pic>
      <p:pic>
        <p:nvPicPr>
          <p:cNvPr id="9" name="8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3071802" y="3817849"/>
            <a:ext cx="1357322" cy="1325651"/>
          </a:xfrm>
          <a:prstGeom prst="rect">
            <a:avLst/>
          </a:prstGeom>
        </p:spPr>
      </p:pic>
      <p:pic>
        <p:nvPicPr>
          <p:cNvPr id="10" name="9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357686" y="3817849"/>
            <a:ext cx="1357322" cy="1325651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238"/>
            <a:ext cx="1349777" cy="2033562"/>
          </a:xfrm>
          <a:prstGeom prst="rect">
            <a:avLst/>
          </a:prstGeom>
        </p:spPr>
      </p:pic>
      <p:pic>
        <p:nvPicPr>
          <p:cNvPr id="6" name="5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5998"/>
            <a:ext cx="1349777" cy="2033562"/>
          </a:xfrm>
          <a:prstGeom prst="rect">
            <a:avLst/>
          </a:prstGeom>
        </p:spPr>
      </p:pic>
      <p:pic>
        <p:nvPicPr>
          <p:cNvPr id="7" name="6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857238"/>
            <a:ext cx="1349777" cy="2033562"/>
          </a:xfrm>
          <a:prstGeom prst="rect">
            <a:avLst/>
          </a:prstGeom>
        </p:spPr>
      </p:pic>
      <p:pic>
        <p:nvPicPr>
          <p:cNvPr id="8" name="7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285998"/>
            <a:ext cx="1349777" cy="2033562"/>
          </a:xfrm>
          <a:prstGeom prst="rect">
            <a:avLst/>
          </a:prstGeom>
        </p:spPr>
      </p:pic>
      <p:pic>
        <p:nvPicPr>
          <p:cNvPr id="9" name="8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857238"/>
            <a:ext cx="1349777" cy="2033562"/>
          </a:xfrm>
          <a:prstGeom prst="rect">
            <a:avLst/>
          </a:prstGeom>
        </p:spPr>
      </p:pic>
      <p:pic>
        <p:nvPicPr>
          <p:cNvPr id="10" name="9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285998"/>
            <a:ext cx="1349777" cy="2033562"/>
          </a:xfrm>
          <a:prstGeom prst="rect">
            <a:avLst/>
          </a:prstGeom>
        </p:spPr>
      </p:pic>
      <p:pic>
        <p:nvPicPr>
          <p:cNvPr id="11" name="10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857238"/>
            <a:ext cx="1349777" cy="2033562"/>
          </a:xfrm>
          <a:prstGeom prst="rect">
            <a:avLst/>
          </a:prstGeom>
        </p:spPr>
      </p:pic>
      <p:pic>
        <p:nvPicPr>
          <p:cNvPr id="12" name="11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285998"/>
            <a:ext cx="1349777" cy="2033562"/>
          </a:xfrm>
          <a:prstGeom prst="rect">
            <a:avLst/>
          </a:prstGeom>
        </p:spPr>
      </p:pic>
      <p:pic>
        <p:nvPicPr>
          <p:cNvPr id="13" name="12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857238"/>
            <a:ext cx="1349777" cy="2033562"/>
          </a:xfrm>
          <a:prstGeom prst="rect">
            <a:avLst/>
          </a:prstGeom>
        </p:spPr>
      </p:pic>
      <p:pic>
        <p:nvPicPr>
          <p:cNvPr id="14" name="13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285998"/>
            <a:ext cx="1349777" cy="2033562"/>
          </a:xfrm>
          <a:prstGeom prst="rect">
            <a:avLst/>
          </a:prstGeom>
        </p:spPr>
      </p:pic>
      <p:pic>
        <p:nvPicPr>
          <p:cNvPr id="15" name="14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857238"/>
            <a:ext cx="1349777" cy="2033562"/>
          </a:xfrm>
          <a:prstGeom prst="rect">
            <a:avLst/>
          </a:prstGeom>
        </p:spPr>
      </p:pic>
      <p:pic>
        <p:nvPicPr>
          <p:cNvPr id="16" name="15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285998"/>
            <a:ext cx="1349777" cy="2033562"/>
          </a:xfrm>
          <a:prstGeom prst="rect">
            <a:avLst/>
          </a:prstGeom>
        </p:spPr>
      </p:pic>
      <p:pic>
        <p:nvPicPr>
          <p:cNvPr id="17" name="16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94223" y="857238"/>
            <a:ext cx="1349777" cy="2033562"/>
          </a:xfrm>
          <a:prstGeom prst="rect">
            <a:avLst/>
          </a:prstGeom>
        </p:spPr>
      </p:pic>
      <p:pic>
        <p:nvPicPr>
          <p:cNvPr id="18" name="17 Imagen" descr="0067857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94223" y="2285998"/>
            <a:ext cx="1349777" cy="203356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j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0"/>
            <a:ext cx="1928808" cy="1928808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714494"/>
            <a:ext cx="1928808" cy="1928808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214692"/>
            <a:ext cx="1928808" cy="1928808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928808" cy="1928808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714494"/>
            <a:ext cx="1928808" cy="1928808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3214692"/>
            <a:ext cx="1928808" cy="1928808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3429020"/>
            <a:ext cx="1857356" cy="1714480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429020"/>
            <a:ext cx="1857356" cy="1714480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2143122"/>
            <a:ext cx="1857356" cy="1714480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143122"/>
            <a:ext cx="1857356" cy="1714480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1142990"/>
            <a:ext cx="1857356" cy="1571636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142990"/>
            <a:ext cx="1857356" cy="1571636"/>
          </a:xfrm>
          <a:prstGeom prst="rect">
            <a:avLst/>
          </a:prstGeom>
        </p:spPr>
      </p:pic>
      <p:pic>
        <p:nvPicPr>
          <p:cNvPr id="11" name="10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-285784"/>
            <a:ext cx="1857356" cy="1571636"/>
          </a:xfrm>
          <a:prstGeom prst="rect">
            <a:avLst/>
          </a:prstGeom>
        </p:spPr>
      </p:pic>
      <p:pic>
        <p:nvPicPr>
          <p:cNvPr id="12" name="11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-285784"/>
            <a:ext cx="1857356" cy="157163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l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357554" y="2571750"/>
            <a:ext cx="2399037" cy="257175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3357554" y="0"/>
            <a:ext cx="2399037" cy="2638029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57224" y="2571750"/>
            <a:ext cx="2399037" cy="25717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857224" y="0"/>
            <a:ext cx="2399037" cy="2638029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2571750"/>
            <a:ext cx="2399037" cy="25717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5929322" y="0"/>
            <a:ext cx="2399037" cy="263802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0" y="1214428"/>
            <a:ext cx="1328741" cy="1366923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0" y="2571750"/>
            <a:ext cx="1328741" cy="1366923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285852" y="1214428"/>
            <a:ext cx="1328741" cy="1366923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285852" y="2571750"/>
            <a:ext cx="1328741" cy="1366923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643206" y="1214428"/>
            <a:ext cx="1328741" cy="1366923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643206" y="2571750"/>
            <a:ext cx="1328741" cy="1366923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929058" y="1214428"/>
            <a:ext cx="1328741" cy="1366923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929058" y="2571750"/>
            <a:ext cx="1328741" cy="1366923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14974" y="1214428"/>
            <a:ext cx="1328741" cy="1366923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14974" y="2571750"/>
            <a:ext cx="1328741" cy="1366923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6500826" y="1214428"/>
            <a:ext cx="1328741" cy="1366923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6500826" y="2571750"/>
            <a:ext cx="1328741" cy="1366923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7815259" y="1214428"/>
            <a:ext cx="1328741" cy="1366923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7815259" y="2571750"/>
            <a:ext cx="1328741" cy="136692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071670" y="0"/>
            <a:ext cx="5147805" cy="5139239"/>
          </a:xfrm>
          <a:prstGeom prst="rect">
            <a:avLst/>
          </a:prstGeom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00232" y="4261"/>
            <a:ext cx="5147805" cy="51392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u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071802" y="0"/>
            <a:ext cx="1357322" cy="1325651"/>
          </a:xfrm>
          <a:prstGeom prst="rect">
            <a:avLst/>
          </a:prstGeom>
        </p:spPr>
      </p:pic>
      <p:pic>
        <p:nvPicPr>
          <p:cNvPr id="4" name="3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357686" y="0"/>
            <a:ext cx="1357322" cy="1325651"/>
          </a:xfrm>
          <a:prstGeom prst="rect">
            <a:avLst/>
          </a:prstGeom>
        </p:spPr>
      </p:pic>
      <p:pic>
        <p:nvPicPr>
          <p:cNvPr id="5" name="4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071802" y="1285866"/>
            <a:ext cx="1357322" cy="1325651"/>
          </a:xfrm>
          <a:prstGeom prst="rect">
            <a:avLst/>
          </a:prstGeom>
        </p:spPr>
      </p:pic>
      <p:pic>
        <p:nvPicPr>
          <p:cNvPr id="6" name="5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357686" y="1285866"/>
            <a:ext cx="1357322" cy="1325651"/>
          </a:xfrm>
          <a:prstGeom prst="rect">
            <a:avLst/>
          </a:prstGeom>
        </p:spPr>
      </p:pic>
      <p:pic>
        <p:nvPicPr>
          <p:cNvPr id="7" name="6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071802" y="2531983"/>
            <a:ext cx="1357322" cy="1325651"/>
          </a:xfrm>
          <a:prstGeom prst="rect">
            <a:avLst/>
          </a:prstGeom>
        </p:spPr>
      </p:pic>
      <p:pic>
        <p:nvPicPr>
          <p:cNvPr id="8" name="7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357686" y="2531983"/>
            <a:ext cx="1357322" cy="1325651"/>
          </a:xfrm>
          <a:prstGeom prst="rect">
            <a:avLst/>
          </a:prstGeom>
        </p:spPr>
      </p:pic>
      <p:pic>
        <p:nvPicPr>
          <p:cNvPr id="9" name="8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071802" y="3817849"/>
            <a:ext cx="1357322" cy="1325651"/>
          </a:xfrm>
          <a:prstGeom prst="rect">
            <a:avLst/>
          </a:prstGeom>
        </p:spPr>
      </p:pic>
      <p:pic>
        <p:nvPicPr>
          <p:cNvPr id="10" name="9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357686" y="3817849"/>
            <a:ext cx="1357322" cy="1325651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857238"/>
            <a:ext cx="1349777" cy="2033562"/>
          </a:xfrm>
          <a:prstGeom prst="rect">
            <a:avLst/>
          </a:prstGeom>
        </p:spPr>
      </p:pic>
      <p:pic>
        <p:nvPicPr>
          <p:cNvPr id="4" name="3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285998"/>
            <a:ext cx="1349777" cy="2033562"/>
          </a:xfrm>
          <a:prstGeom prst="rect">
            <a:avLst/>
          </a:prstGeom>
        </p:spPr>
      </p:pic>
      <p:pic>
        <p:nvPicPr>
          <p:cNvPr id="5" name="4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857238"/>
            <a:ext cx="1349777" cy="2033562"/>
          </a:xfrm>
          <a:prstGeom prst="rect">
            <a:avLst/>
          </a:prstGeom>
        </p:spPr>
      </p:pic>
      <p:pic>
        <p:nvPicPr>
          <p:cNvPr id="6" name="5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5852" y="2285998"/>
            <a:ext cx="1349777" cy="2033562"/>
          </a:xfrm>
          <a:prstGeom prst="rect">
            <a:avLst/>
          </a:prstGeom>
        </p:spPr>
      </p:pic>
      <p:pic>
        <p:nvPicPr>
          <p:cNvPr id="7" name="6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857238"/>
            <a:ext cx="1349777" cy="2033562"/>
          </a:xfrm>
          <a:prstGeom prst="rect">
            <a:avLst/>
          </a:prstGeom>
        </p:spPr>
      </p:pic>
      <p:pic>
        <p:nvPicPr>
          <p:cNvPr id="8" name="7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2285998"/>
            <a:ext cx="1349777" cy="2033562"/>
          </a:xfrm>
          <a:prstGeom prst="rect">
            <a:avLst/>
          </a:prstGeom>
        </p:spPr>
      </p:pic>
      <p:pic>
        <p:nvPicPr>
          <p:cNvPr id="9" name="8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29058" y="857238"/>
            <a:ext cx="1349777" cy="2033562"/>
          </a:xfrm>
          <a:prstGeom prst="rect">
            <a:avLst/>
          </a:prstGeom>
        </p:spPr>
      </p:pic>
      <p:pic>
        <p:nvPicPr>
          <p:cNvPr id="10" name="9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929058" y="2285998"/>
            <a:ext cx="1349777" cy="2033562"/>
          </a:xfrm>
          <a:prstGeom prst="rect">
            <a:avLst/>
          </a:prstGeom>
        </p:spPr>
      </p:pic>
      <p:pic>
        <p:nvPicPr>
          <p:cNvPr id="11" name="10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14942" y="857238"/>
            <a:ext cx="1349777" cy="2033562"/>
          </a:xfrm>
          <a:prstGeom prst="rect">
            <a:avLst/>
          </a:prstGeom>
        </p:spPr>
      </p:pic>
      <p:pic>
        <p:nvPicPr>
          <p:cNvPr id="12" name="11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14942" y="2285998"/>
            <a:ext cx="1349777" cy="2033562"/>
          </a:xfrm>
          <a:prstGeom prst="rect">
            <a:avLst/>
          </a:prstGeom>
        </p:spPr>
      </p:pic>
      <p:pic>
        <p:nvPicPr>
          <p:cNvPr id="13" name="12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857238"/>
            <a:ext cx="1349777" cy="2033562"/>
          </a:xfrm>
          <a:prstGeom prst="rect">
            <a:avLst/>
          </a:prstGeom>
        </p:spPr>
      </p:pic>
      <p:pic>
        <p:nvPicPr>
          <p:cNvPr id="14" name="13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572264" y="2285998"/>
            <a:ext cx="1349777" cy="2033562"/>
          </a:xfrm>
          <a:prstGeom prst="rect">
            <a:avLst/>
          </a:prstGeom>
        </p:spPr>
      </p:pic>
      <p:pic>
        <p:nvPicPr>
          <p:cNvPr id="15" name="14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94223" y="857238"/>
            <a:ext cx="1349777" cy="2033562"/>
          </a:xfrm>
          <a:prstGeom prst="rect">
            <a:avLst/>
          </a:prstGeom>
        </p:spPr>
      </p:pic>
      <p:pic>
        <p:nvPicPr>
          <p:cNvPr id="16" name="15 Imagen" descr="0067857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94223" y="2285998"/>
            <a:ext cx="1349777" cy="203356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hy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4428"/>
            <a:ext cx="1328741" cy="1366923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0" y="2571750"/>
            <a:ext cx="1328741" cy="1366923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285852" y="1214428"/>
            <a:ext cx="1328741" cy="1366923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571750"/>
            <a:ext cx="1328741" cy="1366923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206" y="1214428"/>
            <a:ext cx="1328741" cy="1366923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643206" y="2571750"/>
            <a:ext cx="1328741" cy="1366923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929058" y="1214428"/>
            <a:ext cx="1328741" cy="1366923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2571750"/>
            <a:ext cx="1328741" cy="1366923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74" y="1214428"/>
            <a:ext cx="1328741" cy="1366923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214974" y="2571750"/>
            <a:ext cx="1328741" cy="1366923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6500826" y="1214428"/>
            <a:ext cx="1328741" cy="1366923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2571750"/>
            <a:ext cx="1328741" cy="1366923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59" y="1214428"/>
            <a:ext cx="1328741" cy="1366923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7815259" y="2571750"/>
            <a:ext cx="1328741" cy="136692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kjyt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0"/>
            <a:ext cx="1928808" cy="1928808"/>
          </a:xfrm>
          <a:prstGeom prst="rect">
            <a:avLst/>
          </a:prstGeom>
        </p:spPr>
      </p:pic>
      <p:pic>
        <p:nvPicPr>
          <p:cNvPr id="4" name="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1714494"/>
            <a:ext cx="1928808" cy="1928808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214692"/>
            <a:ext cx="1928808" cy="1928808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928808" cy="1928808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714494"/>
            <a:ext cx="1928808" cy="1928808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3214692"/>
            <a:ext cx="1928808" cy="1928808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3429020"/>
            <a:ext cx="1857356" cy="1714480"/>
          </a:xfrm>
          <a:prstGeom prst="rect">
            <a:avLst/>
          </a:prstGeom>
        </p:spPr>
      </p:pic>
      <p:pic>
        <p:nvPicPr>
          <p:cNvPr id="4" name="3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3429020"/>
            <a:ext cx="1857356" cy="1714480"/>
          </a:xfrm>
          <a:prstGeom prst="rect">
            <a:avLst/>
          </a:prstGeom>
        </p:spPr>
      </p:pic>
      <p:pic>
        <p:nvPicPr>
          <p:cNvPr id="5" name="4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2143122"/>
            <a:ext cx="1857356" cy="1714480"/>
          </a:xfrm>
          <a:prstGeom prst="rect">
            <a:avLst/>
          </a:prstGeom>
        </p:spPr>
      </p:pic>
      <p:pic>
        <p:nvPicPr>
          <p:cNvPr id="6" name="5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143122"/>
            <a:ext cx="1857356" cy="1714480"/>
          </a:xfrm>
          <a:prstGeom prst="rect">
            <a:avLst/>
          </a:prstGeom>
        </p:spPr>
      </p:pic>
      <p:pic>
        <p:nvPicPr>
          <p:cNvPr id="7" name="6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1142990"/>
            <a:ext cx="1857356" cy="1571636"/>
          </a:xfrm>
          <a:prstGeom prst="rect">
            <a:avLst/>
          </a:prstGeom>
        </p:spPr>
      </p:pic>
      <p:pic>
        <p:nvPicPr>
          <p:cNvPr id="8" name="7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00562" y="1142990"/>
            <a:ext cx="1857356" cy="1571636"/>
          </a:xfrm>
          <a:prstGeom prst="rect">
            <a:avLst/>
          </a:prstGeom>
        </p:spPr>
      </p:pic>
      <p:pic>
        <p:nvPicPr>
          <p:cNvPr id="9" name="8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928926" y="-285784"/>
            <a:ext cx="1857356" cy="1571636"/>
          </a:xfrm>
          <a:prstGeom prst="rect">
            <a:avLst/>
          </a:prstGeom>
        </p:spPr>
      </p:pic>
      <p:pic>
        <p:nvPicPr>
          <p:cNvPr id="10" name="9 Imagen" descr="tumblr_lmdm6vFrmb1qzgppgo1_40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-285784"/>
            <a:ext cx="1857356" cy="1571636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bg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71750"/>
            <a:ext cx="2399037" cy="257175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357554" y="0"/>
            <a:ext cx="2399037" cy="2638029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2571750"/>
            <a:ext cx="2399037" cy="25717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7224" y="0"/>
            <a:ext cx="2399037" cy="2638029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571750"/>
            <a:ext cx="2399037" cy="25717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929322" y="0"/>
            <a:ext cx="2399037" cy="263802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gh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0" y="1214428"/>
            <a:ext cx="1328741" cy="1366923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0" y="2571750"/>
            <a:ext cx="1328741" cy="1366923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285852" y="1214428"/>
            <a:ext cx="1328741" cy="1366923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285852" y="2571750"/>
            <a:ext cx="1328741" cy="1366923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643206" y="1214428"/>
            <a:ext cx="1328741" cy="1366923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643206" y="2571750"/>
            <a:ext cx="1328741" cy="1366923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929058" y="1214428"/>
            <a:ext cx="1328741" cy="1366923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929058" y="2571750"/>
            <a:ext cx="1328741" cy="1366923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214974" y="1214428"/>
            <a:ext cx="1328741" cy="1366923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214974" y="2571750"/>
            <a:ext cx="1328741" cy="1366923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6500826" y="1214428"/>
            <a:ext cx="1328741" cy="1366923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6500826" y="2571750"/>
            <a:ext cx="1328741" cy="1366923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7815259" y="1214428"/>
            <a:ext cx="1328741" cy="1366923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7815259" y="2571750"/>
            <a:ext cx="1328741" cy="136692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ñp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/>
          </a:blip>
          <a:stretch>
            <a:fillRect/>
          </a:stretch>
        </p:blipFill>
        <p:spPr>
          <a:xfrm>
            <a:off x="2071670" y="0"/>
            <a:ext cx="5147805" cy="5139239"/>
          </a:xfrm>
          <a:prstGeom prst="rect">
            <a:avLst/>
          </a:prstGeom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00232" y="4261"/>
            <a:ext cx="5147805" cy="51392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hnj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0"/>
            <a:ext cx="1357322" cy="1325651"/>
          </a:xfrm>
          <a:prstGeom prst="rect">
            <a:avLst/>
          </a:prstGeom>
        </p:spPr>
      </p:pic>
      <p:pic>
        <p:nvPicPr>
          <p:cNvPr id="4" name="3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0"/>
            <a:ext cx="1357322" cy="1325651"/>
          </a:xfrm>
          <a:prstGeom prst="rect">
            <a:avLst/>
          </a:prstGeom>
        </p:spPr>
      </p:pic>
      <p:pic>
        <p:nvPicPr>
          <p:cNvPr id="5" name="4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285866"/>
            <a:ext cx="1357322" cy="1325651"/>
          </a:xfrm>
          <a:prstGeom prst="rect">
            <a:avLst/>
          </a:prstGeom>
        </p:spPr>
      </p:pic>
      <p:pic>
        <p:nvPicPr>
          <p:cNvPr id="6" name="5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1285866"/>
            <a:ext cx="1357322" cy="1325651"/>
          </a:xfrm>
          <a:prstGeom prst="rect">
            <a:avLst/>
          </a:prstGeom>
        </p:spPr>
      </p:pic>
      <p:pic>
        <p:nvPicPr>
          <p:cNvPr id="7" name="6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2531983"/>
            <a:ext cx="1357322" cy="1325651"/>
          </a:xfrm>
          <a:prstGeom prst="rect">
            <a:avLst/>
          </a:prstGeom>
        </p:spPr>
      </p:pic>
      <p:pic>
        <p:nvPicPr>
          <p:cNvPr id="8" name="7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2531983"/>
            <a:ext cx="1357322" cy="1325651"/>
          </a:xfrm>
          <a:prstGeom prst="rect">
            <a:avLst/>
          </a:prstGeom>
        </p:spPr>
      </p:pic>
      <p:pic>
        <p:nvPicPr>
          <p:cNvPr id="9" name="8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817849"/>
            <a:ext cx="1357322" cy="1325651"/>
          </a:xfrm>
          <a:prstGeom prst="rect">
            <a:avLst/>
          </a:prstGeom>
        </p:spPr>
      </p:pic>
      <p:pic>
        <p:nvPicPr>
          <p:cNvPr id="10" name="9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3817849"/>
            <a:ext cx="1357322" cy="1325651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kop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857238"/>
            <a:ext cx="1349777" cy="2033562"/>
          </a:xfrm>
          <a:prstGeom prst="rect">
            <a:avLst/>
          </a:prstGeom>
        </p:spPr>
      </p:pic>
      <p:pic>
        <p:nvPicPr>
          <p:cNvPr id="4" name="3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2285998"/>
            <a:ext cx="1349777" cy="2033562"/>
          </a:xfrm>
          <a:prstGeom prst="rect">
            <a:avLst/>
          </a:prstGeom>
        </p:spPr>
      </p:pic>
      <p:pic>
        <p:nvPicPr>
          <p:cNvPr id="5" name="4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285852" y="857238"/>
            <a:ext cx="1349777" cy="2033562"/>
          </a:xfrm>
          <a:prstGeom prst="rect">
            <a:avLst/>
          </a:prstGeom>
        </p:spPr>
      </p:pic>
      <p:pic>
        <p:nvPicPr>
          <p:cNvPr id="6" name="5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285852" y="2285998"/>
            <a:ext cx="1349777" cy="2033562"/>
          </a:xfrm>
          <a:prstGeom prst="rect">
            <a:avLst/>
          </a:prstGeom>
        </p:spPr>
      </p:pic>
      <p:pic>
        <p:nvPicPr>
          <p:cNvPr id="7" name="6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857238"/>
            <a:ext cx="1349777" cy="2033562"/>
          </a:xfrm>
          <a:prstGeom prst="rect">
            <a:avLst/>
          </a:prstGeom>
        </p:spPr>
      </p:pic>
      <p:pic>
        <p:nvPicPr>
          <p:cNvPr id="8" name="7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571736" y="2285998"/>
            <a:ext cx="1349777" cy="2033562"/>
          </a:xfrm>
          <a:prstGeom prst="rect">
            <a:avLst/>
          </a:prstGeom>
        </p:spPr>
      </p:pic>
      <p:pic>
        <p:nvPicPr>
          <p:cNvPr id="9" name="8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929058" y="857238"/>
            <a:ext cx="1349777" cy="2033562"/>
          </a:xfrm>
          <a:prstGeom prst="rect">
            <a:avLst/>
          </a:prstGeom>
        </p:spPr>
      </p:pic>
      <p:pic>
        <p:nvPicPr>
          <p:cNvPr id="10" name="9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929058" y="2285998"/>
            <a:ext cx="1349777" cy="2033562"/>
          </a:xfrm>
          <a:prstGeom prst="rect">
            <a:avLst/>
          </a:prstGeom>
        </p:spPr>
      </p:pic>
      <p:pic>
        <p:nvPicPr>
          <p:cNvPr id="11" name="10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214942" y="857238"/>
            <a:ext cx="1349777" cy="2033562"/>
          </a:xfrm>
          <a:prstGeom prst="rect">
            <a:avLst/>
          </a:prstGeom>
        </p:spPr>
      </p:pic>
      <p:pic>
        <p:nvPicPr>
          <p:cNvPr id="12" name="11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214942" y="2285998"/>
            <a:ext cx="1349777" cy="2033562"/>
          </a:xfrm>
          <a:prstGeom prst="rect">
            <a:avLst/>
          </a:prstGeom>
        </p:spPr>
      </p:pic>
      <p:pic>
        <p:nvPicPr>
          <p:cNvPr id="13" name="12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572264" y="857238"/>
            <a:ext cx="1349777" cy="2033562"/>
          </a:xfrm>
          <a:prstGeom prst="rect">
            <a:avLst/>
          </a:prstGeom>
        </p:spPr>
      </p:pic>
      <p:pic>
        <p:nvPicPr>
          <p:cNvPr id="14" name="13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572264" y="2285998"/>
            <a:ext cx="1349777" cy="2033562"/>
          </a:xfrm>
          <a:prstGeom prst="rect">
            <a:avLst/>
          </a:prstGeom>
        </p:spPr>
      </p:pic>
      <p:pic>
        <p:nvPicPr>
          <p:cNvPr id="15" name="14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94223" y="857238"/>
            <a:ext cx="1349777" cy="2033562"/>
          </a:xfrm>
          <a:prstGeom prst="rect">
            <a:avLst/>
          </a:prstGeom>
        </p:spPr>
      </p:pic>
      <p:pic>
        <p:nvPicPr>
          <p:cNvPr id="16" name="15 Imagen" descr="0067857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94223" y="2285998"/>
            <a:ext cx="1349777" cy="203356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357554" y="2571750"/>
            <a:ext cx="2399037" cy="257175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3357554" y="0"/>
            <a:ext cx="2399037" cy="2638029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857224" y="2571750"/>
            <a:ext cx="2399037" cy="25717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857224" y="0"/>
            <a:ext cx="2399037" cy="2638029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929322" y="2571750"/>
            <a:ext cx="2399037" cy="25717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800000">
            <a:off x="5929322" y="0"/>
            <a:ext cx="2399037" cy="263802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14428"/>
            <a:ext cx="1328741" cy="1366923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571750"/>
            <a:ext cx="1328741" cy="1366923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214428"/>
            <a:ext cx="1328741" cy="1366923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2571750"/>
            <a:ext cx="1328741" cy="1366923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206" y="1214428"/>
            <a:ext cx="1328741" cy="1366923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206" y="2571750"/>
            <a:ext cx="1328741" cy="1366923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214428"/>
            <a:ext cx="1328741" cy="1366923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571750"/>
            <a:ext cx="1328741" cy="1366923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214428"/>
            <a:ext cx="1328741" cy="1366923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571750"/>
            <a:ext cx="1328741" cy="1366923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1214428"/>
            <a:ext cx="1328741" cy="1366923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2571750"/>
            <a:ext cx="1328741" cy="1366923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15259" y="1214428"/>
            <a:ext cx="1328741" cy="1366923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579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15259" y="2571750"/>
            <a:ext cx="1328741" cy="136692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ñ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85918" y="0"/>
            <a:ext cx="5147805" cy="5139239"/>
          </a:xfrm>
          <a:prstGeom prst="rect">
            <a:avLst/>
          </a:prstGeom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0"/>
            <a:ext cx="5147805" cy="51392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qer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3557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357322" cy="1325651"/>
          </a:xfrm>
          <a:prstGeom prst="rect">
            <a:avLst/>
          </a:prstGeom>
        </p:spPr>
      </p:pic>
      <p:pic>
        <p:nvPicPr>
          <p:cNvPr id="4" name="3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0"/>
            <a:ext cx="1357322" cy="1325651"/>
          </a:xfrm>
          <a:prstGeom prst="rect">
            <a:avLst/>
          </a:prstGeom>
        </p:spPr>
      </p:pic>
      <p:pic>
        <p:nvPicPr>
          <p:cNvPr id="5" name="4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285866"/>
            <a:ext cx="1357322" cy="1325651"/>
          </a:xfrm>
          <a:prstGeom prst="rect">
            <a:avLst/>
          </a:prstGeom>
        </p:spPr>
      </p:pic>
      <p:pic>
        <p:nvPicPr>
          <p:cNvPr id="6" name="5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1285866"/>
            <a:ext cx="1357322" cy="1325651"/>
          </a:xfrm>
          <a:prstGeom prst="rect">
            <a:avLst/>
          </a:prstGeom>
        </p:spPr>
      </p:pic>
      <p:pic>
        <p:nvPicPr>
          <p:cNvPr id="7" name="6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531983"/>
            <a:ext cx="1357322" cy="1325651"/>
          </a:xfrm>
          <a:prstGeom prst="rect">
            <a:avLst/>
          </a:prstGeom>
        </p:spPr>
      </p:pic>
      <p:pic>
        <p:nvPicPr>
          <p:cNvPr id="8" name="7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2531983"/>
            <a:ext cx="1357322" cy="1325651"/>
          </a:xfrm>
          <a:prstGeom prst="rect">
            <a:avLst/>
          </a:prstGeom>
        </p:spPr>
      </p:pic>
      <p:pic>
        <p:nvPicPr>
          <p:cNvPr id="9" name="8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3817849"/>
            <a:ext cx="1357322" cy="1325651"/>
          </a:xfrm>
          <a:prstGeom prst="rect">
            <a:avLst/>
          </a:prstGeom>
        </p:spPr>
      </p:pic>
      <p:pic>
        <p:nvPicPr>
          <p:cNvPr id="10" name="9 Imagen" descr="11949865632024775flower1_juliane_krug_01.svg.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3817849"/>
            <a:ext cx="1357322" cy="1325651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h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1214428"/>
            <a:ext cx="1328741" cy="1366923"/>
          </a:xfrm>
          <a:prstGeom prst="rect">
            <a:avLst/>
          </a:prstGeom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0" y="2571750"/>
            <a:ext cx="1328741" cy="1366923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85852" y="1214428"/>
            <a:ext cx="1328741" cy="1366923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85852" y="2571750"/>
            <a:ext cx="1328741" cy="1366923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643206" y="1214428"/>
            <a:ext cx="1328741" cy="1366923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643206" y="2571750"/>
            <a:ext cx="1328741" cy="1366923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929058" y="1214428"/>
            <a:ext cx="1328741" cy="1366923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929058" y="2571750"/>
            <a:ext cx="1328741" cy="1366923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14974" y="1214428"/>
            <a:ext cx="1328741" cy="1366923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14974" y="2571750"/>
            <a:ext cx="1328741" cy="1366923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26" y="1214428"/>
            <a:ext cx="1328741" cy="1366923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26" y="2571750"/>
            <a:ext cx="1328741" cy="1366923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15259" y="1214428"/>
            <a:ext cx="1328741" cy="1366923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815259" y="2571750"/>
            <a:ext cx="1328741" cy="136692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uj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71750"/>
            <a:ext cx="2399037" cy="257175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357554" y="0"/>
            <a:ext cx="2399037" cy="2638029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2571750"/>
            <a:ext cx="2399037" cy="257175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7224" y="0"/>
            <a:ext cx="2399037" cy="2638029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571750"/>
            <a:ext cx="2399037" cy="257175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929322" y="0"/>
            <a:ext cx="2399037" cy="2638029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142908" y="-214332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klo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0"/>
            <a:ext cx="5147805" cy="5139239"/>
          </a:xfrm>
          <a:prstGeom prst="rect">
            <a:avLst/>
          </a:prstGeom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14480" y="0"/>
            <a:ext cx="5147805" cy="513923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54" y="0"/>
            <a:ext cx="9501254" cy="550072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272971376634004.png"/>
          <p:cNvPicPr>
            <a:picLocks noChangeAspect="1"/>
          </p:cNvPicPr>
          <p:nvPr/>
        </p:nvPicPr>
        <p:blipFill>
          <a:blip r:embed="rId4">
            <a:lum bright="-40000" contrast="40000"/>
          </a:blip>
          <a:stretch>
            <a:fillRect/>
          </a:stretch>
        </p:blipFill>
        <p:spPr>
          <a:xfrm rot="20687377">
            <a:off x="6522272" y="3661062"/>
            <a:ext cx="1491633" cy="783924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152</cp:revision>
  <dcterms:created xsi:type="dcterms:W3CDTF">2018-01-10T15:55:25Z</dcterms:created>
  <dcterms:modified xsi:type="dcterms:W3CDTF">2018-01-18T14:08:31Z</dcterms:modified>
</cp:coreProperties>
</file>