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s/slide56.xml" ContentType="application/vnd.openxmlformats-officedocument.presentationml.slide+xml"/>
  <Override PartName="/ppt/slides/slide5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320" r:id="rId3"/>
    <p:sldId id="287" r:id="rId4"/>
    <p:sldId id="323" r:id="rId5"/>
    <p:sldId id="264" r:id="rId6"/>
    <p:sldId id="268" r:id="rId7"/>
    <p:sldId id="257" r:id="rId8"/>
    <p:sldId id="260" r:id="rId9"/>
    <p:sldId id="258" r:id="rId10"/>
    <p:sldId id="259" r:id="rId11"/>
    <p:sldId id="262" r:id="rId12"/>
    <p:sldId id="261" r:id="rId13"/>
    <p:sldId id="263" r:id="rId14"/>
    <p:sldId id="265" r:id="rId15"/>
    <p:sldId id="299" r:id="rId16"/>
    <p:sldId id="266" r:id="rId17"/>
    <p:sldId id="274" r:id="rId18"/>
    <p:sldId id="267" r:id="rId19"/>
    <p:sldId id="269" r:id="rId20"/>
    <p:sldId id="270" r:id="rId21"/>
    <p:sldId id="272" r:id="rId22"/>
    <p:sldId id="273" r:id="rId23"/>
    <p:sldId id="271" r:id="rId24"/>
    <p:sldId id="275" r:id="rId25"/>
    <p:sldId id="278" r:id="rId26"/>
    <p:sldId id="276" r:id="rId27"/>
    <p:sldId id="280" r:id="rId28"/>
    <p:sldId id="279" r:id="rId29"/>
    <p:sldId id="282" r:id="rId30"/>
    <p:sldId id="284" r:id="rId31"/>
    <p:sldId id="283" r:id="rId32"/>
    <p:sldId id="288" r:id="rId33"/>
    <p:sldId id="289" r:id="rId34"/>
    <p:sldId id="290" r:id="rId35"/>
    <p:sldId id="293" r:id="rId36"/>
    <p:sldId id="291" r:id="rId37"/>
    <p:sldId id="307" r:id="rId38"/>
    <p:sldId id="286" r:id="rId39"/>
    <p:sldId id="292" r:id="rId40"/>
    <p:sldId id="294" r:id="rId41"/>
    <p:sldId id="298" r:id="rId42"/>
    <p:sldId id="295" r:id="rId43"/>
    <p:sldId id="296" r:id="rId44"/>
    <p:sldId id="300" r:id="rId45"/>
    <p:sldId id="297" r:id="rId46"/>
    <p:sldId id="301" r:id="rId47"/>
    <p:sldId id="302" r:id="rId48"/>
    <p:sldId id="303" r:id="rId49"/>
    <p:sldId id="304" r:id="rId50"/>
    <p:sldId id="305" r:id="rId51"/>
    <p:sldId id="306" r:id="rId52"/>
    <p:sldId id="309" r:id="rId53"/>
    <p:sldId id="310" r:id="rId54"/>
    <p:sldId id="311" r:id="rId55"/>
    <p:sldId id="312" r:id="rId56"/>
    <p:sldId id="315" r:id="rId57"/>
    <p:sldId id="314" r:id="rId58"/>
    <p:sldId id="319" r:id="rId59"/>
    <p:sldId id="316" r:id="rId60"/>
    <p:sldId id="317" r:id="rId61"/>
    <p:sldId id="318" r:id="rId62"/>
    <p:sldId id="322" r:id="rId63"/>
    <p:sldId id="326" r:id="rId64"/>
    <p:sldId id="325" r:id="rId65"/>
    <p:sldId id="328" r:id="rId66"/>
    <p:sldId id="327" r:id="rId67"/>
  </p:sldIdLst>
  <p:sldSz cx="9144000" cy="5143500" type="screen16x9"/>
  <p:notesSz cx="6858000" cy="9144000"/>
  <p:photoAlbum/>
  <p:defaultTextStyle>
    <a:defPPr>
      <a:defRPr lang="es-P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G1TD7wlKbXSnEJG6XLA+pg" hashData="sno1qg4yLnEGxeQfBpCptGIduso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53DEF"/>
    <a:srgbClr val="663300"/>
    <a:srgbClr val="996633"/>
    <a:srgbClr val="2B67AF"/>
    <a:srgbClr val="644000"/>
    <a:srgbClr val="666699"/>
    <a:srgbClr val="FFECB7"/>
    <a:srgbClr val="CC9900"/>
    <a:srgbClr val="8E0000"/>
    <a:srgbClr val="1D1DE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>
    <p:restoredLeft sz="13561" autoAdjust="0"/>
    <p:restoredTop sz="94660"/>
  </p:normalViewPr>
  <p:slideViewPr>
    <p:cSldViewPr>
      <p:cViewPr>
        <p:scale>
          <a:sx n="400" d="100"/>
          <a:sy n="400" d="100"/>
        </p:scale>
        <p:origin x="6564" y="1800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presProps" Target="presProps.xml"/><Relationship Id="rId7" Type="http://schemas.openxmlformats.org/officeDocument/2006/relationships/slide" Target="slides/slide5.xml"/><Relationship Id="rId71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slide" Target="slides/slide59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viewProps" Target="viewProp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61A4CC-A7BE-4174-BAA8-690E9CFF1BFF}" type="datetimeFigureOut">
              <a:rPr lang="es-PE" smtClean="0"/>
              <a:pPr/>
              <a:t>2/12/2016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C5560B-B93A-4BCB-8F95-B02F756232B9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61A4CC-A7BE-4174-BAA8-690E9CFF1BFF}" type="datetimeFigureOut">
              <a:rPr lang="es-PE" smtClean="0"/>
              <a:pPr/>
              <a:t>2/12/2016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C5560B-B93A-4BCB-8F95-B02F756232B9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61A4CC-A7BE-4174-BAA8-690E9CFF1BFF}" type="datetimeFigureOut">
              <a:rPr lang="es-PE" smtClean="0"/>
              <a:pPr/>
              <a:t>2/12/2016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C5560B-B93A-4BCB-8F95-B02F756232B9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61A4CC-A7BE-4174-BAA8-690E9CFF1BFF}" type="datetimeFigureOut">
              <a:rPr lang="es-PE" smtClean="0"/>
              <a:pPr/>
              <a:t>2/12/2016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C5560B-B93A-4BCB-8F95-B02F756232B9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61A4CC-A7BE-4174-BAA8-690E9CFF1BFF}" type="datetimeFigureOut">
              <a:rPr lang="es-PE" smtClean="0"/>
              <a:pPr/>
              <a:t>2/12/2016</a:t>
            </a:fld>
            <a:endParaRPr lang="es-PE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C5560B-B93A-4BCB-8F95-B02F756232B9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61A4CC-A7BE-4174-BAA8-690E9CFF1BFF}" type="datetimeFigureOut">
              <a:rPr lang="es-PE" smtClean="0"/>
              <a:pPr/>
              <a:t>2/12/2016</a:t>
            </a:fld>
            <a:endParaRPr lang="es-PE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C5560B-B93A-4BCB-8F95-B02F756232B9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61A4CC-A7BE-4174-BAA8-690E9CFF1BFF}" type="datetimeFigureOut">
              <a:rPr lang="es-PE" smtClean="0"/>
              <a:pPr/>
              <a:t>2/12/2016</a:t>
            </a:fld>
            <a:endParaRPr lang="es-PE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C5560B-B93A-4BCB-8F95-B02F756232B9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61A4CC-A7BE-4174-BAA8-690E9CFF1BFF}" type="datetimeFigureOut">
              <a:rPr lang="es-PE" smtClean="0"/>
              <a:pPr/>
              <a:t>2/12/2016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C5560B-B93A-4BCB-8F95-B02F756232B9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P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61A4CC-A7BE-4174-BAA8-690E9CFF1BFF}" type="datetimeFigureOut">
              <a:rPr lang="es-PE" smtClean="0"/>
              <a:pPr/>
              <a:t>2/12/2016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C5560B-B93A-4BCB-8F95-B02F756232B9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61A4CC-A7BE-4174-BAA8-690E9CFF1BFF}" type="datetimeFigureOut">
              <a:rPr lang="es-PE" smtClean="0"/>
              <a:pPr/>
              <a:t>2/12/2016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C5560B-B93A-4BCB-8F95-B02F756232B9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61A4CC-A7BE-4174-BAA8-690E9CFF1BFF}" type="datetimeFigureOut">
              <a:rPr lang="es-PE" smtClean="0"/>
              <a:pPr/>
              <a:t>2/12/2016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C5560B-B93A-4BCB-8F95-B02F756232B9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461A4CC-A7BE-4174-BAA8-690E9CFF1BFF}" type="datetimeFigureOut">
              <a:rPr lang="es-PE" smtClean="0"/>
              <a:pPr/>
              <a:t>2/12/2016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4C5560B-B93A-4BCB-8F95-B02F756232B9}" type="slidenum">
              <a:rPr lang="es-PE" smtClean="0"/>
              <a:pPr/>
              <a:t>‹Nº›</a:t>
            </a:fld>
            <a:endParaRPr lang="es-P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14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10" Type="http://schemas.openxmlformats.org/officeDocument/2006/relationships/image" Target="../media/image8.gif"/><Relationship Id="rId4" Type="http://schemas.openxmlformats.org/officeDocument/2006/relationships/image" Target="../media/image2.png"/><Relationship Id="rId9" Type="http://schemas.openxmlformats.org/officeDocument/2006/relationships/image" Target="../media/image7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gi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gif"/><Relationship Id="rId5" Type="http://schemas.openxmlformats.org/officeDocument/2006/relationships/image" Target="../media/image26.png"/><Relationship Id="rId4" Type="http://schemas.openxmlformats.org/officeDocument/2006/relationships/image" Target="../media/image25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gi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gif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gif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gif"/><Relationship Id="rId5" Type="http://schemas.openxmlformats.org/officeDocument/2006/relationships/image" Target="../media/image26.png"/><Relationship Id="rId4" Type="http://schemas.openxmlformats.org/officeDocument/2006/relationships/image" Target="../media/image25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gif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gif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gif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gif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gif"/><Relationship Id="rId5" Type="http://schemas.openxmlformats.org/officeDocument/2006/relationships/image" Target="../media/image26.png"/><Relationship Id="rId4" Type="http://schemas.openxmlformats.org/officeDocument/2006/relationships/image" Target="../media/image25.png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gif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6.gif"/></Relationships>
</file>

<file path=ppt/slides/_rels/slide64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historia-y-arte/galeria-fotografica-un-deleite-para-la-vista-(raquel)/msg173831/" TargetMode="External"/><Relationship Id="rId13" Type="http://schemas.openxmlformats.org/officeDocument/2006/relationships/hyperlink" Target="http://www.mispps.com/reflexion-73/sabes-que-tienes-alas-sabes-que-puedes-volar-(raquel)/msg173070/" TargetMode="External"/><Relationship Id="rId3" Type="http://schemas.openxmlformats.org/officeDocument/2006/relationships/hyperlink" Target="http://www.mispps.com/historia-y-arte/arte-moderno-cuadros-polipticos-(raquel)/msg176193/" TargetMode="External"/><Relationship Id="rId7" Type="http://schemas.openxmlformats.org/officeDocument/2006/relationships/hyperlink" Target="http://www.mispps.com/naturaleza-y-ciencias/salvajemente-hermosos-2-(raquel)/msg174139/" TargetMode="External"/><Relationship Id="rId12" Type="http://schemas.openxmlformats.org/officeDocument/2006/relationships/hyperlink" Target="http://www.mispps.com/lugares-69/kefalonia-espectacular-isla-griega-(raquel)/msg173520/" TargetMode="External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www.mispps.com/reflexion-73/gente-sencilla-(raquel)/msg174160/" TargetMode="External"/><Relationship Id="rId11" Type="http://schemas.openxmlformats.org/officeDocument/2006/relationships/hyperlink" Target="http://www.mispps.com/naturaleza-y-ciencias/gotitas-de-lluvia-(raquel)/msg173369/" TargetMode="External"/><Relationship Id="rId5" Type="http://schemas.openxmlformats.org/officeDocument/2006/relationships/hyperlink" Target="http://www.mispps.com/reflexion-73/lo-bello-de-la-vida-es-saber-vivirla-(raquel)/msg175450/" TargetMode="External"/><Relationship Id="rId15" Type="http://schemas.openxmlformats.org/officeDocument/2006/relationships/image" Target="../media/image77.gif"/><Relationship Id="rId10" Type="http://schemas.openxmlformats.org/officeDocument/2006/relationships/hyperlink" Target="http://www.mispps.com/naturaleza-y-ciencias/una-manzana-al-dia-alarga-la-vida-(raquel)/msg173216/" TargetMode="External"/><Relationship Id="rId4" Type="http://schemas.openxmlformats.org/officeDocument/2006/relationships/hyperlink" Target="http://www.mispps.com/reflexion-73/las-flores-alimento-del-alma-(raquel)/msg176365/" TargetMode="External"/><Relationship Id="rId9" Type="http://schemas.openxmlformats.org/officeDocument/2006/relationships/hyperlink" Target="http://www.mispps.com/historia-y-arte/sublime-sonido-de-violin-(raquel)/msg173693/" TargetMode="External"/><Relationship Id="rId14" Type="http://schemas.openxmlformats.org/officeDocument/2006/relationships/hyperlink" Target="http://www.mispps.com/reflexion-73/te-deseo-tiempo-(raquel)/msg168799/" TargetMode="External"/></Relationships>
</file>

<file path=ppt/slides/_rels/slide65.xml.rels><?xml version="1.0" encoding="UTF-8" standalone="yes"?>
<Relationships xmlns="http://schemas.openxmlformats.org/package/2006/relationships"><Relationship Id="rId8" Type="http://schemas.openxmlformats.org/officeDocument/2006/relationships/image" Target="../media/image80.png"/><Relationship Id="rId13" Type="http://schemas.openxmlformats.org/officeDocument/2006/relationships/image" Target="../media/image83.png"/><Relationship Id="rId18" Type="http://schemas.openxmlformats.org/officeDocument/2006/relationships/image" Target="../media/image86.png"/><Relationship Id="rId3" Type="http://schemas.openxmlformats.org/officeDocument/2006/relationships/audio" Target="../media/audio3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85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79.png"/><Relationship Id="rId11" Type="http://schemas.openxmlformats.org/officeDocument/2006/relationships/image" Target="../media/image82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84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78.png"/><Relationship Id="rId9" Type="http://schemas.openxmlformats.org/officeDocument/2006/relationships/image" Target="../media/image81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1"/>
            </a:gs>
            <a:gs pos="50000">
              <a:schemeClr val="tx2">
                <a:lumMod val="60000"/>
                <a:lumOff val="40000"/>
                <a:shade val="67500"/>
                <a:satMod val="115000"/>
              </a:schemeClr>
            </a:gs>
            <a:gs pos="100000">
              <a:schemeClr val="tx2">
                <a:lumMod val="60000"/>
                <a:lumOff val="40000"/>
                <a:shade val="100000"/>
                <a:satMod val="115000"/>
              </a:schemeClr>
            </a:gs>
          </a:gsLst>
          <a:lin ang="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obrazki_n_239319_zima-nieg-rzeka-wierki-kamienie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-71456"/>
            <a:ext cx="9144000" cy="5214956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4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/>
          <a:stretch>
            <a:fillRect/>
          </a:stretch>
        </p:blipFill>
        <p:spPr bwMode="auto">
          <a:xfrm>
            <a:off x="2571736" y="0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4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/>
          <a:stretch>
            <a:fillRect/>
          </a:stretch>
        </p:blipFill>
        <p:spPr bwMode="auto">
          <a:xfrm flipH="1">
            <a:off x="4572000" y="0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4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/>
          <a:stretch>
            <a:fillRect/>
          </a:stretch>
        </p:blipFill>
        <p:spPr bwMode="auto">
          <a:xfrm>
            <a:off x="2571736" y="357172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4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/>
          <a:stretch>
            <a:fillRect/>
          </a:stretch>
        </p:blipFill>
        <p:spPr bwMode="auto">
          <a:xfrm flipH="1">
            <a:off x="4572000" y="357172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8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4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/>
          <a:stretch>
            <a:fillRect/>
          </a:stretch>
        </p:blipFill>
        <p:spPr bwMode="auto">
          <a:xfrm>
            <a:off x="2571736" y="642942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9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4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/>
          <a:stretch>
            <a:fillRect/>
          </a:stretch>
        </p:blipFill>
        <p:spPr bwMode="auto">
          <a:xfrm flipH="1">
            <a:off x="4572000" y="642942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0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4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/>
          <a:stretch>
            <a:fillRect/>
          </a:stretch>
        </p:blipFill>
        <p:spPr bwMode="auto">
          <a:xfrm>
            <a:off x="2571736" y="1000114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1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4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/>
          <a:stretch>
            <a:fillRect/>
          </a:stretch>
        </p:blipFill>
        <p:spPr bwMode="auto">
          <a:xfrm flipH="1">
            <a:off x="4572000" y="1000114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2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4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/>
          <a:stretch>
            <a:fillRect/>
          </a:stretch>
        </p:blipFill>
        <p:spPr bwMode="auto">
          <a:xfrm>
            <a:off x="2571736" y="1285884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3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4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/>
          <a:stretch>
            <a:fillRect/>
          </a:stretch>
        </p:blipFill>
        <p:spPr bwMode="auto">
          <a:xfrm flipH="1">
            <a:off x="4572000" y="1285884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4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4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/>
          <a:stretch>
            <a:fillRect/>
          </a:stretch>
        </p:blipFill>
        <p:spPr bwMode="auto">
          <a:xfrm>
            <a:off x="2571736" y="1643056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5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4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/>
          <a:stretch>
            <a:fillRect/>
          </a:stretch>
        </p:blipFill>
        <p:spPr bwMode="auto">
          <a:xfrm flipH="1">
            <a:off x="4572000" y="1643056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6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4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/>
          <a:stretch>
            <a:fillRect/>
          </a:stretch>
        </p:blipFill>
        <p:spPr bwMode="auto">
          <a:xfrm>
            <a:off x="2571736" y="1928826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7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4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/>
          <a:stretch>
            <a:fillRect/>
          </a:stretch>
        </p:blipFill>
        <p:spPr bwMode="auto">
          <a:xfrm flipH="1">
            <a:off x="4572000" y="1928826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8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4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/>
          <a:stretch>
            <a:fillRect/>
          </a:stretch>
        </p:blipFill>
        <p:spPr bwMode="auto">
          <a:xfrm>
            <a:off x="2571736" y="2285998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9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4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/>
          <a:stretch>
            <a:fillRect/>
          </a:stretch>
        </p:blipFill>
        <p:spPr bwMode="auto">
          <a:xfrm flipH="1">
            <a:off x="4572000" y="2285998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0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4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/>
          <a:stretch>
            <a:fillRect/>
          </a:stretch>
        </p:blipFill>
        <p:spPr bwMode="auto">
          <a:xfrm>
            <a:off x="2571736" y="2571768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1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4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/>
          <a:stretch>
            <a:fillRect/>
          </a:stretch>
        </p:blipFill>
        <p:spPr bwMode="auto">
          <a:xfrm flipH="1">
            <a:off x="4572000" y="2571768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2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4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/>
          <a:stretch>
            <a:fillRect/>
          </a:stretch>
        </p:blipFill>
        <p:spPr bwMode="auto">
          <a:xfrm>
            <a:off x="2571736" y="2928940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3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4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/>
          <a:stretch>
            <a:fillRect/>
          </a:stretch>
        </p:blipFill>
        <p:spPr bwMode="auto">
          <a:xfrm flipH="1">
            <a:off x="4572000" y="2928940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4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4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/>
          <a:stretch>
            <a:fillRect/>
          </a:stretch>
        </p:blipFill>
        <p:spPr bwMode="auto">
          <a:xfrm>
            <a:off x="2571736" y="3214710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5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4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/>
          <a:stretch>
            <a:fillRect/>
          </a:stretch>
        </p:blipFill>
        <p:spPr bwMode="auto">
          <a:xfrm flipH="1">
            <a:off x="4572000" y="3214710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6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4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/>
          <a:stretch>
            <a:fillRect/>
          </a:stretch>
        </p:blipFill>
        <p:spPr bwMode="auto">
          <a:xfrm>
            <a:off x="2571736" y="3571882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7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4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/>
          <a:stretch>
            <a:fillRect/>
          </a:stretch>
        </p:blipFill>
        <p:spPr bwMode="auto">
          <a:xfrm flipH="1">
            <a:off x="4572000" y="3571882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sp>
        <p:nvSpPr>
          <p:cNvPr id="29" name="28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 dpi="0" rotWithShape="1">
            <a:blip r:embed="rId5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38" name="37 Imagen" descr="g-gif-update.gif"/>
          <p:cNvPicPr>
            <a:picLocks noChangeAspect="1"/>
          </p:cNvPicPr>
          <p:nvPr/>
        </p:nvPicPr>
        <p:blipFill>
          <a:blip r:embed="rId6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85720" y="4500576"/>
            <a:ext cx="2552700" cy="171450"/>
          </a:xfrm>
          <a:prstGeom prst="rect">
            <a:avLst/>
          </a:prstGeom>
        </p:spPr>
      </p:pic>
      <p:pic>
        <p:nvPicPr>
          <p:cNvPr id="39" name="38 Imagen" descr="obrazki_n_239319_zima-nieg-rzeka-wierki-kamienie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-142894"/>
            <a:ext cx="9144000" cy="5286394"/>
          </a:xfrm>
          <a:prstGeom prst="rect">
            <a:avLst/>
          </a:prstGeom>
          <a:noFill/>
          <a:ln>
            <a:noFill/>
          </a:ln>
        </p:spPr>
      </p:pic>
      <p:pic>
        <p:nvPicPr>
          <p:cNvPr id="40" name="39 Imagen" descr="g-gif-update.php.gif"/>
          <p:cNvPicPr>
            <a:picLocks noChangeAspect="1"/>
          </p:cNvPicPr>
          <p:nvPr/>
        </p:nvPicPr>
        <p:blipFill>
          <a:blip r:embed="rId7">
            <a:duotone>
              <a:schemeClr val="accent1">
                <a:shade val="45000"/>
                <a:satMod val="135000"/>
              </a:schemeClr>
              <a:prstClr val="white"/>
            </a:duotone>
            <a:lum bright="10000" contrast="40000"/>
          </a:blip>
          <a:stretch>
            <a:fillRect/>
          </a:stretch>
        </p:blipFill>
        <p:spPr>
          <a:xfrm>
            <a:off x="642910" y="428610"/>
            <a:ext cx="3724275" cy="714375"/>
          </a:xfrm>
          <a:prstGeom prst="rect">
            <a:avLst/>
          </a:prstGeom>
        </p:spPr>
      </p:pic>
      <p:pic>
        <p:nvPicPr>
          <p:cNvPr id="41" name="40 Imagen" descr="D.gif"/>
          <p:cNvPicPr>
            <a:picLocks noChangeAspect="1"/>
          </p:cNvPicPr>
          <p:nvPr/>
        </p:nvPicPr>
        <p:blipFill>
          <a:blip r:embed="rId8">
            <a:duotone>
              <a:schemeClr val="accent1">
                <a:shade val="45000"/>
                <a:satMod val="135000"/>
              </a:schemeClr>
              <a:prstClr val="white"/>
            </a:duotone>
            <a:lum bright="10000" contrast="40000"/>
          </a:blip>
          <a:stretch>
            <a:fillRect/>
          </a:stretch>
        </p:blipFill>
        <p:spPr>
          <a:xfrm>
            <a:off x="4572000" y="428610"/>
            <a:ext cx="1181100" cy="714375"/>
          </a:xfrm>
          <a:prstGeom prst="rect">
            <a:avLst/>
          </a:prstGeom>
        </p:spPr>
      </p:pic>
      <p:pic>
        <p:nvPicPr>
          <p:cNvPr id="42" name="41 Imagen" descr="GRF.gif"/>
          <p:cNvPicPr>
            <a:picLocks noChangeAspect="1"/>
          </p:cNvPicPr>
          <p:nvPr/>
        </p:nvPicPr>
        <p:blipFill>
          <a:blip r:embed="rId9">
            <a:duotone>
              <a:schemeClr val="accent1">
                <a:shade val="45000"/>
                <a:satMod val="135000"/>
              </a:schemeClr>
              <a:prstClr val="white"/>
            </a:duotone>
            <a:lum bright="10000" contrast="40000"/>
          </a:blip>
          <a:stretch>
            <a:fillRect/>
          </a:stretch>
        </p:blipFill>
        <p:spPr>
          <a:xfrm>
            <a:off x="5929322" y="428610"/>
            <a:ext cx="2495550" cy="685800"/>
          </a:xfrm>
          <a:prstGeom prst="rect">
            <a:avLst/>
          </a:prstGeom>
        </p:spPr>
      </p:pic>
      <p:pic>
        <p:nvPicPr>
          <p:cNvPr id="43" name="42 Imagen" descr="TYYY.gif"/>
          <p:cNvPicPr>
            <a:picLocks noChangeAspect="1"/>
          </p:cNvPicPr>
          <p:nvPr/>
        </p:nvPicPr>
        <p:blipFill>
          <a:blip r:embed="rId10">
            <a:duotone>
              <a:schemeClr val="accent1">
                <a:shade val="45000"/>
                <a:satMod val="135000"/>
              </a:schemeClr>
              <a:prstClr val="white"/>
            </a:duotone>
            <a:lum bright="10000" contrast="40000"/>
          </a:blip>
          <a:stretch>
            <a:fillRect/>
          </a:stretch>
        </p:blipFill>
        <p:spPr>
          <a:xfrm>
            <a:off x="3500430" y="1285866"/>
            <a:ext cx="2143125" cy="714375"/>
          </a:xfrm>
          <a:prstGeom prst="rect">
            <a:avLst/>
          </a:prstGeom>
        </p:spPr>
      </p:pic>
    </p:spTree>
  </p:cSld>
  <p:clrMapOvr>
    <a:masterClrMapping/>
  </p:clrMapOvr>
  <p:transition advTm="30000">
    <p:sndAc>
      <p:stSnd loop="1">
        <p:snd r:embed="rId2" name="Vis_de_iarna-_Amadeu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0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1" fill="hold">
                            <p:stCondLst>
                              <p:cond delay="4000"/>
                            </p:stCondLst>
                            <p:childTnLst>
                              <p:par>
                                <p:cTn id="152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3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9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3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7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1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5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9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5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6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0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0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5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6" fill="hold">
                            <p:stCondLst>
                              <p:cond delay="8000"/>
                            </p:stCondLst>
                            <p:childTnLst>
                              <p:par>
                                <p:cTn id="307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309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0" fill="hold">
                            <p:stCondLst>
                              <p:cond delay="11000"/>
                            </p:stCondLst>
                            <p:childTnLst>
                              <p:par>
                                <p:cTn id="311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313" dur="3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4" fill="hold">
                            <p:stCondLst>
                              <p:cond delay="14000"/>
                            </p:stCondLst>
                            <p:childTnLst>
                              <p:par>
                                <p:cTn id="315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317" dur="3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8" fill="hold">
                            <p:stCondLst>
                              <p:cond delay="17000"/>
                            </p:stCondLst>
                            <p:childTnLst>
                              <p:par>
                                <p:cTn id="319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321" dur="3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2" fill="hold">
                            <p:stCondLst>
                              <p:cond delay="20000"/>
                            </p:stCondLst>
                            <p:childTnLst>
                              <p:par>
                                <p:cTn id="323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325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2060"/>
            </a:gs>
            <a:gs pos="50000">
              <a:srgbClr val="1D1DEF">
                <a:shade val="67500"/>
                <a:satMod val="115000"/>
              </a:srgbClr>
            </a:gs>
            <a:gs pos="100000">
              <a:srgbClr val="1D1DEF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656109_zimniy_peyzaj_reka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Flecha curvada hacia la derecha"/>
          <p:cNvSpPr/>
          <p:nvPr/>
        </p:nvSpPr>
        <p:spPr>
          <a:xfrm>
            <a:off x="2143108" y="928676"/>
            <a:ext cx="2571768" cy="3107553"/>
          </a:xfrm>
          <a:prstGeom prst="curvedRightArrow">
            <a:avLst>
              <a:gd name="adj1" fmla="val 46605"/>
              <a:gd name="adj2" fmla="val 41061"/>
              <a:gd name="adj3" fmla="val 1053"/>
            </a:avLst>
          </a:prstGeom>
          <a:gradFill flip="none" rotWithShape="1">
            <a:gsLst>
              <a:gs pos="0">
                <a:srgbClr val="1D1DE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Flecha curvada hacia la derecha"/>
          <p:cNvSpPr/>
          <p:nvPr/>
        </p:nvSpPr>
        <p:spPr>
          <a:xfrm rot="10800000">
            <a:off x="4643438" y="928676"/>
            <a:ext cx="2571768" cy="3107553"/>
          </a:xfrm>
          <a:prstGeom prst="curvedRightArrow">
            <a:avLst>
              <a:gd name="adj1" fmla="val 46605"/>
              <a:gd name="adj2" fmla="val 41061"/>
              <a:gd name="adj3" fmla="val 1053"/>
            </a:avLst>
          </a:prstGeom>
          <a:gradFill flip="none" rotWithShape="1">
            <a:gsLst>
              <a:gs pos="0">
                <a:srgbClr val="1D1DE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-285784" y="-285770"/>
            <a:ext cx="9715504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-1500230" y="-1214464"/>
            <a:ext cx="11930146" cy="7715304"/>
          </a:xfrm>
          <a:prstGeom prst="rect">
            <a:avLst/>
          </a:prstGeom>
          <a:gradFill flip="none" rotWithShape="1">
            <a:gsLst>
              <a:gs pos="94000">
                <a:schemeClr val="tx2">
                  <a:lumMod val="60000"/>
                  <a:lumOff val="40000"/>
                </a:schemeClr>
              </a:gs>
              <a:gs pos="50000">
                <a:schemeClr val="accent1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accent1">
                  <a:lumMod val="20000"/>
                  <a:lumOff val="80000"/>
                  <a:shade val="100000"/>
                  <a:satMod val="115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9" presetClass="exit" presetSubtype="0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9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3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" presetID="23" presetClass="exit" presetSubtype="544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23" presetClass="exit" presetSubtype="544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5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4" grpId="4" animBg="1"/>
      <p:bldP spid="4" grpId="5" animBg="1"/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  <p:bldP spid="7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2060"/>
            </a:gs>
            <a:gs pos="50000">
              <a:schemeClr val="tx2">
                <a:lumMod val="60000"/>
                <a:lumOff val="40000"/>
                <a:shade val="67500"/>
                <a:satMod val="115000"/>
              </a:schemeClr>
            </a:gs>
            <a:gs pos="100000">
              <a:schemeClr val="tx2">
                <a:lumMod val="60000"/>
                <a:lumOff val="40000"/>
                <a:shade val="100000"/>
                <a:satMod val="115000"/>
              </a:schemeClr>
            </a:gs>
          </a:gsLst>
          <a:lin ang="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obrazki_n_251768_siberian-husky-pies-zima-krajobraz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4 Paralelogramo"/>
          <p:cNvSpPr/>
          <p:nvPr/>
        </p:nvSpPr>
        <p:spPr>
          <a:xfrm rot="16200000">
            <a:off x="2000249" y="-2000251"/>
            <a:ext cx="5143501" cy="9144001"/>
          </a:xfrm>
          <a:prstGeom prst="parallelogram">
            <a:avLst>
              <a:gd name="adj" fmla="val 93437"/>
            </a:avLst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  <a:tileRect/>
          </a:gradFill>
          <a:ln w="3175"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Paralelogramo"/>
          <p:cNvSpPr/>
          <p:nvPr/>
        </p:nvSpPr>
        <p:spPr>
          <a:xfrm rot="16200000">
            <a:off x="1741292" y="-1330545"/>
            <a:ext cx="4661312" cy="8286775"/>
          </a:xfrm>
          <a:prstGeom prst="parallelogram">
            <a:avLst>
              <a:gd name="adj" fmla="val 93437"/>
            </a:avLst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  <a:tileRect/>
          </a:gradFill>
          <a:ln w="3175"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Paralelogramo"/>
          <p:cNvSpPr/>
          <p:nvPr/>
        </p:nvSpPr>
        <p:spPr>
          <a:xfrm rot="16200000">
            <a:off x="2669957" y="-1812730"/>
            <a:ext cx="4661312" cy="8286775"/>
          </a:xfrm>
          <a:prstGeom prst="parallelogram">
            <a:avLst>
              <a:gd name="adj" fmla="val 93437"/>
            </a:avLst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  <a:tileRect/>
          </a:gradFill>
          <a:ln w="3175"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Paralelogramo"/>
          <p:cNvSpPr/>
          <p:nvPr/>
        </p:nvSpPr>
        <p:spPr>
          <a:xfrm rot="16200000">
            <a:off x="1553767" y="-660814"/>
            <a:ext cx="4179104" cy="7429518"/>
          </a:xfrm>
          <a:prstGeom prst="parallelogram">
            <a:avLst>
              <a:gd name="adj" fmla="val 92069"/>
            </a:avLst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  <a:tileRect/>
          </a:gradFill>
          <a:ln w="3175"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Paralelogramo"/>
          <p:cNvSpPr/>
          <p:nvPr/>
        </p:nvSpPr>
        <p:spPr>
          <a:xfrm rot="16200000">
            <a:off x="3339691" y="-1625205"/>
            <a:ext cx="4179104" cy="7429518"/>
          </a:xfrm>
          <a:prstGeom prst="parallelogram">
            <a:avLst>
              <a:gd name="adj" fmla="val 93437"/>
            </a:avLst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  <a:tileRect/>
          </a:gradFill>
          <a:ln w="3175"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Paralelogramo"/>
          <p:cNvSpPr/>
          <p:nvPr/>
        </p:nvSpPr>
        <p:spPr>
          <a:xfrm rot="16200000">
            <a:off x="1375173" y="-53590"/>
            <a:ext cx="3750477" cy="6643701"/>
          </a:xfrm>
          <a:prstGeom prst="parallelogram">
            <a:avLst>
              <a:gd name="adj" fmla="val 92294"/>
            </a:avLst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  <a:tileRect/>
          </a:gradFill>
          <a:ln w="3175"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1" name="10 Paralelogramo"/>
          <p:cNvSpPr/>
          <p:nvPr/>
        </p:nvSpPr>
        <p:spPr>
          <a:xfrm rot="16200000">
            <a:off x="3946913" y="-1446610"/>
            <a:ext cx="3750477" cy="6643701"/>
          </a:xfrm>
          <a:prstGeom prst="parallelogram">
            <a:avLst>
              <a:gd name="adj" fmla="val 92294"/>
            </a:avLst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  <a:tileRect/>
          </a:gradFill>
          <a:ln w="3175"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Paralelogramo"/>
          <p:cNvSpPr/>
          <p:nvPr/>
        </p:nvSpPr>
        <p:spPr>
          <a:xfrm rot="16200000">
            <a:off x="1196580" y="553633"/>
            <a:ext cx="3321849" cy="5857882"/>
          </a:xfrm>
          <a:prstGeom prst="parallelogram">
            <a:avLst>
              <a:gd name="adj" fmla="val 91004"/>
            </a:avLst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  <a:tileRect/>
          </a:gradFill>
          <a:ln w="3175"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Paralelogramo"/>
          <p:cNvSpPr/>
          <p:nvPr/>
        </p:nvSpPr>
        <p:spPr>
          <a:xfrm rot="16200000">
            <a:off x="4554136" y="-1268016"/>
            <a:ext cx="3321849" cy="5857882"/>
          </a:xfrm>
          <a:prstGeom prst="parallelogram">
            <a:avLst>
              <a:gd name="adj" fmla="val 91004"/>
            </a:avLst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  <a:tileRect/>
          </a:gradFill>
          <a:ln w="3175"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Paralelogramo"/>
          <p:cNvSpPr/>
          <p:nvPr/>
        </p:nvSpPr>
        <p:spPr>
          <a:xfrm rot="16200000">
            <a:off x="1017982" y="1160855"/>
            <a:ext cx="2893221" cy="5072066"/>
          </a:xfrm>
          <a:prstGeom prst="parallelogram">
            <a:avLst>
              <a:gd name="adj" fmla="val 88991"/>
            </a:avLst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  <a:tileRect/>
          </a:gradFill>
          <a:ln w="3175"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Paralelogramo"/>
          <p:cNvSpPr/>
          <p:nvPr/>
        </p:nvSpPr>
        <p:spPr>
          <a:xfrm rot="16200000">
            <a:off x="5161358" y="-1089422"/>
            <a:ext cx="2893221" cy="5072066"/>
          </a:xfrm>
          <a:prstGeom prst="parallelogram">
            <a:avLst>
              <a:gd name="adj" fmla="val 88991"/>
            </a:avLst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  <a:tileRect/>
          </a:gradFill>
          <a:ln w="3175"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Paralelogramo"/>
          <p:cNvSpPr/>
          <p:nvPr/>
        </p:nvSpPr>
        <p:spPr>
          <a:xfrm rot="16200000">
            <a:off x="759019" y="1902024"/>
            <a:ext cx="2411015" cy="4071934"/>
          </a:xfrm>
          <a:prstGeom prst="parallelogram">
            <a:avLst>
              <a:gd name="adj" fmla="val 86621"/>
            </a:avLst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  <a:tileRect/>
          </a:gradFill>
          <a:ln w="3175"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Paralelogramo"/>
          <p:cNvSpPr/>
          <p:nvPr/>
        </p:nvSpPr>
        <p:spPr>
          <a:xfrm rot="16200000">
            <a:off x="5902527" y="-830459"/>
            <a:ext cx="2411015" cy="4071934"/>
          </a:xfrm>
          <a:prstGeom prst="parallelogram">
            <a:avLst>
              <a:gd name="adj" fmla="val 86621"/>
            </a:avLst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  <a:tileRect/>
          </a:gradFill>
          <a:ln w="3175"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Paralelogramo"/>
          <p:cNvSpPr/>
          <p:nvPr/>
        </p:nvSpPr>
        <p:spPr>
          <a:xfrm rot="16200000">
            <a:off x="544705" y="2544966"/>
            <a:ext cx="1982387" cy="3214678"/>
          </a:xfrm>
          <a:prstGeom prst="parallelogram">
            <a:avLst>
              <a:gd name="adj" fmla="val 84459"/>
            </a:avLst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  <a:tileRect/>
          </a:gradFill>
          <a:ln w="3175"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Paralelogramo"/>
          <p:cNvSpPr/>
          <p:nvPr/>
        </p:nvSpPr>
        <p:spPr>
          <a:xfrm rot="16200000">
            <a:off x="6545469" y="-616145"/>
            <a:ext cx="1982387" cy="3214678"/>
          </a:xfrm>
          <a:prstGeom prst="parallelogram">
            <a:avLst>
              <a:gd name="adj" fmla="val 84459"/>
            </a:avLst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  <a:tileRect/>
          </a:gradFill>
          <a:ln w="3175"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Paralelogramo"/>
          <p:cNvSpPr/>
          <p:nvPr/>
        </p:nvSpPr>
        <p:spPr>
          <a:xfrm rot="16200000">
            <a:off x="330391" y="3187908"/>
            <a:ext cx="1553759" cy="2357422"/>
          </a:xfrm>
          <a:prstGeom prst="parallelogram">
            <a:avLst>
              <a:gd name="adj" fmla="val 80649"/>
            </a:avLst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  <a:tileRect/>
          </a:gradFill>
          <a:ln w="3175"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Paralelogramo"/>
          <p:cNvSpPr/>
          <p:nvPr/>
        </p:nvSpPr>
        <p:spPr>
          <a:xfrm rot="16200000">
            <a:off x="7188410" y="-401831"/>
            <a:ext cx="1553759" cy="2357422"/>
          </a:xfrm>
          <a:prstGeom prst="parallelogram">
            <a:avLst>
              <a:gd name="adj" fmla="val 80649"/>
            </a:avLst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  <a:tileRect/>
          </a:gradFill>
          <a:ln w="3175"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Paralelogramo"/>
          <p:cNvSpPr/>
          <p:nvPr/>
        </p:nvSpPr>
        <p:spPr>
          <a:xfrm rot="16200000">
            <a:off x="89288" y="3804061"/>
            <a:ext cx="1178709" cy="1500166"/>
          </a:xfrm>
          <a:prstGeom prst="parallelogram">
            <a:avLst>
              <a:gd name="adj" fmla="val 76205"/>
            </a:avLst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  <a:tileRect/>
          </a:gradFill>
          <a:ln w="3175"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Paralelogramo"/>
          <p:cNvSpPr/>
          <p:nvPr/>
        </p:nvSpPr>
        <p:spPr>
          <a:xfrm rot="16200000">
            <a:off x="7858142" y="-214306"/>
            <a:ext cx="1071552" cy="1500166"/>
          </a:xfrm>
          <a:prstGeom prst="parallelogram">
            <a:avLst>
              <a:gd name="adj" fmla="val 70872"/>
            </a:avLst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  <a:tileRect/>
          </a:gradFill>
          <a:ln w="3175"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Paralelogramo"/>
          <p:cNvSpPr/>
          <p:nvPr/>
        </p:nvSpPr>
        <p:spPr>
          <a:xfrm rot="16200000">
            <a:off x="8920" y="4366635"/>
            <a:ext cx="696503" cy="857224"/>
          </a:xfrm>
          <a:prstGeom prst="parallelogram">
            <a:avLst>
              <a:gd name="adj" fmla="val 66701"/>
            </a:avLst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  <a:tileRect/>
          </a:gradFill>
          <a:ln w="3175"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Paralelogramo"/>
          <p:cNvSpPr/>
          <p:nvPr/>
        </p:nvSpPr>
        <p:spPr>
          <a:xfrm rot="16415709">
            <a:off x="8403081" y="-250537"/>
            <a:ext cx="589346" cy="857224"/>
          </a:xfrm>
          <a:prstGeom prst="parallelogram">
            <a:avLst>
              <a:gd name="adj" fmla="val 59428"/>
            </a:avLst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  <a:tileRect/>
          </a:gradFill>
          <a:ln w="3175"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0" y="-357208"/>
            <a:ext cx="9715504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-1500230" y="-1214464"/>
            <a:ext cx="11930146" cy="7715304"/>
          </a:xfrm>
          <a:prstGeom prst="rect">
            <a:avLst/>
          </a:prstGeom>
          <a:gradFill flip="none" rotWithShape="1">
            <a:gsLst>
              <a:gs pos="94000">
                <a:schemeClr val="tx2">
                  <a:lumMod val="60000"/>
                  <a:lumOff val="40000"/>
                </a:schemeClr>
              </a:gs>
              <a:gs pos="50000">
                <a:schemeClr val="accent1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accent1">
                  <a:lumMod val="20000"/>
                  <a:lumOff val="80000"/>
                  <a:shade val="100000"/>
                  <a:satMod val="115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4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1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8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5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2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9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6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3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0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7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4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1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6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8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5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6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2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9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0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5" presetID="2" presetClass="exit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5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7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8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2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0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4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8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9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2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3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9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4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2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4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46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49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1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52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4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55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58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61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3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64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6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67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7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73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5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7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8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79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8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85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7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88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0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91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94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6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97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9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0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2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6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30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1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1" grpId="0" animBg="1"/>
      <p:bldP spid="21" grpId="1" animBg="1"/>
      <p:bldP spid="22" grpId="0" animBg="1"/>
      <p:bldP spid="22" grpId="1" animBg="1"/>
      <p:bldP spid="23" grpId="0" animBg="1"/>
      <p:bldP spid="23" grpId="1" animBg="1"/>
      <p:bldP spid="24" grpId="0" animBg="1"/>
      <p:bldP spid="24" grpId="1" animBg="1"/>
      <p:bldP spid="25" grpId="0" animBg="1"/>
      <p:bldP spid="25" grpId="1" animBg="1"/>
      <p:bldP spid="26" grpId="0" animBg="1"/>
      <p:bldP spid="2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2060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6eeddedf24130e6dcb3a4912f19db36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 rot="13616775">
            <a:off x="2284720" y="3487662"/>
            <a:ext cx="2494053" cy="161659"/>
          </a:xfrm>
          <a:prstGeom prst="rect">
            <a:avLst/>
          </a:prstGeom>
          <a:gradFill flip="none" rotWithShape="1">
            <a:gsLst>
              <a:gs pos="0">
                <a:srgbClr val="1D1DEF"/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 rot="13616775">
            <a:off x="4494017" y="1425561"/>
            <a:ext cx="2589088" cy="128761"/>
          </a:xfrm>
          <a:prstGeom prst="rect">
            <a:avLst/>
          </a:prstGeom>
          <a:gradFill flip="none" rotWithShape="1">
            <a:gsLst>
              <a:gs pos="0">
                <a:srgbClr val="1D1DEF"/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rot="18997988">
            <a:off x="1972294" y="1555923"/>
            <a:ext cx="3143272" cy="160736"/>
          </a:xfrm>
          <a:prstGeom prst="rect">
            <a:avLst/>
          </a:prstGeom>
          <a:gradFill flip="none" rotWithShape="1">
            <a:gsLst>
              <a:gs pos="0">
                <a:srgbClr val="1D1DEF"/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18997988">
            <a:off x="4055210" y="3468263"/>
            <a:ext cx="3143272" cy="160736"/>
          </a:xfrm>
          <a:prstGeom prst="rect">
            <a:avLst/>
          </a:prstGeom>
          <a:gradFill flip="none" rotWithShape="1">
            <a:gsLst>
              <a:gs pos="0">
                <a:srgbClr val="1D1DEF"/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18997988">
            <a:off x="1787589" y="1376796"/>
            <a:ext cx="3143272" cy="160736"/>
          </a:xfrm>
          <a:prstGeom prst="rect">
            <a:avLst/>
          </a:prstGeom>
          <a:gradFill flip="none" rotWithShape="1">
            <a:gsLst>
              <a:gs pos="0">
                <a:srgbClr val="1D1DEF"/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13616775">
            <a:off x="4666273" y="1277923"/>
            <a:ext cx="2589088" cy="158759"/>
          </a:xfrm>
          <a:prstGeom prst="rect">
            <a:avLst/>
          </a:prstGeom>
          <a:gradFill flip="none" rotWithShape="1">
            <a:gsLst>
              <a:gs pos="0">
                <a:srgbClr val="1D1DEF"/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18997988">
            <a:off x="4198086" y="3628998"/>
            <a:ext cx="3143272" cy="160736"/>
          </a:xfrm>
          <a:prstGeom prst="rect">
            <a:avLst/>
          </a:prstGeom>
          <a:gradFill flip="none" rotWithShape="1">
            <a:gsLst>
              <a:gs pos="0">
                <a:srgbClr val="1D1DEF"/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13616775">
            <a:off x="2117297" y="3671775"/>
            <a:ext cx="2494053" cy="160767"/>
          </a:xfrm>
          <a:prstGeom prst="rect">
            <a:avLst/>
          </a:prstGeom>
          <a:gradFill flip="none" rotWithShape="1">
            <a:gsLst>
              <a:gs pos="0">
                <a:srgbClr val="1D1DEF"/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18997988">
            <a:off x="1573274" y="1216060"/>
            <a:ext cx="3143272" cy="160736"/>
          </a:xfrm>
          <a:prstGeom prst="rect">
            <a:avLst/>
          </a:prstGeom>
          <a:gradFill flip="none" rotWithShape="1">
            <a:gsLst>
              <a:gs pos="0">
                <a:srgbClr val="1D1DEF"/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13616775">
            <a:off x="4889528" y="1100330"/>
            <a:ext cx="2589088" cy="175771"/>
          </a:xfrm>
          <a:prstGeom prst="rect">
            <a:avLst/>
          </a:prstGeom>
          <a:gradFill flip="none" rotWithShape="1">
            <a:gsLst>
              <a:gs pos="0">
                <a:srgbClr val="1D1DEF"/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18997988">
            <a:off x="4340962" y="3736155"/>
            <a:ext cx="3143272" cy="160736"/>
          </a:xfrm>
          <a:prstGeom prst="rect">
            <a:avLst/>
          </a:prstGeom>
          <a:gradFill flip="none" rotWithShape="1">
            <a:gsLst>
              <a:gs pos="0">
                <a:srgbClr val="1D1DEF"/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13616775">
            <a:off x="1927529" y="3809133"/>
            <a:ext cx="2494053" cy="161659"/>
          </a:xfrm>
          <a:prstGeom prst="rect">
            <a:avLst/>
          </a:prstGeom>
          <a:gradFill flip="none" rotWithShape="1">
            <a:gsLst>
              <a:gs pos="0">
                <a:srgbClr val="1D1DEF"/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-285784" y="-285770"/>
            <a:ext cx="9715504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-1500230" y="-1214464"/>
            <a:ext cx="11930146" cy="7715304"/>
          </a:xfrm>
          <a:prstGeom prst="rect">
            <a:avLst/>
          </a:prstGeom>
          <a:gradFill flip="none" rotWithShape="1">
            <a:gsLst>
              <a:gs pos="94000">
                <a:schemeClr val="tx2">
                  <a:lumMod val="60000"/>
                  <a:lumOff val="40000"/>
                </a:schemeClr>
              </a:gs>
              <a:gs pos="50000">
                <a:schemeClr val="accent1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accent1">
                  <a:lumMod val="20000"/>
                  <a:lumOff val="80000"/>
                  <a:shade val="100000"/>
                  <a:satMod val="115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3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6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9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2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2000"/>
                            </p:stCondLst>
                            <p:childTnLst>
                              <p:par>
                                <p:cTn id="68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2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5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2">
                <a:lumMod val="40000"/>
                <a:lumOff val="60000"/>
              </a:schemeClr>
            </a:gs>
            <a:gs pos="50000">
              <a:srgbClr val="1D1DEF">
                <a:shade val="67500"/>
                <a:satMod val="115000"/>
              </a:srgbClr>
            </a:gs>
            <a:gs pos="100000">
              <a:srgbClr val="1D1DEF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9edd5868e368f0bc03e7ee27709261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 rot="13616775">
            <a:off x="2203016" y="3894292"/>
            <a:ext cx="2357454" cy="214314"/>
          </a:xfrm>
          <a:prstGeom prst="rect">
            <a:avLst/>
          </a:prstGeom>
          <a:gradFill flip="none" rotWithShape="1">
            <a:gsLst>
              <a:gs pos="55000">
                <a:schemeClr val="bg1"/>
              </a:gs>
              <a:gs pos="50000">
                <a:srgbClr val="1D1DEF">
                  <a:shade val="67500"/>
                  <a:satMod val="115000"/>
                </a:srgbClr>
              </a:gs>
              <a:gs pos="100000">
                <a:srgbClr val="1D1DEF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rot="18482726">
            <a:off x="4418408" y="3816096"/>
            <a:ext cx="2357454" cy="214314"/>
          </a:xfrm>
          <a:prstGeom prst="rect">
            <a:avLst/>
          </a:prstGeom>
          <a:gradFill flip="none" rotWithShape="1">
            <a:gsLst>
              <a:gs pos="55000">
                <a:schemeClr val="bg1"/>
              </a:gs>
              <a:gs pos="50000">
                <a:srgbClr val="1D1DEF">
                  <a:shade val="67500"/>
                  <a:satMod val="115000"/>
                </a:srgbClr>
              </a:gs>
              <a:gs pos="100000">
                <a:srgbClr val="1D1DEF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13616775">
            <a:off x="2203015" y="3197771"/>
            <a:ext cx="2357454" cy="214314"/>
          </a:xfrm>
          <a:prstGeom prst="rect">
            <a:avLst/>
          </a:prstGeom>
          <a:gradFill flip="none" rotWithShape="1">
            <a:gsLst>
              <a:gs pos="55000">
                <a:schemeClr val="bg1"/>
              </a:gs>
              <a:gs pos="50000">
                <a:srgbClr val="1D1DEF">
                  <a:shade val="67500"/>
                  <a:satMod val="115000"/>
                </a:srgbClr>
              </a:gs>
              <a:gs pos="100000">
                <a:srgbClr val="1D1DEF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18482726">
            <a:off x="4418407" y="3119574"/>
            <a:ext cx="2357454" cy="214314"/>
          </a:xfrm>
          <a:prstGeom prst="rect">
            <a:avLst/>
          </a:prstGeom>
          <a:gradFill flip="none" rotWithShape="1">
            <a:gsLst>
              <a:gs pos="55000">
                <a:schemeClr val="bg1"/>
              </a:gs>
              <a:gs pos="50000">
                <a:srgbClr val="1D1DEF">
                  <a:shade val="67500"/>
                  <a:satMod val="115000"/>
                </a:srgbClr>
              </a:gs>
              <a:gs pos="100000">
                <a:srgbClr val="1D1DEF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13616775">
            <a:off x="2203017" y="2608410"/>
            <a:ext cx="2357454" cy="214314"/>
          </a:xfrm>
          <a:prstGeom prst="rect">
            <a:avLst/>
          </a:prstGeom>
          <a:gradFill flip="none" rotWithShape="1">
            <a:gsLst>
              <a:gs pos="55000">
                <a:schemeClr val="bg1"/>
              </a:gs>
              <a:gs pos="50000">
                <a:srgbClr val="1D1DEF">
                  <a:shade val="67500"/>
                  <a:satMod val="115000"/>
                </a:srgbClr>
              </a:gs>
              <a:gs pos="100000">
                <a:srgbClr val="1D1DEF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18482726">
            <a:off x="4418409" y="2530213"/>
            <a:ext cx="2357454" cy="214314"/>
          </a:xfrm>
          <a:prstGeom prst="rect">
            <a:avLst/>
          </a:prstGeom>
          <a:gradFill flip="none" rotWithShape="1">
            <a:gsLst>
              <a:gs pos="55000">
                <a:schemeClr val="bg1"/>
              </a:gs>
              <a:gs pos="50000">
                <a:srgbClr val="1D1DEF">
                  <a:shade val="67500"/>
                  <a:satMod val="115000"/>
                </a:srgbClr>
              </a:gs>
              <a:gs pos="100000">
                <a:srgbClr val="1D1DEF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13616775">
            <a:off x="2203016" y="1911888"/>
            <a:ext cx="2357454" cy="214314"/>
          </a:xfrm>
          <a:prstGeom prst="rect">
            <a:avLst/>
          </a:prstGeom>
          <a:gradFill flip="none" rotWithShape="1">
            <a:gsLst>
              <a:gs pos="55000">
                <a:schemeClr val="bg1"/>
              </a:gs>
              <a:gs pos="50000">
                <a:srgbClr val="1D1DEF">
                  <a:shade val="67500"/>
                  <a:satMod val="115000"/>
                </a:srgbClr>
              </a:gs>
              <a:gs pos="100000">
                <a:srgbClr val="1D1DEF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18482726">
            <a:off x="4418408" y="1833692"/>
            <a:ext cx="2357454" cy="214314"/>
          </a:xfrm>
          <a:prstGeom prst="rect">
            <a:avLst/>
          </a:prstGeom>
          <a:gradFill flip="none" rotWithShape="1">
            <a:gsLst>
              <a:gs pos="55000">
                <a:schemeClr val="bg1"/>
              </a:gs>
              <a:gs pos="50000">
                <a:srgbClr val="1D1DEF">
                  <a:shade val="67500"/>
                  <a:satMod val="115000"/>
                </a:srgbClr>
              </a:gs>
              <a:gs pos="100000">
                <a:srgbClr val="1D1DEF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13616775">
            <a:off x="2274455" y="1322525"/>
            <a:ext cx="2357454" cy="214314"/>
          </a:xfrm>
          <a:prstGeom prst="rect">
            <a:avLst/>
          </a:prstGeom>
          <a:gradFill flip="none" rotWithShape="1">
            <a:gsLst>
              <a:gs pos="55000">
                <a:schemeClr val="bg1"/>
              </a:gs>
              <a:gs pos="50000">
                <a:srgbClr val="1D1DEF">
                  <a:shade val="67500"/>
                  <a:satMod val="115000"/>
                </a:srgbClr>
              </a:gs>
              <a:gs pos="100000">
                <a:srgbClr val="1D1DEF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18482726">
            <a:off x="4489847" y="1244328"/>
            <a:ext cx="2357454" cy="214314"/>
          </a:xfrm>
          <a:prstGeom prst="rect">
            <a:avLst/>
          </a:prstGeom>
          <a:gradFill flip="none" rotWithShape="1">
            <a:gsLst>
              <a:gs pos="55000">
                <a:schemeClr val="bg1"/>
              </a:gs>
              <a:gs pos="50000">
                <a:srgbClr val="1D1DEF">
                  <a:shade val="67500"/>
                  <a:satMod val="115000"/>
                </a:srgbClr>
              </a:gs>
              <a:gs pos="100000">
                <a:srgbClr val="1D1DEF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13616775">
            <a:off x="2274454" y="626004"/>
            <a:ext cx="2357454" cy="214314"/>
          </a:xfrm>
          <a:prstGeom prst="rect">
            <a:avLst/>
          </a:prstGeom>
          <a:gradFill flip="none" rotWithShape="1">
            <a:gsLst>
              <a:gs pos="55000">
                <a:schemeClr val="bg1"/>
              </a:gs>
              <a:gs pos="50000">
                <a:srgbClr val="1D1DEF">
                  <a:shade val="67500"/>
                  <a:satMod val="115000"/>
                </a:srgbClr>
              </a:gs>
              <a:gs pos="100000">
                <a:srgbClr val="1D1DEF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18482726">
            <a:off x="4489846" y="547807"/>
            <a:ext cx="2357454" cy="214314"/>
          </a:xfrm>
          <a:prstGeom prst="rect">
            <a:avLst/>
          </a:prstGeom>
          <a:gradFill flip="none" rotWithShape="1">
            <a:gsLst>
              <a:gs pos="55000">
                <a:schemeClr val="bg1"/>
              </a:gs>
              <a:gs pos="50000">
                <a:srgbClr val="1D1DEF">
                  <a:shade val="67500"/>
                  <a:satMod val="115000"/>
                </a:srgbClr>
              </a:gs>
              <a:gs pos="100000">
                <a:srgbClr val="1D1DEF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-285784" y="-285770"/>
            <a:ext cx="9715504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-1500230" y="-1214464"/>
            <a:ext cx="11930146" cy="7715304"/>
          </a:xfrm>
          <a:prstGeom prst="rect">
            <a:avLst/>
          </a:prstGeom>
          <a:gradFill flip="none" rotWithShape="1">
            <a:gsLst>
              <a:gs pos="94000">
                <a:schemeClr val="tx2">
                  <a:lumMod val="60000"/>
                  <a:lumOff val="40000"/>
                </a:schemeClr>
              </a:gs>
              <a:gs pos="50000">
                <a:schemeClr val="accent1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accent1">
                  <a:lumMod val="20000"/>
                  <a:lumOff val="80000"/>
                  <a:shade val="100000"/>
                  <a:satMod val="115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4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3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9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16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0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2">
                <a:lumMod val="60000"/>
                <a:lumOff val="40000"/>
              </a:schemeClr>
            </a:gs>
            <a:gs pos="50000">
              <a:schemeClr val="accent1">
                <a:lumMod val="40000"/>
                <a:lumOff val="60000"/>
                <a:shade val="67500"/>
                <a:satMod val="115000"/>
              </a:schemeClr>
            </a:gs>
            <a:gs pos="100000">
              <a:schemeClr val="accent1">
                <a:lumMod val="40000"/>
                <a:lumOff val="60000"/>
                <a:shade val="100000"/>
                <a:satMod val="115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2cc2dff4e1f13718e2e55b05149c78d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 rot="904020">
            <a:off x="4397865" y="9722"/>
            <a:ext cx="191722" cy="884115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rot="20813016" flipH="1">
            <a:off x="4811114" y="10810"/>
            <a:ext cx="195364" cy="87063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904020">
            <a:off x="754528" y="9722"/>
            <a:ext cx="191722" cy="884115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20813016" flipH="1">
            <a:off x="1167777" y="10810"/>
            <a:ext cx="195364" cy="87063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904020">
            <a:off x="7969767" y="9722"/>
            <a:ext cx="191722" cy="884115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20813016" flipH="1">
            <a:off x="8383016" y="10810"/>
            <a:ext cx="195364" cy="87063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904020">
            <a:off x="2611916" y="9723"/>
            <a:ext cx="191722" cy="884115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20813016" flipH="1">
            <a:off x="3025165" y="10811"/>
            <a:ext cx="195364" cy="87063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904020">
            <a:off x="6398130" y="9722"/>
            <a:ext cx="191722" cy="884115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20813016" flipH="1">
            <a:off x="6811379" y="10810"/>
            <a:ext cx="195364" cy="87063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904020">
            <a:off x="4397864" y="652644"/>
            <a:ext cx="191722" cy="884115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20813016" flipH="1">
            <a:off x="4811113" y="653732"/>
            <a:ext cx="195364" cy="87063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904020">
            <a:off x="754527" y="652644"/>
            <a:ext cx="191722" cy="884115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rot="20813016" flipH="1">
            <a:off x="1167776" y="653732"/>
            <a:ext cx="195364" cy="87063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rot="904020">
            <a:off x="7969766" y="652644"/>
            <a:ext cx="191722" cy="884115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rot="20813016" flipH="1">
            <a:off x="8383015" y="653732"/>
            <a:ext cx="195364" cy="87063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 rot="904020">
            <a:off x="2611915" y="652645"/>
            <a:ext cx="191722" cy="884115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 rot="20813016" flipH="1">
            <a:off x="3025164" y="653733"/>
            <a:ext cx="195364" cy="87063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 rot="904020">
            <a:off x="6398129" y="652644"/>
            <a:ext cx="191722" cy="884115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 rot="20813016" flipH="1">
            <a:off x="6811378" y="653732"/>
            <a:ext cx="195364" cy="87063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 rot="904020">
            <a:off x="4397864" y="1295609"/>
            <a:ext cx="191722" cy="884115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 rot="20813016" flipH="1">
            <a:off x="4811113" y="1296697"/>
            <a:ext cx="195364" cy="87063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 rot="904020">
            <a:off x="754527" y="1295609"/>
            <a:ext cx="191722" cy="884115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 rot="20813016" flipH="1">
            <a:off x="1167776" y="1296697"/>
            <a:ext cx="195364" cy="87063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 rot="904020">
            <a:off x="7969766" y="1295609"/>
            <a:ext cx="191722" cy="884115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 rot="20813016" flipH="1">
            <a:off x="8383015" y="1296697"/>
            <a:ext cx="195364" cy="87063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 rot="904020">
            <a:off x="2611915" y="1295610"/>
            <a:ext cx="191722" cy="884115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 rot="20813016" flipH="1">
            <a:off x="3025164" y="1296698"/>
            <a:ext cx="195364" cy="87063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 rot="904020">
            <a:off x="6398129" y="1295609"/>
            <a:ext cx="191722" cy="884115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 rot="20813016" flipH="1">
            <a:off x="6811378" y="1296697"/>
            <a:ext cx="195364" cy="87063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 rot="904020">
            <a:off x="4397863" y="1938531"/>
            <a:ext cx="191722" cy="884115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 rot="20813016" flipH="1">
            <a:off x="4811112" y="1939619"/>
            <a:ext cx="195364" cy="87063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 rot="904020">
            <a:off x="754526" y="1938531"/>
            <a:ext cx="191722" cy="884115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 rot="20813016" flipH="1">
            <a:off x="1167775" y="1939619"/>
            <a:ext cx="195364" cy="87063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 rot="904020">
            <a:off x="7969765" y="1938531"/>
            <a:ext cx="191722" cy="884115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 rot="20813016" flipH="1">
            <a:off x="8383014" y="1939619"/>
            <a:ext cx="195364" cy="87063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ectángulo"/>
          <p:cNvSpPr/>
          <p:nvPr/>
        </p:nvSpPr>
        <p:spPr>
          <a:xfrm rot="904020">
            <a:off x="2611914" y="1938532"/>
            <a:ext cx="191722" cy="884115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Rectángulo"/>
          <p:cNvSpPr/>
          <p:nvPr/>
        </p:nvSpPr>
        <p:spPr>
          <a:xfrm rot="20813016" flipH="1">
            <a:off x="3025163" y="1939620"/>
            <a:ext cx="195364" cy="87063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Rectángulo"/>
          <p:cNvSpPr/>
          <p:nvPr/>
        </p:nvSpPr>
        <p:spPr>
          <a:xfrm rot="904020">
            <a:off x="6398128" y="1938531"/>
            <a:ext cx="191722" cy="884115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Rectángulo"/>
          <p:cNvSpPr/>
          <p:nvPr/>
        </p:nvSpPr>
        <p:spPr>
          <a:xfrm rot="20813016" flipH="1">
            <a:off x="6811377" y="1939619"/>
            <a:ext cx="195364" cy="87063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Rectángulo"/>
          <p:cNvSpPr/>
          <p:nvPr/>
        </p:nvSpPr>
        <p:spPr>
          <a:xfrm rot="904020">
            <a:off x="4397866" y="2581489"/>
            <a:ext cx="191722" cy="884115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Rectángulo"/>
          <p:cNvSpPr/>
          <p:nvPr/>
        </p:nvSpPr>
        <p:spPr>
          <a:xfrm rot="20813016" flipH="1">
            <a:off x="4811115" y="2582577"/>
            <a:ext cx="195364" cy="87063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Rectángulo"/>
          <p:cNvSpPr/>
          <p:nvPr/>
        </p:nvSpPr>
        <p:spPr>
          <a:xfrm rot="904020">
            <a:off x="754529" y="2581489"/>
            <a:ext cx="191722" cy="884115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Rectángulo"/>
          <p:cNvSpPr/>
          <p:nvPr/>
        </p:nvSpPr>
        <p:spPr>
          <a:xfrm rot="20813016" flipH="1">
            <a:off x="1167778" y="2582577"/>
            <a:ext cx="195364" cy="87063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Rectángulo"/>
          <p:cNvSpPr/>
          <p:nvPr/>
        </p:nvSpPr>
        <p:spPr>
          <a:xfrm rot="904020">
            <a:off x="7969768" y="2581489"/>
            <a:ext cx="191722" cy="884115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9" name="48 Rectángulo"/>
          <p:cNvSpPr/>
          <p:nvPr/>
        </p:nvSpPr>
        <p:spPr>
          <a:xfrm rot="20813016" flipH="1">
            <a:off x="8383017" y="2582577"/>
            <a:ext cx="195364" cy="87063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0" name="49 Rectángulo"/>
          <p:cNvSpPr/>
          <p:nvPr/>
        </p:nvSpPr>
        <p:spPr>
          <a:xfrm rot="904020">
            <a:off x="2611917" y="2581490"/>
            <a:ext cx="191722" cy="884115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1" name="50 Rectángulo"/>
          <p:cNvSpPr/>
          <p:nvPr/>
        </p:nvSpPr>
        <p:spPr>
          <a:xfrm rot="20813016" flipH="1">
            <a:off x="3025166" y="2582578"/>
            <a:ext cx="195364" cy="87063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2" name="51 Rectángulo"/>
          <p:cNvSpPr/>
          <p:nvPr/>
        </p:nvSpPr>
        <p:spPr>
          <a:xfrm rot="904020">
            <a:off x="6398131" y="2581489"/>
            <a:ext cx="191722" cy="884115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3" name="52 Rectángulo"/>
          <p:cNvSpPr/>
          <p:nvPr/>
        </p:nvSpPr>
        <p:spPr>
          <a:xfrm rot="20813016" flipH="1">
            <a:off x="6811380" y="2582577"/>
            <a:ext cx="195364" cy="87063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4" name="53 Rectángulo"/>
          <p:cNvSpPr/>
          <p:nvPr/>
        </p:nvSpPr>
        <p:spPr>
          <a:xfrm rot="904020">
            <a:off x="4397865" y="3224411"/>
            <a:ext cx="191722" cy="884115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5" name="54 Rectángulo"/>
          <p:cNvSpPr/>
          <p:nvPr/>
        </p:nvSpPr>
        <p:spPr>
          <a:xfrm rot="20813016" flipH="1">
            <a:off x="4811114" y="3225499"/>
            <a:ext cx="195364" cy="87063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6" name="55 Rectángulo"/>
          <p:cNvSpPr/>
          <p:nvPr/>
        </p:nvSpPr>
        <p:spPr>
          <a:xfrm rot="904020">
            <a:off x="754528" y="3224411"/>
            <a:ext cx="191722" cy="884115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7" name="56 Rectángulo"/>
          <p:cNvSpPr/>
          <p:nvPr/>
        </p:nvSpPr>
        <p:spPr>
          <a:xfrm rot="20813016" flipH="1">
            <a:off x="1167777" y="3225499"/>
            <a:ext cx="195364" cy="87063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8" name="57 Rectángulo"/>
          <p:cNvSpPr/>
          <p:nvPr/>
        </p:nvSpPr>
        <p:spPr>
          <a:xfrm rot="904020">
            <a:off x="7969767" y="3224411"/>
            <a:ext cx="191722" cy="884115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9" name="58 Rectángulo"/>
          <p:cNvSpPr/>
          <p:nvPr/>
        </p:nvSpPr>
        <p:spPr>
          <a:xfrm rot="20813016" flipH="1">
            <a:off x="8383016" y="3225499"/>
            <a:ext cx="195364" cy="87063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0" name="59 Rectángulo"/>
          <p:cNvSpPr/>
          <p:nvPr/>
        </p:nvSpPr>
        <p:spPr>
          <a:xfrm rot="904020">
            <a:off x="2611916" y="3224412"/>
            <a:ext cx="191722" cy="884115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1" name="60 Rectángulo"/>
          <p:cNvSpPr/>
          <p:nvPr/>
        </p:nvSpPr>
        <p:spPr>
          <a:xfrm rot="20813016" flipH="1">
            <a:off x="3025165" y="3225500"/>
            <a:ext cx="195364" cy="87063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2" name="61 Rectángulo"/>
          <p:cNvSpPr/>
          <p:nvPr/>
        </p:nvSpPr>
        <p:spPr>
          <a:xfrm rot="904020">
            <a:off x="6398130" y="3224411"/>
            <a:ext cx="191722" cy="884115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3" name="62 Rectángulo"/>
          <p:cNvSpPr/>
          <p:nvPr/>
        </p:nvSpPr>
        <p:spPr>
          <a:xfrm rot="20813016" flipH="1">
            <a:off x="6811379" y="3225499"/>
            <a:ext cx="195364" cy="87063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4" name="63 Rectángulo"/>
          <p:cNvSpPr/>
          <p:nvPr/>
        </p:nvSpPr>
        <p:spPr>
          <a:xfrm rot="904020">
            <a:off x="4397865" y="3867376"/>
            <a:ext cx="191722" cy="884115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5" name="64 Rectángulo"/>
          <p:cNvSpPr/>
          <p:nvPr/>
        </p:nvSpPr>
        <p:spPr>
          <a:xfrm rot="20813016" flipH="1">
            <a:off x="4811114" y="3868464"/>
            <a:ext cx="195364" cy="87063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6" name="65 Rectángulo"/>
          <p:cNvSpPr/>
          <p:nvPr/>
        </p:nvSpPr>
        <p:spPr>
          <a:xfrm rot="904020">
            <a:off x="754528" y="3867376"/>
            <a:ext cx="191722" cy="884115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7" name="66 Rectángulo"/>
          <p:cNvSpPr/>
          <p:nvPr/>
        </p:nvSpPr>
        <p:spPr>
          <a:xfrm rot="20813016" flipH="1">
            <a:off x="1167777" y="3868464"/>
            <a:ext cx="195364" cy="87063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8" name="67 Rectángulo"/>
          <p:cNvSpPr/>
          <p:nvPr/>
        </p:nvSpPr>
        <p:spPr>
          <a:xfrm rot="904020">
            <a:off x="7969767" y="3867376"/>
            <a:ext cx="191722" cy="884115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9" name="68 Rectángulo"/>
          <p:cNvSpPr/>
          <p:nvPr/>
        </p:nvSpPr>
        <p:spPr>
          <a:xfrm rot="20813016" flipH="1">
            <a:off x="8383016" y="3868464"/>
            <a:ext cx="195364" cy="87063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0" name="69 Rectángulo"/>
          <p:cNvSpPr/>
          <p:nvPr/>
        </p:nvSpPr>
        <p:spPr>
          <a:xfrm rot="904020">
            <a:off x="2611916" y="3867377"/>
            <a:ext cx="191722" cy="884115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1" name="70 Rectángulo"/>
          <p:cNvSpPr/>
          <p:nvPr/>
        </p:nvSpPr>
        <p:spPr>
          <a:xfrm rot="20813016" flipH="1">
            <a:off x="3025165" y="3868465"/>
            <a:ext cx="195364" cy="87063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2" name="71 Rectángulo"/>
          <p:cNvSpPr/>
          <p:nvPr/>
        </p:nvSpPr>
        <p:spPr>
          <a:xfrm rot="904020">
            <a:off x="6398130" y="3867376"/>
            <a:ext cx="191722" cy="884115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3" name="72 Rectángulo"/>
          <p:cNvSpPr/>
          <p:nvPr/>
        </p:nvSpPr>
        <p:spPr>
          <a:xfrm rot="20813016" flipH="1">
            <a:off x="6811379" y="3868464"/>
            <a:ext cx="195364" cy="87063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4" name="73 Rectángulo"/>
          <p:cNvSpPr/>
          <p:nvPr/>
        </p:nvSpPr>
        <p:spPr>
          <a:xfrm rot="904020">
            <a:off x="4397864" y="4510298"/>
            <a:ext cx="191722" cy="884115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5" name="74 Rectángulo"/>
          <p:cNvSpPr/>
          <p:nvPr/>
        </p:nvSpPr>
        <p:spPr>
          <a:xfrm rot="20813016" flipH="1">
            <a:off x="4811113" y="4511386"/>
            <a:ext cx="195364" cy="87063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6" name="75 Rectángulo"/>
          <p:cNvSpPr/>
          <p:nvPr/>
        </p:nvSpPr>
        <p:spPr>
          <a:xfrm rot="904020">
            <a:off x="754527" y="4510298"/>
            <a:ext cx="191722" cy="884115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7" name="76 Rectángulo"/>
          <p:cNvSpPr/>
          <p:nvPr/>
        </p:nvSpPr>
        <p:spPr>
          <a:xfrm rot="20813016" flipH="1">
            <a:off x="1167776" y="4511386"/>
            <a:ext cx="195364" cy="87063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8" name="77 Rectángulo"/>
          <p:cNvSpPr/>
          <p:nvPr/>
        </p:nvSpPr>
        <p:spPr>
          <a:xfrm rot="904020">
            <a:off x="7969766" y="4510298"/>
            <a:ext cx="191722" cy="884115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9" name="78 Rectángulo"/>
          <p:cNvSpPr/>
          <p:nvPr/>
        </p:nvSpPr>
        <p:spPr>
          <a:xfrm rot="20813016" flipH="1">
            <a:off x="8383015" y="4511386"/>
            <a:ext cx="195364" cy="87063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0" name="79 Rectángulo"/>
          <p:cNvSpPr/>
          <p:nvPr/>
        </p:nvSpPr>
        <p:spPr>
          <a:xfrm rot="904020">
            <a:off x="2611915" y="4510299"/>
            <a:ext cx="191722" cy="884115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1" name="80 Rectángulo"/>
          <p:cNvSpPr/>
          <p:nvPr/>
        </p:nvSpPr>
        <p:spPr>
          <a:xfrm rot="20813016" flipH="1">
            <a:off x="3025164" y="4511387"/>
            <a:ext cx="195364" cy="87063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2" name="81 Rectángulo"/>
          <p:cNvSpPr/>
          <p:nvPr/>
        </p:nvSpPr>
        <p:spPr>
          <a:xfrm rot="904020">
            <a:off x="6398129" y="4510298"/>
            <a:ext cx="191722" cy="884115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3" name="82 Rectángulo"/>
          <p:cNvSpPr/>
          <p:nvPr/>
        </p:nvSpPr>
        <p:spPr>
          <a:xfrm rot="20813016" flipH="1">
            <a:off x="6811378" y="4511386"/>
            <a:ext cx="195364" cy="87063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7" name="86 Rectángulo"/>
          <p:cNvSpPr/>
          <p:nvPr/>
        </p:nvSpPr>
        <p:spPr>
          <a:xfrm>
            <a:off x="-285784" y="-285770"/>
            <a:ext cx="9715504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8" name="87 Rectángulo"/>
          <p:cNvSpPr/>
          <p:nvPr/>
        </p:nvSpPr>
        <p:spPr>
          <a:xfrm>
            <a:off x="-1500230" y="-1214464"/>
            <a:ext cx="11930146" cy="7715304"/>
          </a:xfrm>
          <a:prstGeom prst="rect">
            <a:avLst/>
          </a:prstGeom>
          <a:gradFill flip="none" rotWithShape="1">
            <a:gsLst>
              <a:gs pos="94000">
                <a:schemeClr val="tx2">
                  <a:lumMod val="60000"/>
                  <a:lumOff val="40000"/>
                </a:schemeClr>
              </a:gs>
              <a:gs pos="50000">
                <a:schemeClr val="accent1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accent1">
                  <a:lumMod val="20000"/>
                  <a:lumOff val="80000"/>
                  <a:shade val="100000"/>
                  <a:satMod val="115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2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2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2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5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9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3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7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1" dur="2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5" dur="2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7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1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5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9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3" dur="2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7" dur="2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9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3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7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1" dur="2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5" dur="2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9" dur="2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2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5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9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3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7" dur="2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2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1" dur="2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2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3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4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7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8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1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2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5" dur="2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6" dur="2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9" dur="2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0" dur="2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3" dur="2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4" dur="2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5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6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9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0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3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4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7" dur="2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8" dur="2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1" dur="2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2" dur="2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5" dur="2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6" dur="2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7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0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3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6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9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2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5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8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1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3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4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6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7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9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0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3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5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6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8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9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1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2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4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5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7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8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0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1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3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4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6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7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9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0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2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3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5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6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8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9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1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2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4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5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7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8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10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1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13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4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16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7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19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0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2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3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5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6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8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9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1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2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4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5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7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8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40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1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43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4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46" dur="2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7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49" dur="2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0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52" dur="2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3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55" dur="2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6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58" dur="2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9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61" dur="2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2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64" dur="2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5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67" dur="2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8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0" dur="2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1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3" dur="2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4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6" dur="2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7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9" dur="2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0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82" dur="2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3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85" dur="2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6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88" dur="2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9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91" dur="2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2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94" dur="2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5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97" dur="2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8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00" dur="2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1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03" dur="2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4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06" dur="2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7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09" dur="2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0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12" dur="2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3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15" dur="2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6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18" dur="2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9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1" dur="2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2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4" dur="2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5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7" dur="2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8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30" dur="2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1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33" dur="20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4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36" dur="20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7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39" dur="20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0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42" dur="20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3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45" dur="20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6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48" dur="20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9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51" dur="20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2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54" dur="20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5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57" dur="20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8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60" dur="20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1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63" dur="20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4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66" dur="20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7" fill="hold">
                            <p:stCondLst>
                              <p:cond delay="2000"/>
                            </p:stCondLst>
                            <p:childTnLst>
                              <p:par>
                                <p:cTn id="568" presetID="2" presetClass="exit" presetSubtype="1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2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6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7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8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0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1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2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4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5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6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8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9" dur="2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0" dur="2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2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3" dur="2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4" dur="2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6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7" dur="2000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8" dur="2000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0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4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5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6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8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9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0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2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3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4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6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7" dur="2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8" dur="2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0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1" dur="2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2" dur="2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4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5" dur="20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6" dur="20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8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9" dur="2000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0" dur="2000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2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6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0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1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2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4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5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6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8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9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0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2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3" dur="2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4" dur="2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6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7" dur="2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8" dur="2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0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1" dur="2000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2" dur="2000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4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8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9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0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2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3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4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6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7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8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0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1" dur="2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2" dur="2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4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5" dur="2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6" dur="2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8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9" dur="2000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0" dur="2000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2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3" dur="2000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4" dur="2000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6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0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4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5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6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8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9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0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2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3" dur="2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4" dur="2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6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7" dur="2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8" dur="2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0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1" dur="20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2" dur="20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4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5" dur="2000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6" dur="2000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8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2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6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7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8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0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1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2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4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5" dur="2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6" dur="2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8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9" dur="2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0" dur="2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2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3" dur="2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4" dur="2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6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7" dur="2000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8" dur="2000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0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4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5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6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8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9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0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2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3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4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6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7" dur="2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8" dur="2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0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1" dur="2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2" dur="2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4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5" dur="2000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6" dur="2000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8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9" dur="2000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0" dur="2000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2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6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0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1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2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4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5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6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8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9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0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2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3" dur="2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4" dur="2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6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7" dur="2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8" dur="2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0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1" dur="2000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2" dur="2000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4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8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9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0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2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3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4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6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7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8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0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1" dur="2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2" dur="2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4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5" dur="2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6" dur="2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8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9" dur="2000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0" dur="2000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2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3" dur="2000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4" dur="2000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6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0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1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2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4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5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6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8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9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0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2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73" dur="2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4" dur="2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6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77" dur="2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8" dur="2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0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81" dur="20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2" dur="20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4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85" dur="2000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6" dur="2000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8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8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1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9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4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9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7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9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0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0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3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0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6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0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9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1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2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13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5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16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8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19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1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2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4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25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7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28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0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31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3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34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6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37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9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40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2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43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5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46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8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49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1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52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4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55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7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58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0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61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3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64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6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67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9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70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2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73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5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76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8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79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1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82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4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85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7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88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0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91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3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94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6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97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9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00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2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03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5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06" dur="2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8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09" dur="2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1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12" dur="2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4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15" dur="2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7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18" dur="2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0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21" dur="2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3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24" dur="2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6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27" dur="2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9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30" dur="2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2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33" dur="2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5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36" dur="2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8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39" dur="2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1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42" dur="2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4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45" dur="2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7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48" dur="2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0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51" dur="2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3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54" dur="2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6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57" dur="2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9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60" dur="2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2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63" dur="2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5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66" dur="2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8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69" dur="2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7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1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72" dur="2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4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75" dur="2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7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78" dur="2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0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81" dur="2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3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84" dur="2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6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87" dur="2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9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90" dur="2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2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93" dur="20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5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96" dur="20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8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99" dur="20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1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02" dur="20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4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05" dur="20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0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7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08" dur="20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0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11" dur="20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3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14" dur="20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6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17" dur="20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9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20" dur="20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2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23" dur="20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5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26" dur="20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8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34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3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9" dur="30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7" grpId="0" animBg="1"/>
      <p:bldP spid="37" grpId="1" animBg="1"/>
      <p:bldP spid="37" grpId="2" animBg="1"/>
      <p:bldP spid="37" grpId="3" animBg="1"/>
      <p:bldP spid="38" grpId="0" animBg="1"/>
      <p:bldP spid="38" grpId="1" animBg="1"/>
      <p:bldP spid="38" grpId="2" animBg="1"/>
      <p:bldP spid="38" grpId="3" animBg="1"/>
      <p:bldP spid="39" grpId="0" animBg="1"/>
      <p:bldP spid="39" grpId="1" animBg="1"/>
      <p:bldP spid="39" grpId="2" animBg="1"/>
      <p:bldP spid="39" grpId="3" animBg="1"/>
      <p:bldP spid="40" grpId="0" animBg="1"/>
      <p:bldP spid="40" grpId="1" animBg="1"/>
      <p:bldP spid="40" grpId="2" animBg="1"/>
      <p:bldP spid="40" grpId="3" animBg="1"/>
      <p:bldP spid="41" grpId="0" animBg="1"/>
      <p:bldP spid="41" grpId="1" animBg="1"/>
      <p:bldP spid="41" grpId="2" animBg="1"/>
      <p:bldP spid="41" grpId="3" animBg="1"/>
      <p:bldP spid="42" grpId="0" animBg="1"/>
      <p:bldP spid="42" grpId="1" animBg="1"/>
      <p:bldP spid="42" grpId="2" animBg="1"/>
      <p:bldP spid="42" grpId="3" animBg="1"/>
      <p:bldP spid="43" grpId="0" animBg="1"/>
      <p:bldP spid="43" grpId="1" animBg="1"/>
      <p:bldP spid="43" grpId="2" animBg="1"/>
      <p:bldP spid="43" grpId="3" animBg="1"/>
      <p:bldP spid="44" grpId="0" animBg="1"/>
      <p:bldP spid="44" grpId="1" animBg="1"/>
      <p:bldP spid="44" grpId="2" animBg="1"/>
      <p:bldP spid="44" grpId="3" animBg="1"/>
      <p:bldP spid="45" grpId="0" animBg="1"/>
      <p:bldP spid="45" grpId="1" animBg="1"/>
      <p:bldP spid="45" grpId="2" animBg="1"/>
      <p:bldP spid="45" grpId="3" animBg="1"/>
      <p:bldP spid="46" grpId="0" animBg="1"/>
      <p:bldP spid="46" grpId="1" animBg="1"/>
      <p:bldP spid="46" grpId="2" animBg="1"/>
      <p:bldP spid="46" grpId="3" animBg="1"/>
      <p:bldP spid="47" grpId="0" animBg="1"/>
      <p:bldP spid="47" grpId="1" animBg="1"/>
      <p:bldP spid="47" grpId="2" animBg="1"/>
      <p:bldP spid="47" grpId="3" animBg="1"/>
      <p:bldP spid="48" grpId="0" animBg="1"/>
      <p:bldP spid="48" grpId="1" animBg="1"/>
      <p:bldP spid="48" grpId="2" animBg="1"/>
      <p:bldP spid="48" grpId="3" animBg="1"/>
      <p:bldP spid="49" grpId="0" animBg="1"/>
      <p:bldP spid="49" grpId="1" animBg="1"/>
      <p:bldP spid="49" grpId="2" animBg="1"/>
      <p:bldP spid="49" grpId="3" animBg="1"/>
      <p:bldP spid="50" grpId="0" animBg="1"/>
      <p:bldP spid="50" grpId="1" animBg="1"/>
      <p:bldP spid="50" grpId="2" animBg="1"/>
      <p:bldP spid="50" grpId="3" animBg="1"/>
      <p:bldP spid="51" grpId="0" animBg="1"/>
      <p:bldP spid="51" grpId="1" animBg="1"/>
      <p:bldP spid="51" grpId="2" animBg="1"/>
      <p:bldP spid="51" grpId="3" animBg="1"/>
      <p:bldP spid="52" grpId="0" animBg="1"/>
      <p:bldP spid="52" grpId="1" animBg="1"/>
      <p:bldP spid="52" grpId="2" animBg="1"/>
      <p:bldP spid="52" grpId="3" animBg="1"/>
      <p:bldP spid="53" grpId="0" animBg="1"/>
      <p:bldP spid="53" grpId="1" animBg="1"/>
      <p:bldP spid="53" grpId="2" animBg="1"/>
      <p:bldP spid="53" grpId="3" animBg="1"/>
      <p:bldP spid="54" grpId="0" animBg="1"/>
      <p:bldP spid="54" grpId="1" animBg="1"/>
      <p:bldP spid="54" grpId="2" animBg="1"/>
      <p:bldP spid="54" grpId="3" animBg="1"/>
      <p:bldP spid="55" grpId="0" animBg="1"/>
      <p:bldP spid="55" grpId="1" animBg="1"/>
      <p:bldP spid="55" grpId="2" animBg="1"/>
      <p:bldP spid="55" grpId="3" animBg="1"/>
      <p:bldP spid="56" grpId="0" animBg="1"/>
      <p:bldP spid="56" grpId="1" animBg="1"/>
      <p:bldP spid="56" grpId="2" animBg="1"/>
      <p:bldP spid="56" grpId="3" animBg="1"/>
      <p:bldP spid="57" grpId="0" animBg="1"/>
      <p:bldP spid="57" grpId="1" animBg="1"/>
      <p:bldP spid="57" grpId="2" animBg="1"/>
      <p:bldP spid="57" grpId="3" animBg="1"/>
      <p:bldP spid="58" grpId="0" animBg="1"/>
      <p:bldP spid="58" grpId="1" animBg="1"/>
      <p:bldP spid="58" grpId="2" animBg="1"/>
      <p:bldP spid="58" grpId="3" animBg="1"/>
      <p:bldP spid="59" grpId="0" animBg="1"/>
      <p:bldP spid="59" grpId="1" animBg="1"/>
      <p:bldP spid="59" grpId="2" animBg="1"/>
      <p:bldP spid="59" grpId="3" animBg="1"/>
      <p:bldP spid="60" grpId="0" animBg="1"/>
      <p:bldP spid="60" grpId="1" animBg="1"/>
      <p:bldP spid="60" grpId="2" animBg="1"/>
      <p:bldP spid="60" grpId="3" animBg="1"/>
      <p:bldP spid="61" grpId="0" animBg="1"/>
      <p:bldP spid="61" grpId="1" animBg="1"/>
      <p:bldP spid="61" grpId="2" animBg="1"/>
      <p:bldP spid="61" grpId="3" animBg="1"/>
      <p:bldP spid="62" grpId="0" animBg="1"/>
      <p:bldP spid="62" grpId="1" animBg="1"/>
      <p:bldP spid="62" grpId="2" animBg="1"/>
      <p:bldP spid="62" grpId="3" animBg="1"/>
      <p:bldP spid="63" grpId="0" animBg="1"/>
      <p:bldP spid="63" grpId="1" animBg="1"/>
      <p:bldP spid="63" grpId="2" animBg="1"/>
      <p:bldP spid="63" grpId="3" animBg="1"/>
      <p:bldP spid="64" grpId="0" animBg="1"/>
      <p:bldP spid="64" grpId="1" animBg="1"/>
      <p:bldP spid="64" grpId="2" animBg="1"/>
      <p:bldP spid="64" grpId="3" animBg="1"/>
      <p:bldP spid="65" grpId="0" animBg="1"/>
      <p:bldP spid="65" grpId="1" animBg="1"/>
      <p:bldP spid="65" grpId="2" animBg="1"/>
      <p:bldP spid="65" grpId="3" animBg="1"/>
      <p:bldP spid="66" grpId="0" animBg="1"/>
      <p:bldP spid="66" grpId="1" animBg="1"/>
      <p:bldP spid="66" grpId="2" animBg="1"/>
      <p:bldP spid="66" grpId="3" animBg="1"/>
      <p:bldP spid="67" grpId="0" animBg="1"/>
      <p:bldP spid="67" grpId="1" animBg="1"/>
      <p:bldP spid="67" grpId="2" animBg="1"/>
      <p:bldP spid="67" grpId="3" animBg="1"/>
      <p:bldP spid="68" grpId="0" animBg="1"/>
      <p:bldP spid="68" grpId="1" animBg="1"/>
      <p:bldP spid="68" grpId="2" animBg="1"/>
      <p:bldP spid="68" grpId="3" animBg="1"/>
      <p:bldP spid="69" grpId="0" animBg="1"/>
      <p:bldP spid="69" grpId="1" animBg="1"/>
      <p:bldP spid="69" grpId="2" animBg="1"/>
      <p:bldP spid="69" grpId="3" animBg="1"/>
      <p:bldP spid="70" grpId="0" animBg="1"/>
      <p:bldP spid="70" grpId="1" animBg="1"/>
      <p:bldP spid="70" grpId="2" animBg="1"/>
      <p:bldP spid="70" grpId="3" animBg="1"/>
      <p:bldP spid="71" grpId="0" animBg="1"/>
      <p:bldP spid="71" grpId="1" animBg="1"/>
      <p:bldP spid="71" grpId="2" animBg="1"/>
      <p:bldP spid="71" grpId="3" animBg="1"/>
      <p:bldP spid="72" grpId="0" animBg="1"/>
      <p:bldP spid="72" grpId="1" animBg="1"/>
      <p:bldP spid="72" grpId="2" animBg="1"/>
      <p:bldP spid="72" grpId="3" animBg="1"/>
      <p:bldP spid="73" grpId="0" animBg="1"/>
      <p:bldP spid="73" grpId="1" animBg="1"/>
      <p:bldP spid="73" grpId="2" animBg="1"/>
      <p:bldP spid="73" grpId="3" animBg="1"/>
      <p:bldP spid="74" grpId="0" animBg="1"/>
      <p:bldP spid="74" grpId="1" animBg="1"/>
      <p:bldP spid="74" grpId="2" animBg="1"/>
      <p:bldP spid="74" grpId="3" animBg="1"/>
      <p:bldP spid="75" grpId="0" animBg="1"/>
      <p:bldP spid="75" grpId="1" animBg="1"/>
      <p:bldP spid="75" grpId="2" animBg="1"/>
      <p:bldP spid="75" grpId="3" animBg="1"/>
      <p:bldP spid="76" grpId="0" animBg="1"/>
      <p:bldP spid="76" grpId="1" animBg="1"/>
      <p:bldP spid="76" grpId="2" animBg="1"/>
      <p:bldP spid="76" grpId="3" animBg="1"/>
      <p:bldP spid="77" grpId="0" animBg="1"/>
      <p:bldP spid="77" grpId="1" animBg="1"/>
      <p:bldP spid="77" grpId="2" animBg="1"/>
      <p:bldP spid="77" grpId="3" animBg="1"/>
      <p:bldP spid="78" grpId="0" animBg="1"/>
      <p:bldP spid="78" grpId="1" animBg="1"/>
      <p:bldP spid="78" grpId="2" animBg="1"/>
      <p:bldP spid="78" grpId="3" animBg="1"/>
      <p:bldP spid="79" grpId="0" animBg="1"/>
      <p:bldP spid="79" grpId="1" animBg="1"/>
      <p:bldP spid="79" grpId="2" animBg="1"/>
      <p:bldP spid="79" grpId="3" animBg="1"/>
      <p:bldP spid="80" grpId="0" animBg="1"/>
      <p:bldP spid="80" grpId="1" animBg="1"/>
      <p:bldP spid="80" grpId="2" animBg="1"/>
      <p:bldP spid="80" grpId="3" animBg="1"/>
      <p:bldP spid="81" grpId="0" animBg="1"/>
      <p:bldP spid="81" grpId="1" animBg="1"/>
      <p:bldP spid="81" grpId="2" animBg="1"/>
      <p:bldP spid="81" grpId="3" animBg="1"/>
      <p:bldP spid="82" grpId="0" animBg="1"/>
      <p:bldP spid="82" grpId="1" animBg="1"/>
      <p:bldP spid="82" grpId="2" animBg="1"/>
      <p:bldP spid="82" grpId="3" animBg="1"/>
      <p:bldP spid="83" grpId="0" animBg="1"/>
      <p:bldP spid="83" grpId="1" animBg="1"/>
      <p:bldP spid="83" grpId="2" animBg="1"/>
      <p:bldP spid="83" grpId="3" animBg="1"/>
      <p:bldP spid="87" grpId="0" animBg="1"/>
      <p:bldP spid="88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6">
                <a:lumMod val="50000"/>
              </a:schemeClr>
            </a:gs>
            <a:gs pos="50000">
              <a:schemeClr val="bg1">
                <a:shade val="67500"/>
                <a:satMod val="115000"/>
              </a:schemeClr>
            </a:gs>
            <a:gs pos="100000">
              <a:schemeClr val="bg1">
                <a:shade val="100000"/>
                <a:satMod val="115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5e5e3ea0a2a30b9e12800209566b771b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4 Cheurón"/>
          <p:cNvSpPr/>
          <p:nvPr/>
        </p:nvSpPr>
        <p:spPr>
          <a:xfrm rot="16200000">
            <a:off x="321471" y="1178709"/>
            <a:ext cx="1142976" cy="1785918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0">
                <a:schemeClr val="bg2">
                  <a:lumMod val="10000"/>
                </a:schemeClr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 rot="5400000">
            <a:off x="321471" y="2178841"/>
            <a:ext cx="1142976" cy="1785918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0">
                <a:schemeClr val="bg2">
                  <a:lumMod val="10000"/>
                </a:schemeClr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 rot="16200000">
            <a:off x="2107389" y="1178709"/>
            <a:ext cx="1142976" cy="1785918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0">
                <a:schemeClr val="bg2">
                  <a:lumMod val="10000"/>
                </a:schemeClr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 rot="5400000">
            <a:off x="2107389" y="2178841"/>
            <a:ext cx="1142976" cy="1785918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0">
                <a:schemeClr val="bg2">
                  <a:lumMod val="10000"/>
                </a:schemeClr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rot="16200000">
            <a:off x="3929090" y="1142990"/>
            <a:ext cx="1142976" cy="1857356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0">
                <a:schemeClr val="bg2">
                  <a:lumMod val="10000"/>
                </a:schemeClr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 rot="5400000">
            <a:off x="3929090" y="2143122"/>
            <a:ext cx="1142976" cy="1857356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0">
                <a:schemeClr val="bg2">
                  <a:lumMod val="10000"/>
                </a:schemeClr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 rot="16200000">
            <a:off x="5786462" y="1142974"/>
            <a:ext cx="1142976" cy="1857388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0">
                <a:schemeClr val="bg2">
                  <a:lumMod val="10000"/>
                </a:schemeClr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 rot="5400000">
            <a:off x="5786462" y="2143106"/>
            <a:ext cx="1142976" cy="1857388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0">
                <a:schemeClr val="bg2">
                  <a:lumMod val="10000"/>
                </a:schemeClr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 rot="16200000">
            <a:off x="7643834" y="1142990"/>
            <a:ext cx="1142976" cy="1857356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0">
                <a:schemeClr val="bg2">
                  <a:lumMod val="10000"/>
                </a:schemeClr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Cheurón"/>
          <p:cNvSpPr/>
          <p:nvPr/>
        </p:nvSpPr>
        <p:spPr>
          <a:xfrm rot="5400000">
            <a:off x="7643834" y="2143122"/>
            <a:ext cx="1142976" cy="1857356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0">
                <a:schemeClr val="bg2">
                  <a:lumMod val="10000"/>
                </a:schemeClr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Cheurón"/>
          <p:cNvSpPr/>
          <p:nvPr/>
        </p:nvSpPr>
        <p:spPr>
          <a:xfrm rot="16200000">
            <a:off x="321471" y="678643"/>
            <a:ext cx="1142976" cy="1785918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0">
                <a:schemeClr val="bg2">
                  <a:lumMod val="10000"/>
                </a:schemeClr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Cheurón"/>
          <p:cNvSpPr/>
          <p:nvPr/>
        </p:nvSpPr>
        <p:spPr>
          <a:xfrm rot="16200000">
            <a:off x="2107389" y="678643"/>
            <a:ext cx="1142976" cy="1785918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0">
                <a:schemeClr val="bg2">
                  <a:lumMod val="10000"/>
                </a:schemeClr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Cheurón"/>
          <p:cNvSpPr/>
          <p:nvPr/>
        </p:nvSpPr>
        <p:spPr>
          <a:xfrm rot="16200000">
            <a:off x="3929090" y="642924"/>
            <a:ext cx="1142976" cy="1857356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0">
                <a:schemeClr val="bg2">
                  <a:lumMod val="10000"/>
                </a:schemeClr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Cheurón"/>
          <p:cNvSpPr/>
          <p:nvPr/>
        </p:nvSpPr>
        <p:spPr>
          <a:xfrm rot="16200000">
            <a:off x="5786462" y="642908"/>
            <a:ext cx="1142976" cy="1857388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0">
                <a:schemeClr val="bg2">
                  <a:lumMod val="10000"/>
                </a:schemeClr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Cheurón"/>
          <p:cNvSpPr/>
          <p:nvPr/>
        </p:nvSpPr>
        <p:spPr>
          <a:xfrm rot="16200000">
            <a:off x="7643834" y="642924"/>
            <a:ext cx="1142976" cy="1857356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0">
                <a:schemeClr val="bg2">
                  <a:lumMod val="10000"/>
                </a:schemeClr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Cheurón"/>
          <p:cNvSpPr/>
          <p:nvPr/>
        </p:nvSpPr>
        <p:spPr>
          <a:xfrm rot="16200000">
            <a:off x="321471" y="107139"/>
            <a:ext cx="1142976" cy="1785918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0">
                <a:schemeClr val="bg2">
                  <a:lumMod val="10000"/>
                </a:schemeClr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Cheurón"/>
          <p:cNvSpPr/>
          <p:nvPr/>
        </p:nvSpPr>
        <p:spPr>
          <a:xfrm rot="16200000">
            <a:off x="2107389" y="107139"/>
            <a:ext cx="1142976" cy="1785918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0">
                <a:schemeClr val="bg2">
                  <a:lumMod val="10000"/>
                </a:schemeClr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Cheurón"/>
          <p:cNvSpPr/>
          <p:nvPr/>
        </p:nvSpPr>
        <p:spPr>
          <a:xfrm rot="16200000">
            <a:off x="3929090" y="71420"/>
            <a:ext cx="1142976" cy="1857356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0">
                <a:schemeClr val="bg2">
                  <a:lumMod val="10000"/>
                </a:schemeClr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Cheurón"/>
          <p:cNvSpPr/>
          <p:nvPr/>
        </p:nvSpPr>
        <p:spPr>
          <a:xfrm rot="16200000">
            <a:off x="5786462" y="71404"/>
            <a:ext cx="1142976" cy="1857388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0">
                <a:schemeClr val="bg2">
                  <a:lumMod val="10000"/>
                </a:schemeClr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Cheurón"/>
          <p:cNvSpPr/>
          <p:nvPr/>
        </p:nvSpPr>
        <p:spPr>
          <a:xfrm rot="16200000">
            <a:off x="7643834" y="71420"/>
            <a:ext cx="1142976" cy="1857356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0">
                <a:schemeClr val="bg2">
                  <a:lumMod val="10000"/>
                </a:schemeClr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Cheurón"/>
          <p:cNvSpPr/>
          <p:nvPr/>
        </p:nvSpPr>
        <p:spPr>
          <a:xfrm rot="16200000">
            <a:off x="321471" y="-321471"/>
            <a:ext cx="1142976" cy="1785918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0">
                <a:schemeClr val="bg2">
                  <a:lumMod val="10000"/>
                </a:schemeClr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Cheurón"/>
          <p:cNvSpPr/>
          <p:nvPr/>
        </p:nvSpPr>
        <p:spPr>
          <a:xfrm rot="16200000">
            <a:off x="2107389" y="-321471"/>
            <a:ext cx="1142976" cy="1785918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0">
                <a:schemeClr val="bg2">
                  <a:lumMod val="10000"/>
                </a:schemeClr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Cheurón"/>
          <p:cNvSpPr/>
          <p:nvPr/>
        </p:nvSpPr>
        <p:spPr>
          <a:xfrm rot="16200000">
            <a:off x="3929090" y="-357190"/>
            <a:ext cx="1142976" cy="1857356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0">
                <a:schemeClr val="bg2">
                  <a:lumMod val="10000"/>
                </a:schemeClr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8" name="27 Cheurón"/>
          <p:cNvSpPr/>
          <p:nvPr/>
        </p:nvSpPr>
        <p:spPr>
          <a:xfrm rot="16200000">
            <a:off x="5786462" y="-357206"/>
            <a:ext cx="1142976" cy="1857388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0">
                <a:schemeClr val="bg2">
                  <a:lumMod val="10000"/>
                </a:schemeClr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9" name="28 Cheurón"/>
          <p:cNvSpPr/>
          <p:nvPr/>
        </p:nvSpPr>
        <p:spPr>
          <a:xfrm rot="16200000">
            <a:off x="7643834" y="-357190"/>
            <a:ext cx="1142976" cy="1857356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0">
                <a:schemeClr val="bg2">
                  <a:lumMod val="10000"/>
                </a:schemeClr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0" name="29 Cheurón"/>
          <p:cNvSpPr/>
          <p:nvPr/>
        </p:nvSpPr>
        <p:spPr>
          <a:xfrm rot="5400000">
            <a:off x="321471" y="2750345"/>
            <a:ext cx="1142976" cy="1785918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0">
                <a:schemeClr val="bg2">
                  <a:lumMod val="10000"/>
                </a:schemeClr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1" name="30 Cheurón"/>
          <p:cNvSpPr/>
          <p:nvPr/>
        </p:nvSpPr>
        <p:spPr>
          <a:xfrm rot="5400000">
            <a:off x="2107389" y="2750345"/>
            <a:ext cx="1142976" cy="1785918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0">
                <a:schemeClr val="bg2">
                  <a:lumMod val="10000"/>
                </a:schemeClr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2" name="31 Cheurón"/>
          <p:cNvSpPr/>
          <p:nvPr/>
        </p:nvSpPr>
        <p:spPr>
          <a:xfrm rot="5400000">
            <a:off x="3929090" y="2714626"/>
            <a:ext cx="1142976" cy="1857356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0">
                <a:schemeClr val="bg2">
                  <a:lumMod val="10000"/>
                </a:schemeClr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3" name="32 Cheurón"/>
          <p:cNvSpPr/>
          <p:nvPr/>
        </p:nvSpPr>
        <p:spPr>
          <a:xfrm rot="5400000">
            <a:off x="5786462" y="2714610"/>
            <a:ext cx="1142976" cy="1857388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0">
                <a:schemeClr val="bg2">
                  <a:lumMod val="10000"/>
                </a:schemeClr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4" name="33 Cheurón"/>
          <p:cNvSpPr/>
          <p:nvPr/>
        </p:nvSpPr>
        <p:spPr>
          <a:xfrm rot="5400000">
            <a:off x="7643834" y="2714626"/>
            <a:ext cx="1142976" cy="1857356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0">
                <a:schemeClr val="bg2">
                  <a:lumMod val="10000"/>
                </a:schemeClr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5" name="34 Cheurón"/>
          <p:cNvSpPr/>
          <p:nvPr/>
        </p:nvSpPr>
        <p:spPr>
          <a:xfrm rot="5400000">
            <a:off x="321471" y="3250411"/>
            <a:ext cx="1142976" cy="1785918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0">
                <a:schemeClr val="bg2">
                  <a:lumMod val="10000"/>
                </a:schemeClr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6" name="35 Cheurón"/>
          <p:cNvSpPr/>
          <p:nvPr/>
        </p:nvSpPr>
        <p:spPr>
          <a:xfrm rot="5400000">
            <a:off x="2107389" y="3250411"/>
            <a:ext cx="1142976" cy="1785918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0">
                <a:schemeClr val="bg2">
                  <a:lumMod val="10000"/>
                </a:schemeClr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7" name="36 Cheurón"/>
          <p:cNvSpPr/>
          <p:nvPr/>
        </p:nvSpPr>
        <p:spPr>
          <a:xfrm rot="5400000">
            <a:off x="3929090" y="3214692"/>
            <a:ext cx="1142976" cy="1857356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0">
                <a:schemeClr val="bg2">
                  <a:lumMod val="10000"/>
                </a:schemeClr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8" name="37 Cheurón"/>
          <p:cNvSpPr/>
          <p:nvPr/>
        </p:nvSpPr>
        <p:spPr>
          <a:xfrm rot="5400000">
            <a:off x="5786462" y="3214676"/>
            <a:ext cx="1142976" cy="1857388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0">
                <a:schemeClr val="bg2">
                  <a:lumMod val="10000"/>
                </a:schemeClr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9" name="38 Cheurón"/>
          <p:cNvSpPr/>
          <p:nvPr/>
        </p:nvSpPr>
        <p:spPr>
          <a:xfrm rot="5400000">
            <a:off x="7643834" y="3214692"/>
            <a:ext cx="1142976" cy="1857356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0">
                <a:schemeClr val="bg2">
                  <a:lumMod val="10000"/>
                </a:schemeClr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0" name="39 Cheurón"/>
          <p:cNvSpPr/>
          <p:nvPr/>
        </p:nvSpPr>
        <p:spPr>
          <a:xfrm rot="5400000">
            <a:off x="321471" y="3679053"/>
            <a:ext cx="1142976" cy="1785918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0">
                <a:schemeClr val="bg2">
                  <a:lumMod val="10000"/>
                </a:schemeClr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1" name="40 Cheurón"/>
          <p:cNvSpPr/>
          <p:nvPr/>
        </p:nvSpPr>
        <p:spPr>
          <a:xfrm rot="5400000">
            <a:off x="2107389" y="3679053"/>
            <a:ext cx="1142976" cy="1785918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0">
                <a:schemeClr val="bg2">
                  <a:lumMod val="10000"/>
                </a:schemeClr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2" name="41 Cheurón"/>
          <p:cNvSpPr/>
          <p:nvPr/>
        </p:nvSpPr>
        <p:spPr>
          <a:xfrm rot="5400000">
            <a:off x="3929090" y="3643334"/>
            <a:ext cx="1142976" cy="1857356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0">
                <a:schemeClr val="bg2">
                  <a:lumMod val="10000"/>
                </a:schemeClr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3" name="42 Cheurón"/>
          <p:cNvSpPr/>
          <p:nvPr/>
        </p:nvSpPr>
        <p:spPr>
          <a:xfrm rot="5400000">
            <a:off x="5786462" y="3643318"/>
            <a:ext cx="1142976" cy="1857388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0">
                <a:schemeClr val="bg2">
                  <a:lumMod val="10000"/>
                </a:schemeClr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4" name="43 Cheurón"/>
          <p:cNvSpPr/>
          <p:nvPr/>
        </p:nvSpPr>
        <p:spPr>
          <a:xfrm rot="5400000">
            <a:off x="7643834" y="3643334"/>
            <a:ext cx="1142976" cy="1857356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0">
                <a:schemeClr val="bg2">
                  <a:lumMod val="10000"/>
                </a:schemeClr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6" name="45 Rectángulo"/>
          <p:cNvSpPr/>
          <p:nvPr/>
        </p:nvSpPr>
        <p:spPr>
          <a:xfrm>
            <a:off x="-285784" y="-285770"/>
            <a:ext cx="9715504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Rectángulo"/>
          <p:cNvSpPr/>
          <p:nvPr/>
        </p:nvSpPr>
        <p:spPr>
          <a:xfrm>
            <a:off x="-1500230" y="-1214464"/>
            <a:ext cx="11930146" cy="7715304"/>
          </a:xfrm>
          <a:prstGeom prst="rect">
            <a:avLst/>
          </a:prstGeom>
          <a:gradFill flip="none" rotWithShape="1">
            <a:gsLst>
              <a:gs pos="94000">
                <a:schemeClr val="tx2">
                  <a:lumMod val="60000"/>
                  <a:lumOff val="40000"/>
                </a:schemeClr>
              </a:gs>
              <a:gs pos="50000">
                <a:schemeClr val="accent1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accent1">
                  <a:lumMod val="20000"/>
                  <a:lumOff val="80000"/>
                  <a:shade val="100000"/>
                  <a:satMod val="115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7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1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5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9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3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7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1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5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7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0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3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6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8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9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1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2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4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5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7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8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0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1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3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4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6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7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9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0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2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3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5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6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8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9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1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2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4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5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7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8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0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1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3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4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6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7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0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3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6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8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9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1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2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4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5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7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8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0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1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3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4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6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7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9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0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2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3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5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6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8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9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1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2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4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5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7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8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0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1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3" dur="2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4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6" dur="2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8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0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2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0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4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6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8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0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2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4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2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6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8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0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8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2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4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6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7" fill="hold">
                            <p:stCondLst>
                              <p:cond delay="2000"/>
                            </p:stCondLst>
                            <p:childTnLst>
                              <p:par>
                                <p:cTn id="368" presetID="2" presetClass="exit" presetSubtype="4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5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6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9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0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3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4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7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8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1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2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5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6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9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0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3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4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7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8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1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2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5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6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8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2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6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0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4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8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9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0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2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3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4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6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7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8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0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1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2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4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5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6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8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9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0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2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3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4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6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7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8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0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1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2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4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5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6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8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9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0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2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3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4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6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7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8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0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1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2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4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5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6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8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2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1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3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4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3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7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38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0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41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3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44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6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47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9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50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2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53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5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56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8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59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1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62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4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65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7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68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0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71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3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74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6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77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9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80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2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83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5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86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8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8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1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9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4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9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7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98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0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01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3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04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6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07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9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10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2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13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5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16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8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19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1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22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4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25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7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28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0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31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3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34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6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37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9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40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2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43" dur="2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5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46" dur="2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8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0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2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4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5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6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8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9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0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1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2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3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4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6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8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0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2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4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5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6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7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8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9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0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2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4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6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7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8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0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1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2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3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4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5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6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8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0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0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2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03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4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6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7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8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9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0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1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2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4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6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8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9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0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2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3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4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5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6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7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2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3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7" dur="3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1" grpId="0" animBg="1"/>
      <p:bldP spid="11" grpId="1" animBg="1"/>
      <p:bldP spid="11" grpId="2" animBg="1"/>
      <p:bldP spid="11" grpId="3" animBg="1"/>
      <p:bldP spid="11" grpId="4" animBg="1"/>
      <p:bldP spid="11" grpId="5" animBg="1"/>
      <p:bldP spid="12" grpId="0" animBg="1"/>
      <p:bldP spid="12" grpId="1" animBg="1"/>
      <p:bldP spid="12" grpId="2" animBg="1"/>
      <p:bldP spid="12" grpId="3" animBg="1"/>
      <p:bldP spid="12" grpId="4" animBg="1"/>
      <p:bldP spid="12" grpId="5" animBg="1"/>
      <p:bldP spid="13" grpId="0" animBg="1"/>
      <p:bldP spid="13" grpId="1" animBg="1"/>
      <p:bldP spid="13" grpId="2" animBg="1"/>
      <p:bldP spid="13" grpId="3" animBg="1"/>
      <p:bldP spid="13" grpId="4" animBg="1"/>
      <p:bldP spid="13" grpId="5" animBg="1"/>
      <p:bldP spid="14" grpId="0" animBg="1"/>
      <p:bldP spid="14" grpId="1" animBg="1"/>
      <p:bldP spid="14" grpId="2" animBg="1"/>
      <p:bldP spid="14" grpId="3" animBg="1"/>
      <p:bldP spid="14" grpId="4" animBg="1"/>
      <p:bldP spid="14" grpId="5" animBg="1"/>
      <p:bldP spid="15" grpId="0" animBg="1"/>
      <p:bldP spid="15" grpId="1" animBg="1"/>
      <p:bldP spid="15" grpId="2" animBg="1"/>
      <p:bldP spid="15" grpId="3" animBg="1"/>
      <p:bldP spid="15" grpId="4" animBg="1"/>
      <p:bldP spid="15" grpId="5" animBg="1"/>
      <p:bldP spid="16" grpId="0" animBg="1"/>
      <p:bldP spid="16" grpId="1" animBg="1"/>
      <p:bldP spid="16" grpId="2" animBg="1"/>
      <p:bldP spid="16" grpId="3" animBg="1"/>
      <p:bldP spid="16" grpId="4" animBg="1"/>
      <p:bldP spid="16" grpId="5" animBg="1"/>
      <p:bldP spid="17" grpId="0" animBg="1"/>
      <p:bldP spid="17" grpId="1" animBg="1"/>
      <p:bldP spid="17" grpId="2" animBg="1"/>
      <p:bldP spid="17" grpId="3" animBg="1"/>
      <p:bldP spid="17" grpId="4" animBg="1"/>
      <p:bldP spid="17" grpId="5" animBg="1"/>
      <p:bldP spid="18" grpId="0" animBg="1"/>
      <p:bldP spid="18" grpId="1" animBg="1"/>
      <p:bldP spid="18" grpId="2" animBg="1"/>
      <p:bldP spid="18" grpId="3" animBg="1"/>
      <p:bldP spid="18" grpId="4" animBg="1"/>
      <p:bldP spid="18" grpId="5" animBg="1"/>
      <p:bldP spid="19" grpId="0" animBg="1"/>
      <p:bldP spid="19" grpId="1" animBg="1"/>
      <p:bldP spid="19" grpId="2" animBg="1"/>
      <p:bldP spid="19" grpId="3" animBg="1"/>
      <p:bldP spid="19" grpId="4" animBg="1"/>
      <p:bldP spid="19" grpId="5" animBg="1"/>
      <p:bldP spid="20" grpId="0" animBg="1"/>
      <p:bldP spid="20" grpId="1" animBg="1"/>
      <p:bldP spid="20" grpId="2" animBg="1"/>
      <p:bldP spid="20" grpId="3" animBg="1"/>
      <p:bldP spid="20" grpId="4" animBg="1"/>
      <p:bldP spid="20" grpId="5" animBg="1"/>
      <p:bldP spid="21" grpId="0" animBg="1"/>
      <p:bldP spid="21" grpId="1" animBg="1"/>
      <p:bldP spid="21" grpId="2" animBg="1"/>
      <p:bldP spid="21" grpId="3" animBg="1"/>
      <p:bldP spid="21" grpId="4" animBg="1"/>
      <p:bldP spid="21" grpId="5" animBg="1"/>
      <p:bldP spid="22" grpId="0" animBg="1"/>
      <p:bldP spid="22" grpId="1" animBg="1"/>
      <p:bldP spid="22" grpId="2" animBg="1"/>
      <p:bldP spid="22" grpId="3" animBg="1"/>
      <p:bldP spid="22" grpId="4" animBg="1"/>
      <p:bldP spid="22" grpId="5" animBg="1"/>
      <p:bldP spid="23" grpId="0" animBg="1"/>
      <p:bldP spid="23" grpId="1" animBg="1"/>
      <p:bldP spid="23" grpId="2" animBg="1"/>
      <p:bldP spid="23" grpId="3" animBg="1"/>
      <p:bldP spid="23" grpId="4" animBg="1"/>
      <p:bldP spid="23" grpId="5" animBg="1"/>
      <p:bldP spid="24" grpId="0" animBg="1"/>
      <p:bldP spid="24" grpId="1" animBg="1"/>
      <p:bldP spid="24" grpId="2" animBg="1"/>
      <p:bldP spid="24" grpId="3" animBg="1"/>
      <p:bldP spid="24" grpId="4" animBg="1"/>
      <p:bldP spid="24" grpId="5" animBg="1"/>
      <p:bldP spid="25" grpId="0" animBg="1"/>
      <p:bldP spid="25" grpId="1" animBg="1"/>
      <p:bldP spid="25" grpId="2" animBg="1"/>
      <p:bldP spid="25" grpId="3" animBg="1"/>
      <p:bldP spid="25" grpId="4" animBg="1"/>
      <p:bldP spid="25" grpId="5" animBg="1"/>
      <p:bldP spid="26" grpId="0" animBg="1"/>
      <p:bldP spid="26" grpId="1" animBg="1"/>
      <p:bldP spid="26" grpId="2" animBg="1"/>
      <p:bldP spid="26" grpId="3" animBg="1"/>
      <p:bldP spid="26" grpId="4" animBg="1"/>
      <p:bldP spid="26" grpId="5" animBg="1"/>
      <p:bldP spid="27" grpId="0" animBg="1"/>
      <p:bldP spid="27" grpId="1" animBg="1"/>
      <p:bldP spid="27" grpId="2" animBg="1"/>
      <p:bldP spid="27" grpId="3" animBg="1"/>
      <p:bldP spid="27" grpId="4" animBg="1"/>
      <p:bldP spid="27" grpId="5" animBg="1"/>
      <p:bldP spid="28" grpId="0" animBg="1"/>
      <p:bldP spid="28" grpId="1" animBg="1"/>
      <p:bldP spid="28" grpId="2" animBg="1"/>
      <p:bldP spid="28" grpId="3" animBg="1"/>
      <p:bldP spid="28" grpId="4" animBg="1"/>
      <p:bldP spid="28" grpId="5" animBg="1"/>
      <p:bldP spid="29" grpId="0" animBg="1"/>
      <p:bldP spid="29" grpId="1" animBg="1"/>
      <p:bldP spid="29" grpId="2" animBg="1"/>
      <p:bldP spid="29" grpId="3" animBg="1"/>
      <p:bldP spid="29" grpId="4" animBg="1"/>
      <p:bldP spid="29" grpId="5" animBg="1"/>
      <p:bldP spid="30" grpId="0" animBg="1"/>
      <p:bldP spid="30" grpId="1" animBg="1"/>
      <p:bldP spid="30" grpId="2" animBg="1"/>
      <p:bldP spid="30" grpId="3" animBg="1"/>
      <p:bldP spid="30" grpId="4" animBg="1"/>
      <p:bldP spid="30" grpId="5" animBg="1"/>
      <p:bldP spid="31" grpId="0" animBg="1"/>
      <p:bldP spid="31" grpId="1" animBg="1"/>
      <p:bldP spid="31" grpId="2" animBg="1"/>
      <p:bldP spid="31" grpId="3" animBg="1"/>
      <p:bldP spid="31" grpId="4" animBg="1"/>
      <p:bldP spid="31" grpId="5" animBg="1"/>
      <p:bldP spid="32" grpId="0" animBg="1"/>
      <p:bldP spid="32" grpId="1" animBg="1"/>
      <p:bldP spid="32" grpId="2" animBg="1"/>
      <p:bldP spid="32" grpId="3" animBg="1"/>
      <p:bldP spid="32" grpId="4" animBg="1"/>
      <p:bldP spid="32" grpId="5" animBg="1"/>
      <p:bldP spid="33" grpId="0" animBg="1"/>
      <p:bldP spid="33" grpId="1" animBg="1"/>
      <p:bldP spid="33" grpId="2" animBg="1"/>
      <p:bldP spid="33" grpId="3" animBg="1"/>
      <p:bldP spid="33" grpId="4" animBg="1"/>
      <p:bldP spid="33" grpId="5" animBg="1"/>
      <p:bldP spid="34" grpId="0" animBg="1"/>
      <p:bldP spid="34" grpId="1" animBg="1"/>
      <p:bldP spid="34" grpId="2" animBg="1"/>
      <p:bldP spid="34" grpId="3" animBg="1"/>
      <p:bldP spid="34" grpId="4" animBg="1"/>
      <p:bldP spid="34" grpId="5" animBg="1"/>
      <p:bldP spid="35" grpId="0" animBg="1"/>
      <p:bldP spid="35" grpId="1" animBg="1"/>
      <p:bldP spid="35" grpId="2" animBg="1"/>
      <p:bldP spid="35" grpId="3" animBg="1"/>
      <p:bldP spid="35" grpId="4" animBg="1"/>
      <p:bldP spid="35" grpId="5" animBg="1"/>
      <p:bldP spid="36" grpId="0" animBg="1"/>
      <p:bldP spid="36" grpId="1" animBg="1"/>
      <p:bldP spid="36" grpId="2" animBg="1"/>
      <p:bldP spid="36" grpId="3" animBg="1"/>
      <p:bldP spid="36" grpId="4" animBg="1"/>
      <p:bldP spid="36" grpId="5" animBg="1"/>
      <p:bldP spid="37" grpId="0" animBg="1"/>
      <p:bldP spid="37" grpId="1" animBg="1"/>
      <p:bldP spid="37" grpId="2" animBg="1"/>
      <p:bldP spid="37" grpId="3" animBg="1"/>
      <p:bldP spid="37" grpId="4" animBg="1"/>
      <p:bldP spid="37" grpId="5" animBg="1"/>
      <p:bldP spid="38" grpId="0" animBg="1"/>
      <p:bldP spid="38" grpId="1" animBg="1"/>
      <p:bldP spid="38" grpId="2" animBg="1"/>
      <p:bldP spid="38" grpId="3" animBg="1"/>
      <p:bldP spid="38" grpId="4" animBg="1"/>
      <p:bldP spid="38" grpId="5" animBg="1"/>
      <p:bldP spid="39" grpId="0" animBg="1"/>
      <p:bldP spid="39" grpId="1" animBg="1"/>
      <p:bldP spid="39" grpId="2" animBg="1"/>
      <p:bldP spid="39" grpId="3" animBg="1"/>
      <p:bldP spid="39" grpId="4" animBg="1"/>
      <p:bldP spid="39" grpId="5" animBg="1"/>
      <p:bldP spid="40" grpId="0" animBg="1"/>
      <p:bldP spid="40" grpId="1" animBg="1"/>
      <p:bldP spid="40" grpId="2" animBg="1"/>
      <p:bldP spid="40" grpId="3" animBg="1"/>
      <p:bldP spid="40" grpId="4" animBg="1"/>
      <p:bldP spid="40" grpId="5" animBg="1"/>
      <p:bldP spid="41" grpId="0" animBg="1"/>
      <p:bldP spid="41" grpId="1" animBg="1"/>
      <p:bldP spid="41" grpId="2" animBg="1"/>
      <p:bldP spid="41" grpId="3" animBg="1"/>
      <p:bldP spid="41" grpId="4" animBg="1"/>
      <p:bldP spid="41" grpId="5" animBg="1"/>
      <p:bldP spid="42" grpId="0" animBg="1"/>
      <p:bldP spid="42" grpId="1" animBg="1"/>
      <p:bldP spid="42" grpId="2" animBg="1"/>
      <p:bldP spid="42" grpId="3" animBg="1"/>
      <p:bldP spid="42" grpId="4" animBg="1"/>
      <p:bldP spid="42" grpId="5" animBg="1"/>
      <p:bldP spid="43" grpId="0" animBg="1"/>
      <p:bldP spid="43" grpId="1" animBg="1"/>
      <p:bldP spid="43" grpId="2" animBg="1"/>
      <p:bldP spid="43" grpId="3" animBg="1"/>
      <p:bldP spid="43" grpId="4" animBg="1"/>
      <p:bldP spid="43" grpId="5" animBg="1"/>
      <p:bldP spid="44" grpId="0" animBg="1"/>
      <p:bldP spid="44" grpId="1" animBg="1"/>
      <p:bldP spid="44" grpId="2" animBg="1"/>
      <p:bldP spid="44" grpId="3" animBg="1"/>
      <p:bldP spid="44" grpId="4" animBg="1"/>
      <p:bldP spid="44" grpId="5" animBg="1"/>
      <p:bldP spid="46" grpId="0" animBg="1"/>
      <p:bldP spid="4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5">
                <a:lumMod val="50000"/>
              </a:schemeClr>
            </a:gs>
            <a:gs pos="50000">
              <a:schemeClr val="bg1">
                <a:shade val="67500"/>
                <a:satMod val="115000"/>
              </a:schemeClr>
            </a:gs>
            <a:gs pos="100000">
              <a:schemeClr val="bg1">
                <a:shade val="100000"/>
                <a:satMod val="115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d6b3060987d3e49db0fcf9f009f81f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4 Luna"/>
          <p:cNvSpPr/>
          <p:nvPr/>
        </p:nvSpPr>
        <p:spPr>
          <a:xfrm>
            <a:off x="0" y="0"/>
            <a:ext cx="2857488" cy="5143500"/>
          </a:xfrm>
          <a:prstGeom prst="moon">
            <a:avLst>
              <a:gd name="adj" fmla="val 12666"/>
            </a:avLst>
          </a:prstGeom>
          <a:gradFill flip="none" rotWithShape="1">
            <a:gsLst>
              <a:gs pos="45000">
                <a:schemeClr val="accent6">
                  <a:lumMod val="50000"/>
                </a:schemeClr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flipH="1">
            <a:off x="6357950" y="0"/>
            <a:ext cx="2786050" cy="5143500"/>
          </a:xfrm>
          <a:prstGeom prst="moon">
            <a:avLst>
              <a:gd name="adj" fmla="val 14495"/>
            </a:avLst>
          </a:prstGeom>
          <a:gradFill flip="none" rotWithShape="1">
            <a:gsLst>
              <a:gs pos="45000">
                <a:schemeClr val="accent6">
                  <a:lumMod val="50000"/>
                </a:schemeClr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>
            <a:off x="714348" y="0"/>
            <a:ext cx="2857488" cy="5143500"/>
          </a:xfrm>
          <a:prstGeom prst="moon">
            <a:avLst>
              <a:gd name="adj" fmla="val 11999"/>
            </a:avLst>
          </a:prstGeom>
          <a:gradFill flip="none" rotWithShape="1">
            <a:gsLst>
              <a:gs pos="45000">
                <a:schemeClr val="accent6">
                  <a:lumMod val="50000"/>
                </a:schemeClr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flipH="1">
            <a:off x="5643570" y="0"/>
            <a:ext cx="2786050" cy="5143500"/>
          </a:xfrm>
          <a:prstGeom prst="moon">
            <a:avLst>
              <a:gd name="adj" fmla="val 14495"/>
            </a:avLst>
          </a:prstGeom>
          <a:gradFill flip="none" rotWithShape="1">
            <a:gsLst>
              <a:gs pos="45000">
                <a:schemeClr val="accent6">
                  <a:lumMod val="50000"/>
                </a:schemeClr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flipH="1">
            <a:off x="4929190" y="0"/>
            <a:ext cx="2786050" cy="5143500"/>
          </a:xfrm>
          <a:prstGeom prst="moon">
            <a:avLst>
              <a:gd name="adj" fmla="val 13128"/>
            </a:avLst>
          </a:prstGeom>
          <a:gradFill flip="none" rotWithShape="1">
            <a:gsLst>
              <a:gs pos="45000">
                <a:schemeClr val="accent6">
                  <a:lumMod val="50000"/>
                </a:schemeClr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>
            <a:off x="1428728" y="0"/>
            <a:ext cx="2857488" cy="5143500"/>
          </a:xfrm>
          <a:prstGeom prst="moon">
            <a:avLst>
              <a:gd name="adj" fmla="val 14000"/>
            </a:avLst>
          </a:prstGeom>
          <a:gradFill flip="none" rotWithShape="1">
            <a:gsLst>
              <a:gs pos="45000">
                <a:schemeClr val="accent6">
                  <a:lumMod val="50000"/>
                </a:schemeClr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>
            <a:off x="2214546" y="0"/>
            <a:ext cx="2857488" cy="5143500"/>
          </a:xfrm>
          <a:prstGeom prst="moon">
            <a:avLst>
              <a:gd name="adj" fmla="val 14000"/>
            </a:avLst>
          </a:prstGeom>
          <a:gradFill flip="none" rotWithShape="1">
            <a:gsLst>
              <a:gs pos="45000">
                <a:schemeClr val="accent6">
                  <a:lumMod val="50000"/>
                </a:schemeClr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 flipH="1">
            <a:off x="4214810" y="0"/>
            <a:ext cx="2786050" cy="5143500"/>
          </a:xfrm>
          <a:prstGeom prst="moon">
            <a:avLst>
              <a:gd name="adj" fmla="val 12444"/>
            </a:avLst>
          </a:prstGeom>
          <a:gradFill flip="none" rotWithShape="1">
            <a:gsLst>
              <a:gs pos="45000">
                <a:schemeClr val="accent6">
                  <a:lumMod val="50000"/>
                </a:schemeClr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-285784" y="-285770"/>
            <a:ext cx="9715504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-1500230" y="-1214464"/>
            <a:ext cx="11930146" cy="7715304"/>
          </a:xfrm>
          <a:prstGeom prst="rect">
            <a:avLst/>
          </a:prstGeom>
          <a:gradFill flip="none" rotWithShape="1">
            <a:gsLst>
              <a:gs pos="94000">
                <a:schemeClr val="tx2">
                  <a:lumMod val="60000"/>
                  <a:lumOff val="40000"/>
                </a:schemeClr>
              </a:gs>
              <a:gs pos="50000">
                <a:schemeClr val="accent1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accent1">
                  <a:lumMod val="20000"/>
                  <a:lumOff val="80000"/>
                  <a:shade val="100000"/>
                  <a:satMod val="115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9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4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2000"/>
                            </p:stCondLst>
                            <p:childTnLst>
                              <p:par>
                                <p:cTn id="96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6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4" grpId="0" animBg="1"/>
      <p:bldP spid="1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322000"/>
            </a:gs>
            <a:gs pos="64999">
              <a:srgbClr val="F0EBD5"/>
            </a:gs>
            <a:gs pos="100000">
              <a:srgbClr val="D1C39F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4ca63edff83177654121ac841d9956bc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10764-rainbow-abstract-element-clipartJ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BD874B">
                <a:tint val="45000"/>
                <a:satMod val="400000"/>
              </a:srgbClr>
            </a:duotone>
            <a:lum bright="-20000" contrast="20000"/>
          </a:blip>
          <a:stretch>
            <a:fillRect/>
          </a:stretch>
        </p:blipFill>
        <p:spPr>
          <a:xfrm>
            <a:off x="3571869" y="2571750"/>
            <a:ext cx="2319049" cy="2071684"/>
          </a:xfrm>
          <a:prstGeom prst="rect">
            <a:avLst/>
          </a:prstGeom>
        </p:spPr>
      </p:pic>
      <p:pic>
        <p:nvPicPr>
          <p:cNvPr id="5" name="4 Imagen" descr="10764-rainbow-abstract-element-clipartJ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BD874B">
                <a:tint val="45000"/>
                <a:satMod val="400000"/>
              </a:srgbClr>
            </a:duotone>
            <a:lum bright="-20000" contrast="20000"/>
          </a:blip>
          <a:stretch>
            <a:fillRect/>
          </a:stretch>
        </p:blipFill>
        <p:spPr>
          <a:xfrm rot="10800000">
            <a:off x="3571869" y="571486"/>
            <a:ext cx="2319049" cy="2071684"/>
          </a:xfrm>
          <a:prstGeom prst="rect">
            <a:avLst/>
          </a:prstGeom>
        </p:spPr>
      </p:pic>
      <p:pic>
        <p:nvPicPr>
          <p:cNvPr id="6" name="5 Imagen" descr="10764-rainbow-abstract-element-clipartJ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BD874B">
                <a:tint val="45000"/>
                <a:satMod val="400000"/>
              </a:srgbClr>
            </a:duotone>
            <a:lum bright="-20000" contrast="20000"/>
          </a:blip>
          <a:stretch>
            <a:fillRect/>
          </a:stretch>
        </p:blipFill>
        <p:spPr>
          <a:xfrm rot="16032031">
            <a:off x="4932343" y="1601632"/>
            <a:ext cx="2319049" cy="2071684"/>
          </a:xfrm>
          <a:prstGeom prst="rect">
            <a:avLst/>
          </a:prstGeom>
        </p:spPr>
      </p:pic>
      <p:pic>
        <p:nvPicPr>
          <p:cNvPr id="7" name="6 Imagen" descr="10764-rainbow-abstract-element-clipartJ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BD874B">
                <a:tint val="45000"/>
                <a:satMod val="400000"/>
              </a:srgbClr>
            </a:duotone>
            <a:lum bright="-20000" contrast="20000"/>
          </a:blip>
          <a:stretch>
            <a:fillRect/>
          </a:stretch>
        </p:blipFill>
        <p:spPr>
          <a:xfrm rot="5400000">
            <a:off x="2162302" y="1623863"/>
            <a:ext cx="2319049" cy="2071684"/>
          </a:xfrm>
          <a:prstGeom prst="rect">
            <a:avLst/>
          </a:prstGeom>
        </p:spPr>
      </p:pic>
      <p:pic>
        <p:nvPicPr>
          <p:cNvPr id="8" name="7 Imagen" descr="10764-rainbow-abstract-element-clipartJ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BD874B">
                <a:tint val="45000"/>
                <a:satMod val="400000"/>
              </a:srgbClr>
            </a:duotone>
            <a:lum bright="-20000" contrast="20000"/>
          </a:blip>
          <a:stretch>
            <a:fillRect/>
          </a:stretch>
        </p:blipFill>
        <p:spPr>
          <a:xfrm rot="8394899">
            <a:off x="2609166" y="860488"/>
            <a:ext cx="2319049" cy="2071684"/>
          </a:xfrm>
          <a:prstGeom prst="rect">
            <a:avLst/>
          </a:prstGeom>
        </p:spPr>
      </p:pic>
      <p:pic>
        <p:nvPicPr>
          <p:cNvPr id="9" name="8 Imagen" descr="10764-rainbow-abstract-element-clipartJ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BD874B">
                <a:tint val="45000"/>
                <a:satMod val="400000"/>
              </a:srgbClr>
            </a:duotone>
            <a:lum bright="-20000" contrast="20000"/>
          </a:blip>
          <a:stretch>
            <a:fillRect/>
          </a:stretch>
        </p:blipFill>
        <p:spPr>
          <a:xfrm rot="13538432">
            <a:off x="4320817" y="803132"/>
            <a:ext cx="2319049" cy="2071684"/>
          </a:xfrm>
          <a:prstGeom prst="rect">
            <a:avLst/>
          </a:prstGeom>
        </p:spPr>
      </p:pic>
      <p:pic>
        <p:nvPicPr>
          <p:cNvPr id="10" name="9 Imagen" descr="10764-rainbow-abstract-element-clipartJ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BD874B">
                <a:tint val="45000"/>
                <a:satMod val="400000"/>
              </a:srgbClr>
            </a:duotone>
            <a:lum bright="-20000" contrast="20000"/>
          </a:blip>
          <a:stretch>
            <a:fillRect/>
          </a:stretch>
        </p:blipFill>
        <p:spPr>
          <a:xfrm rot="18752521">
            <a:off x="4602466" y="2161895"/>
            <a:ext cx="2319049" cy="2071684"/>
          </a:xfrm>
          <a:prstGeom prst="rect">
            <a:avLst/>
          </a:prstGeom>
        </p:spPr>
      </p:pic>
      <p:pic>
        <p:nvPicPr>
          <p:cNvPr id="11" name="10 Imagen" descr="10764-rainbow-abstract-element-clipartJ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BD874B">
                <a:tint val="45000"/>
                <a:satMod val="400000"/>
              </a:srgbClr>
            </a:duotone>
            <a:lum bright="-20000" contrast="20000"/>
          </a:blip>
          <a:stretch>
            <a:fillRect/>
          </a:stretch>
        </p:blipFill>
        <p:spPr>
          <a:xfrm rot="2254629">
            <a:off x="2677108" y="2349579"/>
            <a:ext cx="2319049" cy="2071684"/>
          </a:xfrm>
          <a:prstGeom prst="rect">
            <a:avLst/>
          </a:prstGeom>
        </p:spPr>
      </p:pic>
      <p:sp>
        <p:nvSpPr>
          <p:cNvPr id="13" name="12 Rectángulo"/>
          <p:cNvSpPr/>
          <p:nvPr/>
        </p:nvSpPr>
        <p:spPr>
          <a:xfrm>
            <a:off x="-285784" y="-285770"/>
            <a:ext cx="9715504" cy="6858000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-1500230" y="-1214464"/>
            <a:ext cx="11930146" cy="7715304"/>
          </a:xfrm>
          <a:prstGeom prst="rect">
            <a:avLst/>
          </a:prstGeom>
          <a:gradFill flip="none" rotWithShape="1">
            <a:gsLst>
              <a:gs pos="94000">
                <a:schemeClr val="tx2">
                  <a:lumMod val="60000"/>
                  <a:lumOff val="40000"/>
                </a:schemeClr>
              </a:gs>
              <a:gs pos="50000">
                <a:schemeClr val="accent1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accent1">
                  <a:lumMod val="20000"/>
                  <a:lumOff val="80000"/>
                  <a:shade val="100000"/>
                  <a:satMod val="115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2000"/>
                            </p:stCondLst>
                            <p:childTnLst>
                              <p:par>
                                <p:cTn id="72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4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5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1"/>
            </a:gs>
            <a:gs pos="50000">
              <a:schemeClr val="tx2">
                <a:lumMod val="60000"/>
                <a:lumOff val="40000"/>
                <a:shade val="67500"/>
                <a:satMod val="115000"/>
              </a:schemeClr>
            </a:gs>
            <a:gs pos="100000">
              <a:schemeClr val="tx2">
                <a:lumMod val="60000"/>
                <a:lumOff val="40000"/>
                <a:shade val="100000"/>
                <a:satMod val="115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6af22fa62ead9fa841d3206889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4 Rectángulo"/>
          <p:cNvSpPr/>
          <p:nvPr/>
        </p:nvSpPr>
        <p:spPr>
          <a:xfrm rot="1682875">
            <a:off x="-203131" y="1009045"/>
            <a:ext cx="4377261" cy="252191"/>
          </a:xfrm>
          <a:prstGeom prst="rect">
            <a:avLst/>
          </a:prstGeom>
          <a:gradFill flip="none" rotWithShape="1">
            <a:gsLst>
              <a:gs pos="27000">
                <a:srgbClr val="002060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20090869">
            <a:off x="5207833" y="855923"/>
            <a:ext cx="4079853" cy="234038"/>
          </a:xfrm>
          <a:prstGeom prst="rect">
            <a:avLst/>
          </a:prstGeom>
          <a:gradFill flip="none" rotWithShape="1">
            <a:gsLst>
              <a:gs pos="27000">
                <a:srgbClr val="002060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19962971">
            <a:off x="-196318" y="3945864"/>
            <a:ext cx="4377261" cy="205820"/>
          </a:xfrm>
          <a:prstGeom prst="rect">
            <a:avLst/>
          </a:prstGeom>
          <a:gradFill flip="none" rotWithShape="1">
            <a:gsLst>
              <a:gs pos="27000">
                <a:srgbClr val="002060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1843586">
            <a:off x="5212000" y="3880414"/>
            <a:ext cx="4167294" cy="213451"/>
          </a:xfrm>
          <a:prstGeom prst="rect">
            <a:avLst/>
          </a:prstGeom>
          <a:gradFill flip="none" rotWithShape="1">
            <a:gsLst>
              <a:gs pos="27000">
                <a:srgbClr val="002060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1189517">
            <a:off x="-191806" y="1572440"/>
            <a:ext cx="4269042" cy="236806"/>
          </a:xfrm>
          <a:prstGeom prst="rect">
            <a:avLst/>
          </a:prstGeom>
          <a:gradFill flip="none" rotWithShape="1">
            <a:gsLst>
              <a:gs pos="27000">
                <a:srgbClr val="002060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1152596">
            <a:off x="5496899" y="3176666"/>
            <a:ext cx="3714254" cy="220364"/>
          </a:xfrm>
          <a:prstGeom prst="rect">
            <a:avLst/>
          </a:prstGeom>
          <a:gradFill flip="none" rotWithShape="1">
            <a:gsLst>
              <a:gs pos="27000">
                <a:srgbClr val="002060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20475896">
            <a:off x="5434906" y="1383593"/>
            <a:ext cx="3771958" cy="230833"/>
          </a:xfrm>
          <a:prstGeom prst="rect">
            <a:avLst/>
          </a:prstGeom>
          <a:gradFill flip="none" rotWithShape="1">
            <a:gsLst>
              <a:gs pos="27000">
                <a:srgbClr val="002060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20475896">
            <a:off x="-70515" y="3429929"/>
            <a:ext cx="4046922" cy="228526"/>
          </a:xfrm>
          <a:prstGeom prst="rect">
            <a:avLst/>
          </a:prstGeom>
          <a:gradFill flip="none" rotWithShape="1">
            <a:gsLst>
              <a:gs pos="27000">
                <a:srgbClr val="002060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545446">
            <a:off x="-47070" y="2118456"/>
            <a:ext cx="3910749" cy="234212"/>
          </a:xfrm>
          <a:prstGeom prst="rect">
            <a:avLst/>
          </a:prstGeom>
          <a:gradFill flip="none" rotWithShape="1">
            <a:gsLst>
              <a:gs pos="27000">
                <a:srgbClr val="002060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545446">
            <a:off x="5579777" y="2638035"/>
            <a:ext cx="3569333" cy="219091"/>
          </a:xfrm>
          <a:prstGeom prst="rect">
            <a:avLst/>
          </a:prstGeom>
          <a:gradFill flip="none" rotWithShape="1">
            <a:gsLst>
              <a:gs pos="27000">
                <a:srgbClr val="002060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21166450">
            <a:off x="1558" y="2853893"/>
            <a:ext cx="3924810" cy="212613"/>
          </a:xfrm>
          <a:prstGeom prst="rect">
            <a:avLst/>
          </a:prstGeom>
          <a:gradFill flip="none" rotWithShape="1">
            <a:gsLst>
              <a:gs pos="27000">
                <a:srgbClr val="002060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21166450">
            <a:off x="5543407" y="1940017"/>
            <a:ext cx="3600464" cy="229392"/>
          </a:xfrm>
          <a:prstGeom prst="rect">
            <a:avLst/>
          </a:prstGeom>
          <a:gradFill flip="none" rotWithShape="1">
            <a:gsLst>
              <a:gs pos="27000">
                <a:srgbClr val="002060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-285784" y="-285770"/>
            <a:ext cx="9715504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-1500230" y="-1214464"/>
            <a:ext cx="11930146" cy="7715304"/>
          </a:xfrm>
          <a:prstGeom prst="rect">
            <a:avLst/>
          </a:prstGeom>
          <a:gradFill flip="none" rotWithShape="1">
            <a:gsLst>
              <a:gs pos="94000">
                <a:schemeClr val="tx2">
                  <a:lumMod val="60000"/>
                  <a:lumOff val="40000"/>
                </a:schemeClr>
              </a:gs>
              <a:gs pos="50000">
                <a:schemeClr val="accent1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accent1">
                  <a:lumMod val="20000"/>
                  <a:lumOff val="80000"/>
                  <a:shade val="100000"/>
                  <a:satMod val="115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4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0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9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3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5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6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8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9" fill="hold">
                            <p:stCondLst>
                              <p:cond delay="2000"/>
                            </p:stCondLst>
                            <p:childTnLst>
                              <p:par>
                                <p:cTn id="140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3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9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4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2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43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46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49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1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5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4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5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5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6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3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64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6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6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70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7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1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1" grpId="0" animBg="1"/>
      <p:bldP spid="11" grpId="1" animBg="1"/>
      <p:bldP spid="11" grpId="2" animBg="1"/>
      <p:bldP spid="11" grpId="3" animBg="1"/>
      <p:bldP spid="11" grpId="4" animBg="1"/>
      <p:bldP spid="11" grpId="5" animBg="1"/>
      <p:bldP spid="12" grpId="0" animBg="1"/>
      <p:bldP spid="12" grpId="1" animBg="1"/>
      <p:bldP spid="12" grpId="2" animBg="1"/>
      <p:bldP spid="12" grpId="3" animBg="1"/>
      <p:bldP spid="12" grpId="4" animBg="1"/>
      <p:bldP spid="12" grpId="5" animBg="1"/>
      <p:bldP spid="13" grpId="0" animBg="1"/>
      <p:bldP spid="13" grpId="1" animBg="1"/>
      <p:bldP spid="13" grpId="2" animBg="1"/>
      <p:bldP spid="13" grpId="3" animBg="1"/>
      <p:bldP spid="13" grpId="4" animBg="1"/>
      <p:bldP spid="13" grpId="5" animBg="1"/>
      <p:bldP spid="14" grpId="0" animBg="1"/>
      <p:bldP spid="14" grpId="1" animBg="1"/>
      <p:bldP spid="14" grpId="2" animBg="1"/>
      <p:bldP spid="14" grpId="3" animBg="1"/>
      <p:bldP spid="14" grpId="4" animBg="1"/>
      <p:bldP spid="14" grpId="5" animBg="1"/>
      <p:bldP spid="15" grpId="0" animBg="1"/>
      <p:bldP spid="15" grpId="1" animBg="1"/>
      <p:bldP spid="15" grpId="2" animBg="1"/>
      <p:bldP spid="15" grpId="3" animBg="1"/>
      <p:bldP spid="15" grpId="4" animBg="1"/>
      <p:bldP spid="15" grpId="5" animBg="1"/>
      <p:bldP spid="16" grpId="0" animBg="1"/>
      <p:bldP spid="16" grpId="1" animBg="1"/>
      <p:bldP spid="16" grpId="2" animBg="1"/>
      <p:bldP spid="16" grpId="3" animBg="1"/>
      <p:bldP spid="16" grpId="4" animBg="1"/>
      <p:bldP spid="16" grpId="5" animBg="1"/>
      <p:bldP spid="18" grpId="0" animBg="1"/>
      <p:bldP spid="19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2060"/>
            </a:gs>
            <a:gs pos="50000">
              <a:srgbClr val="1D1DEF">
                <a:shade val="67500"/>
                <a:satMod val="115000"/>
              </a:srgbClr>
            </a:gs>
            <a:gs pos="100000">
              <a:srgbClr val="1D1DEF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6a7bc946ddfd8cbd56547da830cb206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 rot="18875311">
            <a:off x="3351987" y="446767"/>
            <a:ext cx="1359050" cy="24945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rot="13939732">
            <a:off x="4426149" y="449322"/>
            <a:ext cx="1238504" cy="239935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18875311">
            <a:off x="3351986" y="1012436"/>
            <a:ext cx="1359050" cy="24945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13939732">
            <a:off x="4426148" y="1014991"/>
            <a:ext cx="1238504" cy="239935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18875311">
            <a:off x="3351988" y="1589775"/>
            <a:ext cx="1359050" cy="24945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13939732">
            <a:off x="4426150" y="1592330"/>
            <a:ext cx="1238504" cy="239935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18875311">
            <a:off x="3351987" y="2155444"/>
            <a:ext cx="1359050" cy="24945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13939732">
            <a:off x="4426149" y="2157999"/>
            <a:ext cx="1238504" cy="239935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18875311">
            <a:off x="3351986" y="2738600"/>
            <a:ext cx="1359050" cy="24945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13939732">
            <a:off x="4426148" y="2741155"/>
            <a:ext cx="1238504" cy="239935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18875311">
            <a:off x="3351985" y="3304269"/>
            <a:ext cx="1359050" cy="24945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13939732">
            <a:off x="4426147" y="3306824"/>
            <a:ext cx="1238504" cy="239935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18875311">
            <a:off x="3351987" y="3881608"/>
            <a:ext cx="1359050" cy="24945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rot="13939732">
            <a:off x="4426149" y="3884163"/>
            <a:ext cx="1238504" cy="239935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rot="18875311">
            <a:off x="3351986" y="4447277"/>
            <a:ext cx="1359050" cy="24945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rot="13939732">
            <a:off x="4426148" y="4449832"/>
            <a:ext cx="1238504" cy="239935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 rot="18875311">
            <a:off x="5387030" y="446767"/>
            <a:ext cx="1359050" cy="24945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 rot="18875311">
            <a:off x="5387029" y="1012436"/>
            <a:ext cx="1359050" cy="24945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 rot="18875311">
            <a:off x="5387031" y="1589775"/>
            <a:ext cx="1359050" cy="24945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 rot="18875311">
            <a:off x="5387030" y="2155444"/>
            <a:ext cx="1359050" cy="24945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 rot="18875311">
            <a:off x="5387029" y="2738600"/>
            <a:ext cx="1359050" cy="24945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 rot="18875311">
            <a:off x="5387028" y="3304269"/>
            <a:ext cx="1359050" cy="24945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 rot="18875311">
            <a:off x="5387030" y="3881608"/>
            <a:ext cx="1359050" cy="24945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 rot="18875311">
            <a:off x="5387029" y="4447277"/>
            <a:ext cx="1359050" cy="24945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 rot="13939732">
            <a:off x="2425886" y="459549"/>
            <a:ext cx="1238504" cy="239935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 rot="13939732">
            <a:off x="2425885" y="1025218"/>
            <a:ext cx="1238504" cy="239935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 rot="13939732">
            <a:off x="2425887" y="1602557"/>
            <a:ext cx="1238504" cy="239935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 rot="13939732">
            <a:off x="2425886" y="2168226"/>
            <a:ext cx="1238504" cy="239935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 rot="13939732">
            <a:off x="2425885" y="2751382"/>
            <a:ext cx="1238504" cy="239935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 rot="13939732">
            <a:off x="2425884" y="3317051"/>
            <a:ext cx="1238504" cy="239935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 rot="13939732">
            <a:off x="2425886" y="3894390"/>
            <a:ext cx="1238504" cy="239935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 rot="13939732">
            <a:off x="2425885" y="4460059"/>
            <a:ext cx="1238504" cy="239935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 rot="18875311">
            <a:off x="1315064" y="446766"/>
            <a:ext cx="1359050" cy="24945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 rot="18875311">
            <a:off x="1315063" y="1012435"/>
            <a:ext cx="1359050" cy="24945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 rot="18875311">
            <a:off x="1315065" y="1589774"/>
            <a:ext cx="1359050" cy="24945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 rot="18875311">
            <a:off x="1315064" y="2155443"/>
            <a:ext cx="1359050" cy="24945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ectángulo"/>
          <p:cNvSpPr/>
          <p:nvPr/>
        </p:nvSpPr>
        <p:spPr>
          <a:xfrm rot="18875311">
            <a:off x="1315063" y="2738599"/>
            <a:ext cx="1359050" cy="24945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Rectángulo"/>
          <p:cNvSpPr/>
          <p:nvPr/>
        </p:nvSpPr>
        <p:spPr>
          <a:xfrm rot="18875311">
            <a:off x="1315062" y="3304268"/>
            <a:ext cx="1359050" cy="24945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Rectángulo"/>
          <p:cNvSpPr/>
          <p:nvPr/>
        </p:nvSpPr>
        <p:spPr>
          <a:xfrm rot="18875311">
            <a:off x="1315064" y="3881607"/>
            <a:ext cx="1359050" cy="24945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Rectángulo"/>
          <p:cNvSpPr/>
          <p:nvPr/>
        </p:nvSpPr>
        <p:spPr>
          <a:xfrm rot="18875311">
            <a:off x="1315063" y="4447276"/>
            <a:ext cx="1359050" cy="24945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Rectángulo"/>
          <p:cNvSpPr/>
          <p:nvPr/>
        </p:nvSpPr>
        <p:spPr>
          <a:xfrm rot="13939732">
            <a:off x="6497851" y="443506"/>
            <a:ext cx="1238504" cy="239935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Rectángulo"/>
          <p:cNvSpPr/>
          <p:nvPr/>
        </p:nvSpPr>
        <p:spPr>
          <a:xfrm rot="13939732">
            <a:off x="6497850" y="1009175"/>
            <a:ext cx="1238504" cy="239935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Rectángulo"/>
          <p:cNvSpPr/>
          <p:nvPr/>
        </p:nvSpPr>
        <p:spPr>
          <a:xfrm rot="13939732">
            <a:off x="6497852" y="1586514"/>
            <a:ext cx="1238504" cy="239935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Rectángulo"/>
          <p:cNvSpPr/>
          <p:nvPr/>
        </p:nvSpPr>
        <p:spPr>
          <a:xfrm rot="13939732">
            <a:off x="6497851" y="2152183"/>
            <a:ext cx="1238504" cy="239935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Rectángulo"/>
          <p:cNvSpPr/>
          <p:nvPr/>
        </p:nvSpPr>
        <p:spPr>
          <a:xfrm rot="13939732">
            <a:off x="6497850" y="2735339"/>
            <a:ext cx="1238504" cy="239935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9" name="48 Rectángulo"/>
          <p:cNvSpPr/>
          <p:nvPr/>
        </p:nvSpPr>
        <p:spPr>
          <a:xfrm rot="13939732">
            <a:off x="6497849" y="3301008"/>
            <a:ext cx="1238504" cy="239935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0" name="49 Rectángulo"/>
          <p:cNvSpPr/>
          <p:nvPr/>
        </p:nvSpPr>
        <p:spPr>
          <a:xfrm rot="13939732">
            <a:off x="6497851" y="3878347"/>
            <a:ext cx="1238504" cy="239935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1" name="50 Rectángulo"/>
          <p:cNvSpPr/>
          <p:nvPr/>
        </p:nvSpPr>
        <p:spPr>
          <a:xfrm rot="13939732">
            <a:off x="6497850" y="4444016"/>
            <a:ext cx="1238504" cy="239935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2" name="51 Rectángulo"/>
          <p:cNvSpPr/>
          <p:nvPr/>
        </p:nvSpPr>
        <p:spPr>
          <a:xfrm rot="13939732">
            <a:off x="354183" y="459550"/>
            <a:ext cx="1238504" cy="239935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3" name="52 Rectángulo"/>
          <p:cNvSpPr/>
          <p:nvPr/>
        </p:nvSpPr>
        <p:spPr>
          <a:xfrm rot="13939732">
            <a:off x="354182" y="1025219"/>
            <a:ext cx="1238504" cy="239935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4" name="53 Rectángulo"/>
          <p:cNvSpPr/>
          <p:nvPr/>
        </p:nvSpPr>
        <p:spPr>
          <a:xfrm rot="13939732">
            <a:off x="354184" y="1602558"/>
            <a:ext cx="1238504" cy="239935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5" name="54 Rectángulo"/>
          <p:cNvSpPr/>
          <p:nvPr/>
        </p:nvSpPr>
        <p:spPr>
          <a:xfrm rot="13939732">
            <a:off x="354183" y="2168227"/>
            <a:ext cx="1238504" cy="239935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6" name="55 Rectángulo"/>
          <p:cNvSpPr/>
          <p:nvPr/>
        </p:nvSpPr>
        <p:spPr>
          <a:xfrm rot="13939732">
            <a:off x="354182" y="2751383"/>
            <a:ext cx="1238504" cy="239935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7" name="56 Rectángulo"/>
          <p:cNvSpPr/>
          <p:nvPr/>
        </p:nvSpPr>
        <p:spPr>
          <a:xfrm rot="13939732">
            <a:off x="354181" y="3317052"/>
            <a:ext cx="1238504" cy="239935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8" name="57 Rectángulo"/>
          <p:cNvSpPr/>
          <p:nvPr/>
        </p:nvSpPr>
        <p:spPr>
          <a:xfrm rot="13939732">
            <a:off x="354183" y="3894391"/>
            <a:ext cx="1238504" cy="239935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9" name="58 Rectángulo"/>
          <p:cNvSpPr/>
          <p:nvPr/>
        </p:nvSpPr>
        <p:spPr>
          <a:xfrm rot="13939732">
            <a:off x="354182" y="4460060"/>
            <a:ext cx="1238504" cy="239935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0" name="59 Rectángulo"/>
          <p:cNvSpPr/>
          <p:nvPr/>
        </p:nvSpPr>
        <p:spPr>
          <a:xfrm rot="18875311">
            <a:off x="7458733" y="446767"/>
            <a:ext cx="1359050" cy="24945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1" name="60 Rectángulo"/>
          <p:cNvSpPr/>
          <p:nvPr/>
        </p:nvSpPr>
        <p:spPr>
          <a:xfrm rot="18875311">
            <a:off x="7458732" y="1012436"/>
            <a:ext cx="1359050" cy="24945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2" name="61 Rectángulo"/>
          <p:cNvSpPr/>
          <p:nvPr/>
        </p:nvSpPr>
        <p:spPr>
          <a:xfrm rot="18875311">
            <a:off x="7458734" y="1589775"/>
            <a:ext cx="1359050" cy="24945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3" name="62 Rectángulo"/>
          <p:cNvSpPr/>
          <p:nvPr/>
        </p:nvSpPr>
        <p:spPr>
          <a:xfrm rot="18875311">
            <a:off x="7458733" y="2155444"/>
            <a:ext cx="1359050" cy="24945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4" name="63 Rectángulo"/>
          <p:cNvSpPr/>
          <p:nvPr/>
        </p:nvSpPr>
        <p:spPr>
          <a:xfrm rot="18875311">
            <a:off x="7458732" y="2738600"/>
            <a:ext cx="1359050" cy="24945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5" name="64 Rectángulo"/>
          <p:cNvSpPr/>
          <p:nvPr/>
        </p:nvSpPr>
        <p:spPr>
          <a:xfrm rot="18875311">
            <a:off x="7458731" y="3304269"/>
            <a:ext cx="1359050" cy="24945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6" name="65 Rectángulo"/>
          <p:cNvSpPr/>
          <p:nvPr/>
        </p:nvSpPr>
        <p:spPr>
          <a:xfrm rot="18875311">
            <a:off x="7458733" y="3881608"/>
            <a:ext cx="1359050" cy="24945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7" name="66 Rectángulo"/>
          <p:cNvSpPr/>
          <p:nvPr/>
        </p:nvSpPr>
        <p:spPr>
          <a:xfrm rot="18875311">
            <a:off x="7458732" y="4447277"/>
            <a:ext cx="1359050" cy="24945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8" name="67 Rectángulo"/>
          <p:cNvSpPr/>
          <p:nvPr/>
        </p:nvSpPr>
        <p:spPr>
          <a:xfrm>
            <a:off x="-285784" y="-285770"/>
            <a:ext cx="9715504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9" name="68 Rectángulo"/>
          <p:cNvSpPr/>
          <p:nvPr/>
        </p:nvSpPr>
        <p:spPr>
          <a:xfrm>
            <a:off x="-1500230" y="-1214464"/>
            <a:ext cx="11930146" cy="7715304"/>
          </a:xfrm>
          <a:prstGeom prst="rect">
            <a:avLst/>
          </a:prstGeom>
          <a:gradFill flip="none" rotWithShape="1">
            <a:gsLst>
              <a:gs pos="94000">
                <a:schemeClr val="tx2">
                  <a:lumMod val="60000"/>
                  <a:lumOff val="40000"/>
                </a:schemeClr>
              </a:gs>
              <a:gs pos="50000">
                <a:schemeClr val="accent1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accent1">
                  <a:lumMod val="20000"/>
                  <a:lumOff val="80000"/>
                  <a:shade val="100000"/>
                  <a:satMod val="115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3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7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1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9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3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7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1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3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7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1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3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5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9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3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7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1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3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5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9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1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3" dur="2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2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7" dur="2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2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9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1" dur="2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2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3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5" dur="2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2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7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9" dur="2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2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1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3" dur="2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2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7" dur="2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2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9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1" dur="2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2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3" fill="hold">
                            <p:stCondLst>
                              <p:cond delay="2000"/>
                            </p:stCondLst>
                            <p:childTnLst>
                              <p:par>
                                <p:cTn id="264" presetID="2" presetClass="exit" presetSubtype="4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0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2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6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4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8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6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5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6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8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9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0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2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3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4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6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7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8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0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1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2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4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5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6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8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9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0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2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3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4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6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7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8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0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1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2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4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5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6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8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9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0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2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3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4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6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7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8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0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1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2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4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5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6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8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9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0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2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3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4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6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7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8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0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1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2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4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5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6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8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9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0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2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3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4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6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7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8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0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1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2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4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5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6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8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9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0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2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3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4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6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7" dur="2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8" dur="2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0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1" dur="2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2" dur="2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4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5" dur="2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6" dur="2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8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9" dur="2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0" dur="2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2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3" dur="2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4" dur="2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6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7" dur="2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8" dur="2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0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1" dur="2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2" dur="2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4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5" dur="2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6" dur="2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8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9" dur="2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0" dur="2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2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3" dur="2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4" dur="2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6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7" dur="2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8" dur="2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0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1" dur="2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2" dur="2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4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5" dur="2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6" dur="2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8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9" dur="2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0" dur="2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2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3" dur="2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4" dur="2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6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7" dur="2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8" dur="2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0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1" dur="2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2" dur="2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4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5" dur="2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6" dur="2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8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9" dur="2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0" dur="2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2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3" dur="2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4" dur="2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6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7" dur="2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8" dur="2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1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3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5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7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9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1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3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5" dur="2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7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9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1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3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5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7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9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1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9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1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3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5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7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9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1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3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5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7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9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1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3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5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7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9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0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0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0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0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0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2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23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2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27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29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1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3" dur="2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5" dur="2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7" dur="2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9" dur="2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41" dur="2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43" dur="2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45" dur="2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47" dur="2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8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4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65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9" dur="3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  <p:bldP spid="25" grpId="1" animBg="1"/>
      <p:bldP spid="25" grpId="2" animBg="1"/>
      <p:bldP spid="26" grpId="0" animBg="1"/>
      <p:bldP spid="26" grpId="1" animBg="1"/>
      <p:bldP spid="26" grpId="2" animBg="1"/>
      <p:bldP spid="27" grpId="0" animBg="1"/>
      <p:bldP spid="27" grpId="1" animBg="1"/>
      <p:bldP spid="27" grpId="2" animBg="1"/>
      <p:bldP spid="28" grpId="0" animBg="1"/>
      <p:bldP spid="28" grpId="1" animBg="1"/>
      <p:bldP spid="28" grpId="2" animBg="1"/>
      <p:bldP spid="29" grpId="0" animBg="1"/>
      <p:bldP spid="29" grpId="1" animBg="1"/>
      <p:bldP spid="29" grpId="2" animBg="1"/>
      <p:bldP spid="30" grpId="0" animBg="1"/>
      <p:bldP spid="30" grpId="1" animBg="1"/>
      <p:bldP spid="30" grpId="2" animBg="1"/>
      <p:bldP spid="31" grpId="0" animBg="1"/>
      <p:bldP spid="31" grpId="1" animBg="1"/>
      <p:bldP spid="31" grpId="2" animBg="1"/>
      <p:bldP spid="32" grpId="0" animBg="1"/>
      <p:bldP spid="32" grpId="1" animBg="1"/>
      <p:bldP spid="32" grpId="2" animBg="1"/>
      <p:bldP spid="33" grpId="0" animBg="1"/>
      <p:bldP spid="33" grpId="1" animBg="1"/>
      <p:bldP spid="33" grpId="2" animBg="1"/>
      <p:bldP spid="34" grpId="0" animBg="1"/>
      <p:bldP spid="34" grpId="1" animBg="1"/>
      <p:bldP spid="34" grpId="2" animBg="1"/>
      <p:bldP spid="35" grpId="0" animBg="1"/>
      <p:bldP spid="35" grpId="1" animBg="1"/>
      <p:bldP spid="35" grpId="2" animBg="1"/>
      <p:bldP spid="36" grpId="0" animBg="1"/>
      <p:bldP spid="36" grpId="1" animBg="1"/>
      <p:bldP spid="36" grpId="2" animBg="1"/>
      <p:bldP spid="37" grpId="0" animBg="1"/>
      <p:bldP spid="37" grpId="1" animBg="1"/>
      <p:bldP spid="37" grpId="2" animBg="1"/>
      <p:bldP spid="38" grpId="0" animBg="1"/>
      <p:bldP spid="38" grpId="1" animBg="1"/>
      <p:bldP spid="38" grpId="2" animBg="1"/>
      <p:bldP spid="39" grpId="0" animBg="1"/>
      <p:bldP spid="39" grpId="1" animBg="1"/>
      <p:bldP spid="39" grpId="2" animBg="1"/>
      <p:bldP spid="40" grpId="0" animBg="1"/>
      <p:bldP spid="40" grpId="1" animBg="1"/>
      <p:bldP spid="40" grpId="2" animBg="1"/>
      <p:bldP spid="41" grpId="0" animBg="1"/>
      <p:bldP spid="41" grpId="1" animBg="1"/>
      <p:bldP spid="41" grpId="2" animBg="1"/>
      <p:bldP spid="42" grpId="0" animBg="1"/>
      <p:bldP spid="42" grpId="1" animBg="1"/>
      <p:bldP spid="42" grpId="2" animBg="1"/>
      <p:bldP spid="43" grpId="0" animBg="1"/>
      <p:bldP spid="43" grpId="1" animBg="1"/>
      <p:bldP spid="43" grpId="2" animBg="1"/>
      <p:bldP spid="44" grpId="0" animBg="1"/>
      <p:bldP spid="44" grpId="1" animBg="1"/>
      <p:bldP spid="44" grpId="2" animBg="1"/>
      <p:bldP spid="45" grpId="0" animBg="1"/>
      <p:bldP spid="45" grpId="1" animBg="1"/>
      <p:bldP spid="45" grpId="2" animBg="1"/>
      <p:bldP spid="46" grpId="0" animBg="1"/>
      <p:bldP spid="46" grpId="1" animBg="1"/>
      <p:bldP spid="46" grpId="2" animBg="1"/>
      <p:bldP spid="47" grpId="0" animBg="1"/>
      <p:bldP spid="47" grpId="1" animBg="1"/>
      <p:bldP spid="47" grpId="2" animBg="1"/>
      <p:bldP spid="48" grpId="0" animBg="1"/>
      <p:bldP spid="48" grpId="1" animBg="1"/>
      <p:bldP spid="48" grpId="2" animBg="1"/>
      <p:bldP spid="49" grpId="0" animBg="1"/>
      <p:bldP spid="49" grpId="1" animBg="1"/>
      <p:bldP spid="49" grpId="2" animBg="1"/>
      <p:bldP spid="50" grpId="0" animBg="1"/>
      <p:bldP spid="50" grpId="1" animBg="1"/>
      <p:bldP spid="50" grpId="2" animBg="1"/>
      <p:bldP spid="51" grpId="0" animBg="1"/>
      <p:bldP spid="51" grpId="1" animBg="1"/>
      <p:bldP spid="51" grpId="2" animBg="1"/>
      <p:bldP spid="52" grpId="0" animBg="1"/>
      <p:bldP spid="52" grpId="1" animBg="1"/>
      <p:bldP spid="52" grpId="2" animBg="1"/>
      <p:bldP spid="53" grpId="0" animBg="1"/>
      <p:bldP spid="53" grpId="1" animBg="1"/>
      <p:bldP spid="53" grpId="2" animBg="1"/>
      <p:bldP spid="54" grpId="0" animBg="1"/>
      <p:bldP spid="54" grpId="1" animBg="1"/>
      <p:bldP spid="54" grpId="2" animBg="1"/>
      <p:bldP spid="55" grpId="0" animBg="1"/>
      <p:bldP spid="55" grpId="1" animBg="1"/>
      <p:bldP spid="55" grpId="2" animBg="1"/>
      <p:bldP spid="56" grpId="0" animBg="1"/>
      <p:bldP spid="56" grpId="1" animBg="1"/>
      <p:bldP spid="56" grpId="2" animBg="1"/>
      <p:bldP spid="57" grpId="0" animBg="1"/>
      <p:bldP spid="57" grpId="1" animBg="1"/>
      <p:bldP spid="57" grpId="2" animBg="1"/>
      <p:bldP spid="58" grpId="0" animBg="1"/>
      <p:bldP spid="58" grpId="1" animBg="1"/>
      <p:bldP spid="58" grpId="2" animBg="1"/>
      <p:bldP spid="59" grpId="0" animBg="1"/>
      <p:bldP spid="59" grpId="1" animBg="1"/>
      <p:bldP spid="59" grpId="2" animBg="1"/>
      <p:bldP spid="60" grpId="0" animBg="1"/>
      <p:bldP spid="60" grpId="1" animBg="1"/>
      <p:bldP spid="60" grpId="2" animBg="1"/>
      <p:bldP spid="61" grpId="0" animBg="1"/>
      <p:bldP spid="61" grpId="1" animBg="1"/>
      <p:bldP spid="61" grpId="2" animBg="1"/>
      <p:bldP spid="62" grpId="0" animBg="1"/>
      <p:bldP spid="62" grpId="1" animBg="1"/>
      <p:bldP spid="62" grpId="2" animBg="1"/>
      <p:bldP spid="63" grpId="0" animBg="1"/>
      <p:bldP spid="63" grpId="1" animBg="1"/>
      <p:bldP spid="63" grpId="2" animBg="1"/>
      <p:bldP spid="64" grpId="0" animBg="1"/>
      <p:bldP spid="64" grpId="1" animBg="1"/>
      <p:bldP spid="64" grpId="2" animBg="1"/>
      <p:bldP spid="65" grpId="0" animBg="1"/>
      <p:bldP spid="65" grpId="1" animBg="1"/>
      <p:bldP spid="65" grpId="2" animBg="1"/>
      <p:bldP spid="66" grpId="0" animBg="1"/>
      <p:bldP spid="66" grpId="1" animBg="1"/>
      <p:bldP spid="66" grpId="2" animBg="1"/>
      <p:bldP spid="67" grpId="0" animBg="1"/>
      <p:bldP spid="67" grpId="1" animBg="1"/>
      <p:bldP spid="67" grpId="2" animBg="1"/>
      <p:bldP spid="68" grpId="0" animBg="1"/>
      <p:bldP spid="69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1C1106"/>
            </a:gs>
            <a:gs pos="50000">
              <a:srgbClr val="996633">
                <a:shade val="67500"/>
                <a:satMod val="115000"/>
              </a:srgbClr>
            </a:gs>
            <a:gs pos="100000">
              <a:srgbClr val="996633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6bb655142f407e230a204346694500de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Anillo"/>
          <p:cNvSpPr/>
          <p:nvPr/>
        </p:nvSpPr>
        <p:spPr>
          <a:xfrm rot="1403592">
            <a:off x="37119" y="1202472"/>
            <a:ext cx="1857356" cy="571504"/>
          </a:xfrm>
          <a:prstGeom prst="donut">
            <a:avLst/>
          </a:prstGeom>
          <a:gradFill flip="none" rotWithShape="1">
            <a:gsLst>
              <a:gs pos="0">
                <a:srgbClr val="996633"/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00">
                <a:schemeClr val="bg1">
                  <a:lumMod val="9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Anillo"/>
          <p:cNvSpPr/>
          <p:nvPr/>
        </p:nvSpPr>
        <p:spPr>
          <a:xfrm rot="20170855">
            <a:off x="36300" y="565005"/>
            <a:ext cx="1857356" cy="571504"/>
          </a:xfrm>
          <a:prstGeom prst="donut">
            <a:avLst/>
          </a:prstGeom>
          <a:gradFill flip="none" rotWithShape="1">
            <a:gsLst>
              <a:gs pos="0">
                <a:srgbClr val="996633"/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00">
                <a:schemeClr val="bg1">
                  <a:lumMod val="9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 rot="1403592">
            <a:off x="1322970" y="1202470"/>
            <a:ext cx="1857356" cy="571504"/>
          </a:xfrm>
          <a:prstGeom prst="donut">
            <a:avLst/>
          </a:prstGeom>
          <a:gradFill flip="none" rotWithShape="1">
            <a:gsLst>
              <a:gs pos="0">
                <a:srgbClr val="996633"/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00">
                <a:schemeClr val="bg1">
                  <a:lumMod val="9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 rot="20170855">
            <a:off x="1322151" y="565003"/>
            <a:ext cx="1857356" cy="571504"/>
          </a:xfrm>
          <a:prstGeom prst="donut">
            <a:avLst/>
          </a:prstGeom>
          <a:gradFill flip="none" rotWithShape="1">
            <a:gsLst>
              <a:gs pos="0">
                <a:srgbClr val="996633"/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00">
                <a:schemeClr val="bg1">
                  <a:lumMod val="9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 rot="1403592">
            <a:off x="2680327" y="1202473"/>
            <a:ext cx="1857356" cy="571504"/>
          </a:xfrm>
          <a:prstGeom prst="donut">
            <a:avLst/>
          </a:prstGeom>
          <a:gradFill flip="none" rotWithShape="1">
            <a:gsLst>
              <a:gs pos="0">
                <a:srgbClr val="996633"/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00">
                <a:schemeClr val="bg1">
                  <a:lumMod val="9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 rot="20170855">
            <a:off x="2679508" y="565006"/>
            <a:ext cx="1857356" cy="571504"/>
          </a:xfrm>
          <a:prstGeom prst="donut">
            <a:avLst/>
          </a:prstGeom>
          <a:gradFill flip="none" rotWithShape="1">
            <a:gsLst>
              <a:gs pos="0">
                <a:srgbClr val="996633"/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00">
                <a:schemeClr val="bg1">
                  <a:lumMod val="9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 rot="1403592">
            <a:off x="3966178" y="1202471"/>
            <a:ext cx="1857356" cy="571504"/>
          </a:xfrm>
          <a:prstGeom prst="donut">
            <a:avLst/>
          </a:prstGeom>
          <a:gradFill flip="none" rotWithShape="1">
            <a:gsLst>
              <a:gs pos="0">
                <a:srgbClr val="996633"/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00">
                <a:schemeClr val="bg1">
                  <a:lumMod val="9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 rot="20170855">
            <a:off x="3965359" y="565004"/>
            <a:ext cx="1857356" cy="571504"/>
          </a:xfrm>
          <a:prstGeom prst="donut">
            <a:avLst/>
          </a:prstGeom>
          <a:gradFill flip="none" rotWithShape="1">
            <a:gsLst>
              <a:gs pos="0">
                <a:srgbClr val="996633"/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00">
                <a:schemeClr val="bg1">
                  <a:lumMod val="9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 rot="1403592">
            <a:off x="5323534" y="1202475"/>
            <a:ext cx="1857356" cy="571504"/>
          </a:xfrm>
          <a:prstGeom prst="donut">
            <a:avLst/>
          </a:prstGeom>
          <a:gradFill flip="none" rotWithShape="1">
            <a:gsLst>
              <a:gs pos="0">
                <a:srgbClr val="996633"/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00">
                <a:schemeClr val="bg1">
                  <a:lumMod val="9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 rot="20170855">
            <a:off x="5322715" y="565008"/>
            <a:ext cx="1857356" cy="571504"/>
          </a:xfrm>
          <a:prstGeom prst="donut">
            <a:avLst/>
          </a:prstGeom>
          <a:gradFill flip="none" rotWithShape="1">
            <a:gsLst>
              <a:gs pos="0">
                <a:srgbClr val="996633"/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00">
                <a:schemeClr val="bg1">
                  <a:lumMod val="9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 rot="1403592">
            <a:off x="6609385" y="1202473"/>
            <a:ext cx="1857356" cy="571504"/>
          </a:xfrm>
          <a:prstGeom prst="donut">
            <a:avLst/>
          </a:prstGeom>
          <a:gradFill flip="none" rotWithShape="1">
            <a:gsLst>
              <a:gs pos="0">
                <a:srgbClr val="996633"/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00">
                <a:schemeClr val="bg1">
                  <a:lumMod val="9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 rot="20170855">
            <a:off x="6608566" y="565006"/>
            <a:ext cx="1857356" cy="571504"/>
          </a:xfrm>
          <a:prstGeom prst="donut">
            <a:avLst/>
          </a:prstGeom>
          <a:gradFill flip="none" rotWithShape="1">
            <a:gsLst>
              <a:gs pos="0">
                <a:srgbClr val="996633"/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00">
                <a:schemeClr val="bg1">
                  <a:lumMod val="9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 rot="1403592">
            <a:off x="7966706" y="1202471"/>
            <a:ext cx="1857356" cy="571504"/>
          </a:xfrm>
          <a:prstGeom prst="donut">
            <a:avLst/>
          </a:prstGeom>
          <a:gradFill flip="none" rotWithShape="1">
            <a:gsLst>
              <a:gs pos="0">
                <a:srgbClr val="996633"/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00">
                <a:schemeClr val="bg1">
                  <a:lumMod val="9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Anillo"/>
          <p:cNvSpPr/>
          <p:nvPr/>
        </p:nvSpPr>
        <p:spPr>
          <a:xfrm rot="20170855">
            <a:off x="7965887" y="565004"/>
            <a:ext cx="1857356" cy="571504"/>
          </a:xfrm>
          <a:prstGeom prst="donut">
            <a:avLst/>
          </a:prstGeom>
          <a:gradFill flip="none" rotWithShape="1">
            <a:gsLst>
              <a:gs pos="0">
                <a:srgbClr val="996633"/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00">
                <a:schemeClr val="bg1">
                  <a:lumMod val="9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Anillo"/>
          <p:cNvSpPr/>
          <p:nvPr/>
        </p:nvSpPr>
        <p:spPr>
          <a:xfrm rot="1403592">
            <a:off x="7249526" y="3202734"/>
            <a:ext cx="1857356" cy="571504"/>
          </a:xfrm>
          <a:prstGeom prst="donut">
            <a:avLst/>
          </a:prstGeom>
          <a:gradFill flip="none" rotWithShape="1">
            <a:gsLst>
              <a:gs pos="0">
                <a:srgbClr val="996633"/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00">
                <a:schemeClr val="bg1">
                  <a:lumMod val="9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Anillo"/>
          <p:cNvSpPr/>
          <p:nvPr/>
        </p:nvSpPr>
        <p:spPr>
          <a:xfrm rot="20170855">
            <a:off x="7250343" y="3851152"/>
            <a:ext cx="1857356" cy="571504"/>
          </a:xfrm>
          <a:prstGeom prst="donut">
            <a:avLst/>
          </a:prstGeom>
          <a:gradFill flip="none" rotWithShape="1">
            <a:gsLst>
              <a:gs pos="0">
                <a:srgbClr val="996633"/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00">
                <a:schemeClr val="bg1">
                  <a:lumMod val="9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Anillo"/>
          <p:cNvSpPr/>
          <p:nvPr/>
        </p:nvSpPr>
        <p:spPr>
          <a:xfrm rot="1403592">
            <a:off x="5964806" y="3202733"/>
            <a:ext cx="1857356" cy="571504"/>
          </a:xfrm>
          <a:prstGeom prst="donut">
            <a:avLst/>
          </a:prstGeom>
          <a:gradFill flip="none" rotWithShape="1">
            <a:gsLst>
              <a:gs pos="0">
                <a:srgbClr val="996633"/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00">
                <a:schemeClr val="bg1">
                  <a:lumMod val="9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Anillo"/>
          <p:cNvSpPr/>
          <p:nvPr/>
        </p:nvSpPr>
        <p:spPr>
          <a:xfrm rot="20170855">
            <a:off x="5965623" y="3851151"/>
            <a:ext cx="1857356" cy="571504"/>
          </a:xfrm>
          <a:prstGeom prst="donut">
            <a:avLst/>
          </a:prstGeom>
          <a:gradFill flip="none" rotWithShape="1">
            <a:gsLst>
              <a:gs pos="0">
                <a:srgbClr val="996633"/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00">
                <a:schemeClr val="bg1">
                  <a:lumMod val="9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Anillo"/>
          <p:cNvSpPr/>
          <p:nvPr/>
        </p:nvSpPr>
        <p:spPr>
          <a:xfrm rot="1403592">
            <a:off x="4606320" y="3202735"/>
            <a:ext cx="1857356" cy="571504"/>
          </a:xfrm>
          <a:prstGeom prst="donut">
            <a:avLst/>
          </a:prstGeom>
          <a:gradFill flip="none" rotWithShape="1">
            <a:gsLst>
              <a:gs pos="0">
                <a:srgbClr val="996633"/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00">
                <a:schemeClr val="bg1">
                  <a:lumMod val="9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Anillo"/>
          <p:cNvSpPr/>
          <p:nvPr/>
        </p:nvSpPr>
        <p:spPr>
          <a:xfrm rot="20170855">
            <a:off x="4607137" y="3851153"/>
            <a:ext cx="1857356" cy="571504"/>
          </a:xfrm>
          <a:prstGeom prst="donut">
            <a:avLst/>
          </a:prstGeom>
          <a:gradFill flip="none" rotWithShape="1">
            <a:gsLst>
              <a:gs pos="0">
                <a:srgbClr val="996633"/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00">
                <a:schemeClr val="bg1">
                  <a:lumMod val="9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Anillo"/>
          <p:cNvSpPr/>
          <p:nvPr/>
        </p:nvSpPr>
        <p:spPr>
          <a:xfrm rot="1403592">
            <a:off x="3321600" y="3202734"/>
            <a:ext cx="1857356" cy="571504"/>
          </a:xfrm>
          <a:prstGeom prst="donut">
            <a:avLst/>
          </a:prstGeom>
          <a:gradFill flip="none" rotWithShape="1">
            <a:gsLst>
              <a:gs pos="0">
                <a:srgbClr val="996633"/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00">
                <a:schemeClr val="bg1">
                  <a:lumMod val="9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Anillo"/>
          <p:cNvSpPr/>
          <p:nvPr/>
        </p:nvSpPr>
        <p:spPr>
          <a:xfrm rot="20170855">
            <a:off x="3322417" y="3851152"/>
            <a:ext cx="1857356" cy="571504"/>
          </a:xfrm>
          <a:prstGeom prst="donut">
            <a:avLst/>
          </a:prstGeom>
          <a:gradFill flip="none" rotWithShape="1">
            <a:gsLst>
              <a:gs pos="0">
                <a:srgbClr val="996633"/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00">
                <a:schemeClr val="bg1">
                  <a:lumMod val="9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Anillo"/>
          <p:cNvSpPr/>
          <p:nvPr/>
        </p:nvSpPr>
        <p:spPr>
          <a:xfrm rot="1403592">
            <a:off x="2036188" y="3202735"/>
            <a:ext cx="1857356" cy="571504"/>
          </a:xfrm>
          <a:prstGeom prst="donut">
            <a:avLst/>
          </a:prstGeom>
          <a:gradFill flip="none" rotWithShape="1">
            <a:gsLst>
              <a:gs pos="0">
                <a:srgbClr val="996633"/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00">
                <a:schemeClr val="bg1">
                  <a:lumMod val="9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Anillo"/>
          <p:cNvSpPr/>
          <p:nvPr/>
        </p:nvSpPr>
        <p:spPr>
          <a:xfrm rot="20170855">
            <a:off x="2037005" y="3851153"/>
            <a:ext cx="1857356" cy="571504"/>
          </a:xfrm>
          <a:prstGeom prst="donut">
            <a:avLst/>
          </a:prstGeom>
          <a:gradFill flip="none" rotWithShape="1">
            <a:gsLst>
              <a:gs pos="0">
                <a:srgbClr val="996633"/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00">
                <a:schemeClr val="bg1">
                  <a:lumMod val="9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8" name="27 Anillo"/>
          <p:cNvSpPr/>
          <p:nvPr/>
        </p:nvSpPr>
        <p:spPr>
          <a:xfrm rot="1403592">
            <a:off x="751468" y="3202734"/>
            <a:ext cx="1857356" cy="571504"/>
          </a:xfrm>
          <a:prstGeom prst="donut">
            <a:avLst/>
          </a:prstGeom>
          <a:gradFill flip="none" rotWithShape="1">
            <a:gsLst>
              <a:gs pos="0">
                <a:srgbClr val="996633"/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00">
                <a:schemeClr val="bg1">
                  <a:lumMod val="9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9" name="28 Anillo"/>
          <p:cNvSpPr/>
          <p:nvPr/>
        </p:nvSpPr>
        <p:spPr>
          <a:xfrm rot="20170855">
            <a:off x="752285" y="3851152"/>
            <a:ext cx="1857356" cy="571504"/>
          </a:xfrm>
          <a:prstGeom prst="donut">
            <a:avLst/>
          </a:prstGeom>
          <a:gradFill flip="none" rotWithShape="1">
            <a:gsLst>
              <a:gs pos="0">
                <a:srgbClr val="996633"/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00">
                <a:schemeClr val="bg1">
                  <a:lumMod val="9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0" name="29 Anillo"/>
          <p:cNvSpPr/>
          <p:nvPr/>
        </p:nvSpPr>
        <p:spPr>
          <a:xfrm rot="1403592">
            <a:off x="-536052" y="3202733"/>
            <a:ext cx="1857356" cy="571504"/>
          </a:xfrm>
          <a:prstGeom prst="donut">
            <a:avLst/>
          </a:prstGeom>
          <a:gradFill flip="none" rotWithShape="1">
            <a:gsLst>
              <a:gs pos="0">
                <a:srgbClr val="996633"/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00">
                <a:schemeClr val="bg1">
                  <a:lumMod val="9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1" name="30 Anillo"/>
          <p:cNvSpPr/>
          <p:nvPr/>
        </p:nvSpPr>
        <p:spPr>
          <a:xfrm rot="20170855">
            <a:off x="-535235" y="3851151"/>
            <a:ext cx="1857356" cy="571504"/>
          </a:xfrm>
          <a:prstGeom prst="donut">
            <a:avLst/>
          </a:prstGeom>
          <a:gradFill flip="none" rotWithShape="1">
            <a:gsLst>
              <a:gs pos="0">
                <a:srgbClr val="996633"/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00">
                <a:schemeClr val="bg1">
                  <a:lumMod val="9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2" name="31 Rectángulo"/>
          <p:cNvSpPr/>
          <p:nvPr/>
        </p:nvSpPr>
        <p:spPr>
          <a:xfrm>
            <a:off x="-285784" y="-285770"/>
            <a:ext cx="9715504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>
            <a:off x="-1500230" y="-1214464"/>
            <a:ext cx="11930146" cy="7715304"/>
          </a:xfrm>
          <a:prstGeom prst="rect">
            <a:avLst/>
          </a:prstGeom>
          <a:gradFill flip="none" rotWithShape="1">
            <a:gsLst>
              <a:gs pos="94000">
                <a:schemeClr val="tx2">
                  <a:lumMod val="60000"/>
                  <a:lumOff val="40000"/>
                </a:schemeClr>
              </a:gs>
              <a:gs pos="50000">
                <a:schemeClr val="accent1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accent1">
                  <a:lumMod val="20000"/>
                  <a:lumOff val="80000"/>
                  <a:shade val="100000"/>
                  <a:satMod val="115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6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8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0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0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2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4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0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1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4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5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8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9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2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3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6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7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0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1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4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5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0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4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8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2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3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6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7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0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1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4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5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8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9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2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3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6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7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9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0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8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3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1"/>
            </a:gs>
            <a:gs pos="50000">
              <a:schemeClr val="tx2">
                <a:lumMod val="60000"/>
                <a:lumOff val="40000"/>
                <a:shade val="67500"/>
                <a:satMod val="115000"/>
              </a:schemeClr>
            </a:gs>
            <a:gs pos="100000">
              <a:schemeClr val="tx2">
                <a:lumMod val="60000"/>
                <a:lumOff val="40000"/>
                <a:shade val="100000"/>
                <a:satMod val="115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ac7c52b2a10d81b45d8a10bbbd1368f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 rot="13429589">
            <a:off x="2531912" y="4072577"/>
            <a:ext cx="2357454" cy="214314"/>
          </a:xfrm>
          <a:prstGeom prst="rect">
            <a:avLst/>
          </a:prstGeom>
          <a:gradFill flip="none" rotWithShape="1">
            <a:gsLst>
              <a:gs pos="23000">
                <a:schemeClr val="bg1"/>
              </a:gs>
              <a:gs pos="50000">
                <a:srgbClr val="0055FE">
                  <a:shade val="67500"/>
                  <a:satMod val="115000"/>
                </a:srgbClr>
              </a:gs>
              <a:gs pos="100000">
                <a:srgbClr val="0055FE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rot="18482726">
            <a:off x="4061217" y="4042031"/>
            <a:ext cx="2357454" cy="214314"/>
          </a:xfrm>
          <a:prstGeom prst="rect">
            <a:avLst/>
          </a:prstGeom>
          <a:gradFill flip="none" rotWithShape="1">
            <a:gsLst>
              <a:gs pos="23000">
                <a:schemeClr val="bg1"/>
              </a:gs>
              <a:gs pos="50000">
                <a:srgbClr val="0055FE">
                  <a:shade val="67500"/>
                  <a:satMod val="115000"/>
                </a:srgbClr>
              </a:gs>
              <a:gs pos="100000">
                <a:srgbClr val="0055FE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13616775">
            <a:off x="2561763" y="3696486"/>
            <a:ext cx="2357454" cy="214314"/>
          </a:xfrm>
          <a:prstGeom prst="rect">
            <a:avLst/>
          </a:prstGeom>
          <a:gradFill flip="none" rotWithShape="1">
            <a:gsLst>
              <a:gs pos="23000">
                <a:schemeClr val="bg1"/>
              </a:gs>
              <a:gs pos="50000">
                <a:srgbClr val="0055FE">
                  <a:shade val="67500"/>
                  <a:satMod val="115000"/>
                </a:srgbClr>
              </a:gs>
              <a:gs pos="100000">
                <a:srgbClr val="0055FE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18482726">
            <a:off x="3989779" y="3684841"/>
            <a:ext cx="2357454" cy="214314"/>
          </a:xfrm>
          <a:prstGeom prst="rect">
            <a:avLst/>
          </a:prstGeom>
          <a:gradFill flip="none" rotWithShape="1">
            <a:gsLst>
              <a:gs pos="23000">
                <a:schemeClr val="bg1"/>
              </a:gs>
              <a:gs pos="50000">
                <a:srgbClr val="0055FE">
                  <a:shade val="67500"/>
                  <a:satMod val="115000"/>
                </a:srgbClr>
              </a:gs>
              <a:gs pos="100000">
                <a:srgbClr val="0055FE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13616775">
            <a:off x="2490326" y="3256241"/>
            <a:ext cx="2357454" cy="214314"/>
          </a:xfrm>
          <a:prstGeom prst="rect">
            <a:avLst/>
          </a:prstGeom>
          <a:gradFill flip="none" rotWithShape="1">
            <a:gsLst>
              <a:gs pos="23000">
                <a:schemeClr val="bg1"/>
              </a:gs>
              <a:gs pos="50000">
                <a:srgbClr val="0055FE">
                  <a:shade val="67500"/>
                  <a:satMod val="115000"/>
                </a:srgbClr>
              </a:gs>
              <a:gs pos="100000">
                <a:srgbClr val="0055FE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18482726">
            <a:off x="4061217" y="3173157"/>
            <a:ext cx="2357454" cy="214314"/>
          </a:xfrm>
          <a:prstGeom prst="rect">
            <a:avLst/>
          </a:prstGeom>
          <a:gradFill flip="none" rotWithShape="1">
            <a:gsLst>
              <a:gs pos="23000">
                <a:schemeClr val="bg1"/>
              </a:gs>
              <a:gs pos="50000">
                <a:srgbClr val="0055FE">
                  <a:shade val="67500"/>
                  <a:satMod val="115000"/>
                </a:srgbClr>
              </a:gs>
              <a:gs pos="100000">
                <a:srgbClr val="0055FE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13616775">
            <a:off x="2490327" y="2756174"/>
            <a:ext cx="2357454" cy="214314"/>
          </a:xfrm>
          <a:prstGeom prst="rect">
            <a:avLst/>
          </a:prstGeom>
          <a:gradFill flip="none" rotWithShape="1">
            <a:gsLst>
              <a:gs pos="23000">
                <a:schemeClr val="bg1"/>
              </a:gs>
              <a:gs pos="50000">
                <a:srgbClr val="0055FE">
                  <a:shade val="67500"/>
                  <a:satMod val="115000"/>
                </a:srgbClr>
              </a:gs>
              <a:gs pos="100000">
                <a:srgbClr val="0055FE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18482726">
            <a:off x="4061217" y="2673092"/>
            <a:ext cx="2357454" cy="214314"/>
          </a:xfrm>
          <a:prstGeom prst="rect">
            <a:avLst/>
          </a:prstGeom>
          <a:gradFill flip="none" rotWithShape="1">
            <a:gsLst>
              <a:gs pos="23000">
                <a:schemeClr val="bg1"/>
              </a:gs>
              <a:gs pos="50000">
                <a:srgbClr val="0055FE">
                  <a:shade val="67500"/>
                  <a:satMod val="115000"/>
                </a:srgbClr>
              </a:gs>
              <a:gs pos="100000">
                <a:srgbClr val="0055FE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13616775">
            <a:off x="2490325" y="2256110"/>
            <a:ext cx="2357454" cy="214314"/>
          </a:xfrm>
          <a:prstGeom prst="rect">
            <a:avLst/>
          </a:prstGeom>
          <a:gradFill flip="none" rotWithShape="1">
            <a:gsLst>
              <a:gs pos="23000">
                <a:schemeClr val="bg1"/>
              </a:gs>
              <a:gs pos="50000">
                <a:srgbClr val="0055FE">
                  <a:shade val="67500"/>
                  <a:satMod val="115000"/>
                </a:srgbClr>
              </a:gs>
              <a:gs pos="100000">
                <a:srgbClr val="0055FE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18482726">
            <a:off x="3986142" y="2237003"/>
            <a:ext cx="2357454" cy="223547"/>
          </a:xfrm>
          <a:prstGeom prst="rect">
            <a:avLst/>
          </a:prstGeom>
          <a:gradFill flip="none" rotWithShape="1">
            <a:gsLst>
              <a:gs pos="23000">
                <a:schemeClr val="bg1"/>
              </a:gs>
              <a:gs pos="50000">
                <a:srgbClr val="0055FE">
                  <a:shade val="67500"/>
                  <a:satMod val="115000"/>
                </a:srgbClr>
              </a:gs>
              <a:gs pos="100000">
                <a:srgbClr val="0055FE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13616775">
            <a:off x="5490719" y="3899184"/>
            <a:ext cx="2357454" cy="214314"/>
          </a:xfrm>
          <a:prstGeom prst="rect">
            <a:avLst/>
          </a:prstGeom>
          <a:gradFill flip="none" rotWithShape="1">
            <a:gsLst>
              <a:gs pos="23000">
                <a:schemeClr val="bg1"/>
              </a:gs>
              <a:gs pos="50000">
                <a:srgbClr val="0055FE">
                  <a:shade val="67500"/>
                  <a:satMod val="115000"/>
                </a:srgbClr>
              </a:gs>
              <a:gs pos="100000">
                <a:srgbClr val="0055FE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13616775">
            <a:off x="5562156" y="3553557"/>
            <a:ext cx="2357454" cy="214314"/>
          </a:xfrm>
          <a:prstGeom prst="rect">
            <a:avLst/>
          </a:prstGeom>
          <a:gradFill flip="none" rotWithShape="1">
            <a:gsLst>
              <a:gs pos="23000">
                <a:schemeClr val="bg1"/>
              </a:gs>
              <a:gs pos="50000">
                <a:srgbClr val="0055FE">
                  <a:shade val="67500"/>
                  <a:satMod val="115000"/>
                </a:srgbClr>
              </a:gs>
              <a:gs pos="100000">
                <a:srgbClr val="0055FE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13616775">
            <a:off x="5562159" y="3113311"/>
            <a:ext cx="2357454" cy="214314"/>
          </a:xfrm>
          <a:prstGeom prst="rect">
            <a:avLst/>
          </a:prstGeom>
          <a:gradFill flip="none" rotWithShape="1">
            <a:gsLst>
              <a:gs pos="23000">
                <a:schemeClr val="bg1"/>
              </a:gs>
              <a:gs pos="50000">
                <a:srgbClr val="0055FE">
                  <a:shade val="67500"/>
                  <a:satMod val="115000"/>
                </a:srgbClr>
              </a:gs>
              <a:gs pos="100000">
                <a:srgbClr val="0055FE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rot="13616775">
            <a:off x="5490721" y="2613245"/>
            <a:ext cx="2357454" cy="214314"/>
          </a:xfrm>
          <a:prstGeom prst="rect">
            <a:avLst/>
          </a:prstGeom>
          <a:gradFill flip="none" rotWithShape="1">
            <a:gsLst>
              <a:gs pos="23000">
                <a:schemeClr val="bg1"/>
              </a:gs>
              <a:gs pos="50000">
                <a:srgbClr val="0055FE">
                  <a:shade val="67500"/>
                  <a:satMod val="115000"/>
                </a:srgbClr>
              </a:gs>
              <a:gs pos="100000">
                <a:srgbClr val="0055FE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rot="13547668">
            <a:off x="5506384" y="2241266"/>
            <a:ext cx="2357454" cy="214314"/>
          </a:xfrm>
          <a:prstGeom prst="rect">
            <a:avLst/>
          </a:prstGeom>
          <a:gradFill flip="none" rotWithShape="1">
            <a:gsLst>
              <a:gs pos="23000">
                <a:schemeClr val="bg1"/>
              </a:gs>
              <a:gs pos="50000">
                <a:srgbClr val="0055FE">
                  <a:shade val="67500"/>
                  <a:satMod val="115000"/>
                </a:srgbClr>
              </a:gs>
              <a:gs pos="100000">
                <a:srgbClr val="0055FE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rot="18482726">
            <a:off x="989389" y="4030467"/>
            <a:ext cx="2357454" cy="214314"/>
          </a:xfrm>
          <a:prstGeom prst="rect">
            <a:avLst/>
          </a:prstGeom>
          <a:gradFill flip="none" rotWithShape="1">
            <a:gsLst>
              <a:gs pos="23000">
                <a:schemeClr val="bg1"/>
              </a:gs>
              <a:gs pos="50000">
                <a:srgbClr val="0055FE">
                  <a:shade val="67500"/>
                  <a:satMod val="115000"/>
                </a:srgbClr>
              </a:gs>
              <a:gs pos="100000">
                <a:srgbClr val="0055FE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 rot="18482726">
            <a:off x="989387" y="3613458"/>
            <a:ext cx="2357454" cy="214314"/>
          </a:xfrm>
          <a:prstGeom prst="rect">
            <a:avLst/>
          </a:prstGeom>
          <a:gradFill flip="none" rotWithShape="1">
            <a:gsLst>
              <a:gs pos="23000">
                <a:schemeClr val="bg1"/>
              </a:gs>
              <a:gs pos="50000">
                <a:srgbClr val="0055FE">
                  <a:shade val="67500"/>
                  <a:satMod val="115000"/>
                </a:srgbClr>
              </a:gs>
              <a:gs pos="100000">
                <a:srgbClr val="0055FE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 rot="18482726">
            <a:off x="989386" y="3184829"/>
            <a:ext cx="2357454" cy="214314"/>
          </a:xfrm>
          <a:prstGeom prst="rect">
            <a:avLst/>
          </a:prstGeom>
          <a:gradFill flip="none" rotWithShape="1">
            <a:gsLst>
              <a:gs pos="23000">
                <a:schemeClr val="bg1"/>
              </a:gs>
              <a:gs pos="50000">
                <a:srgbClr val="0055FE">
                  <a:shade val="67500"/>
                  <a:satMod val="115000"/>
                </a:srgbClr>
              </a:gs>
              <a:gs pos="100000">
                <a:srgbClr val="0055FE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 rot="18482726">
            <a:off x="1060826" y="2744582"/>
            <a:ext cx="2357454" cy="214314"/>
          </a:xfrm>
          <a:prstGeom prst="rect">
            <a:avLst/>
          </a:prstGeom>
          <a:gradFill flip="none" rotWithShape="1">
            <a:gsLst>
              <a:gs pos="23000">
                <a:schemeClr val="bg1"/>
              </a:gs>
              <a:gs pos="50000">
                <a:srgbClr val="0055FE">
                  <a:shade val="67500"/>
                  <a:satMod val="115000"/>
                </a:srgbClr>
              </a:gs>
              <a:gs pos="100000">
                <a:srgbClr val="0055FE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 rot="18482726">
            <a:off x="989387" y="2315956"/>
            <a:ext cx="2357454" cy="214314"/>
          </a:xfrm>
          <a:prstGeom prst="rect">
            <a:avLst/>
          </a:prstGeom>
          <a:gradFill flip="none" rotWithShape="1">
            <a:gsLst>
              <a:gs pos="23000">
                <a:schemeClr val="bg1"/>
              </a:gs>
              <a:gs pos="50000">
                <a:srgbClr val="0055FE">
                  <a:shade val="67500"/>
                  <a:satMod val="115000"/>
                </a:srgbClr>
              </a:gs>
              <a:gs pos="100000">
                <a:srgbClr val="0055FE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-285784" y="-285770"/>
            <a:ext cx="9715504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-1500230" y="-1214464"/>
            <a:ext cx="11930146" cy="7715304"/>
          </a:xfrm>
          <a:prstGeom prst="rect">
            <a:avLst/>
          </a:prstGeom>
          <a:gradFill flip="none" rotWithShape="1">
            <a:gsLst>
              <a:gs pos="94000">
                <a:schemeClr val="tx2">
                  <a:lumMod val="60000"/>
                  <a:lumOff val="40000"/>
                </a:schemeClr>
              </a:gs>
              <a:gs pos="50000">
                <a:schemeClr val="accent1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accent1">
                  <a:lumMod val="20000"/>
                  <a:lumOff val="80000"/>
                  <a:shade val="100000"/>
                  <a:satMod val="115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1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1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5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9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7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1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5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9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7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1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5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9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7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0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0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3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1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6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1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9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2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5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8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3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1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33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4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36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7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39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0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4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3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45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6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48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9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51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2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54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5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57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8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60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1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63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4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66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7" fill="hold">
                            <p:stCondLst>
                              <p:cond delay="2000"/>
                            </p:stCondLst>
                            <p:childTnLst>
                              <p:par>
                                <p:cTn id="308" presetID="17" presetClass="exit" presetSubtype="4" fill="hold" grpId="4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4" presetID="17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17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6" presetID="17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2" presetID="17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8" presetID="17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4" presetID="17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0" presetID="17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6" presetID="17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2" presetID="17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8" presetID="17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4" presetID="17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0" presetID="17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6" presetID="17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9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0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2" presetID="17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4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5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8" presetID="17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9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0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1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2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4" presetID="17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5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6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7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8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0" presetID="17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1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2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3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4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6" presetID="17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7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8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9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0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2" presetID="17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3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4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5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6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8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4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3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9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4" grpId="4" animBg="1"/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  <p:bldP spid="18" grpId="1" animBg="1"/>
      <p:bldP spid="18" grpId="2" animBg="1"/>
      <p:bldP spid="18" grpId="3" animBg="1"/>
      <p:bldP spid="18" grpId="4" animBg="1"/>
      <p:bldP spid="19" grpId="0" animBg="1"/>
      <p:bldP spid="19" grpId="1" animBg="1"/>
      <p:bldP spid="19" grpId="2" animBg="1"/>
      <p:bldP spid="19" grpId="3" animBg="1"/>
      <p:bldP spid="19" grpId="4" animBg="1"/>
      <p:bldP spid="20" grpId="0" animBg="1"/>
      <p:bldP spid="20" grpId="1" animBg="1"/>
      <p:bldP spid="20" grpId="2" animBg="1"/>
      <p:bldP spid="20" grpId="3" animBg="1"/>
      <p:bldP spid="20" grpId="4" animBg="1"/>
      <p:bldP spid="21" grpId="0" animBg="1"/>
      <p:bldP spid="21" grpId="1" animBg="1"/>
      <p:bldP spid="21" grpId="2" animBg="1"/>
      <p:bldP spid="21" grpId="3" animBg="1"/>
      <p:bldP spid="21" grpId="4" animBg="1"/>
      <p:bldP spid="22" grpId="0" animBg="1"/>
      <p:bldP spid="22" grpId="1" animBg="1"/>
      <p:bldP spid="22" grpId="2" animBg="1"/>
      <p:bldP spid="22" grpId="3" animBg="1"/>
      <p:bldP spid="22" grpId="4" animBg="1"/>
      <p:bldP spid="23" grpId="0" animBg="1"/>
      <p:bldP spid="23" grpId="1" animBg="1"/>
      <p:bldP spid="23" grpId="2" animBg="1"/>
      <p:bldP spid="23" grpId="3" animBg="1"/>
      <p:bldP spid="23" grpId="4" animBg="1"/>
      <p:bldP spid="24" grpId="0" animBg="1"/>
      <p:bldP spid="2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1">
                <a:lumMod val="95000"/>
              </a:schemeClr>
            </a:gs>
            <a:gs pos="50000">
              <a:srgbClr val="CC9900">
                <a:shade val="67500"/>
                <a:satMod val="115000"/>
              </a:srgbClr>
            </a:gs>
            <a:gs pos="100000">
              <a:srgbClr val="CC9900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ed4639fec2eedf25bfdb96a9682c248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Anillo"/>
          <p:cNvSpPr/>
          <p:nvPr/>
        </p:nvSpPr>
        <p:spPr>
          <a:xfrm>
            <a:off x="3214678" y="1857388"/>
            <a:ext cx="2643206" cy="1087328"/>
          </a:xfrm>
          <a:prstGeom prst="donut">
            <a:avLst>
              <a:gd name="adj" fmla="val 13320"/>
            </a:avLst>
          </a:prstGeom>
          <a:gradFill flip="none" rotWithShape="1">
            <a:gsLst>
              <a:gs pos="77000">
                <a:srgbClr val="996633"/>
              </a:gs>
              <a:gs pos="64999">
                <a:srgbClr val="F0EBD5"/>
              </a:gs>
              <a:gs pos="100000">
                <a:srgbClr val="D1C39F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Anillo"/>
          <p:cNvSpPr/>
          <p:nvPr/>
        </p:nvSpPr>
        <p:spPr>
          <a:xfrm>
            <a:off x="2857488" y="1643074"/>
            <a:ext cx="3357586" cy="1522260"/>
          </a:xfrm>
          <a:prstGeom prst="donut">
            <a:avLst>
              <a:gd name="adj" fmla="val 7372"/>
            </a:avLst>
          </a:prstGeom>
          <a:gradFill flip="none" rotWithShape="1">
            <a:gsLst>
              <a:gs pos="77000">
                <a:srgbClr val="996633"/>
              </a:gs>
              <a:gs pos="64999">
                <a:srgbClr val="F0EBD5"/>
              </a:gs>
              <a:gs pos="100000">
                <a:srgbClr val="D1C39F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2571736" y="1357322"/>
            <a:ext cx="3929090" cy="2102168"/>
          </a:xfrm>
          <a:prstGeom prst="donut">
            <a:avLst>
              <a:gd name="adj" fmla="val 7040"/>
            </a:avLst>
          </a:prstGeom>
          <a:gradFill flip="none" rotWithShape="1">
            <a:gsLst>
              <a:gs pos="77000">
                <a:srgbClr val="996633"/>
              </a:gs>
              <a:gs pos="64999">
                <a:srgbClr val="F0EBD5"/>
              </a:gs>
              <a:gs pos="100000">
                <a:srgbClr val="D1C39F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2285984" y="1071569"/>
            <a:ext cx="4572032" cy="2682077"/>
          </a:xfrm>
          <a:prstGeom prst="donut">
            <a:avLst>
              <a:gd name="adj" fmla="val 3436"/>
            </a:avLst>
          </a:prstGeom>
          <a:gradFill flip="none" rotWithShape="1">
            <a:gsLst>
              <a:gs pos="77000">
                <a:srgbClr val="996633"/>
              </a:gs>
              <a:gs pos="64999">
                <a:srgbClr val="F0EBD5"/>
              </a:gs>
              <a:gs pos="100000">
                <a:srgbClr val="D1C39F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2000232" y="785817"/>
            <a:ext cx="5143536" cy="3261985"/>
          </a:xfrm>
          <a:prstGeom prst="donut">
            <a:avLst>
              <a:gd name="adj" fmla="val 3436"/>
            </a:avLst>
          </a:prstGeom>
          <a:gradFill flip="none" rotWithShape="1">
            <a:gsLst>
              <a:gs pos="77000">
                <a:srgbClr val="996633"/>
              </a:gs>
              <a:gs pos="64999">
                <a:srgbClr val="F0EBD5"/>
              </a:gs>
              <a:gs pos="100000">
                <a:srgbClr val="D1C39F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3643306" y="2071701"/>
            <a:ext cx="1785950" cy="579909"/>
          </a:xfrm>
          <a:prstGeom prst="donut">
            <a:avLst>
              <a:gd name="adj" fmla="val 19940"/>
            </a:avLst>
          </a:prstGeom>
          <a:gradFill flip="none" rotWithShape="1">
            <a:gsLst>
              <a:gs pos="77000">
                <a:srgbClr val="996633"/>
              </a:gs>
              <a:gs pos="64999">
                <a:srgbClr val="F0EBD5"/>
              </a:gs>
              <a:gs pos="100000">
                <a:srgbClr val="D1C39F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1714480" y="500066"/>
            <a:ext cx="5786478" cy="3841894"/>
          </a:xfrm>
          <a:prstGeom prst="donut">
            <a:avLst>
              <a:gd name="adj" fmla="val 3436"/>
            </a:avLst>
          </a:prstGeom>
          <a:gradFill flip="none" rotWithShape="1">
            <a:gsLst>
              <a:gs pos="77000">
                <a:srgbClr val="996633"/>
              </a:gs>
              <a:gs pos="64999">
                <a:srgbClr val="F0EBD5"/>
              </a:gs>
              <a:gs pos="100000">
                <a:srgbClr val="D1C39F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1428728" y="285751"/>
            <a:ext cx="6357982" cy="4276825"/>
          </a:xfrm>
          <a:prstGeom prst="donut">
            <a:avLst>
              <a:gd name="adj" fmla="val 3436"/>
            </a:avLst>
          </a:prstGeom>
          <a:gradFill flip="none" rotWithShape="1">
            <a:gsLst>
              <a:gs pos="77000">
                <a:srgbClr val="996633"/>
              </a:gs>
              <a:gs pos="64999">
                <a:srgbClr val="F0EBD5"/>
              </a:gs>
              <a:gs pos="100000">
                <a:srgbClr val="D1C39F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1142976" y="0"/>
            <a:ext cx="6929486" cy="4929204"/>
          </a:xfrm>
          <a:prstGeom prst="donut">
            <a:avLst>
              <a:gd name="adj" fmla="val 3436"/>
            </a:avLst>
          </a:prstGeom>
          <a:gradFill flip="none" rotWithShape="1">
            <a:gsLst>
              <a:gs pos="77000">
                <a:srgbClr val="996633"/>
              </a:gs>
              <a:gs pos="64999">
                <a:srgbClr val="F0EBD5"/>
              </a:gs>
              <a:gs pos="100000">
                <a:srgbClr val="D1C39F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Rectángulo"/>
          <p:cNvSpPr/>
          <p:nvPr/>
        </p:nvSpPr>
        <p:spPr>
          <a:xfrm>
            <a:off x="-285784" y="-285770"/>
            <a:ext cx="9715504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-1500230" y="-1214464"/>
            <a:ext cx="11930146" cy="7715304"/>
          </a:xfrm>
          <a:prstGeom prst="rect">
            <a:avLst/>
          </a:prstGeom>
          <a:gradFill flip="none" rotWithShape="1">
            <a:gsLst>
              <a:gs pos="94000">
                <a:schemeClr val="tx2">
                  <a:lumMod val="60000"/>
                  <a:lumOff val="40000"/>
                </a:schemeClr>
              </a:gs>
              <a:gs pos="50000">
                <a:schemeClr val="accent1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accent1">
                  <a:lumMod val="20000"/>
                  <a:lumOff val="80000"/>
                  <a:shade val="100000"/>
                  <a:satMod val="115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6000"/>
                            </p:stCondLst>
                            <p:childTnLst>
                              <p:par>
                                <p:cTn id="80" presetID="23" presetClass="exit" presetSubtype="54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0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2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663300"/>
            </a:gs>
            <a:gs pos="64999">
              <a:srgbClr val="F0EBD5"/>
            </a:gs>
            <a:gs pos="100000">
              <a:srgbClr val="D1C39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5a62dffe01ca40b8c9bba8a07f4d70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Imagen1ui8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D9C3A5">
                <a:tint val="50000"/>
                <a:satMod val="180000"/>
              </a:srgbClr>
            </a:duotone>
            <a:lum contrast="40000"/>
          </a:blip>
          <a:stretch>
            <a:fillRect/>
          </a:stretch>
        </p:blipFill>
        <p:spPr>
          <a:xfrm>
            <a:off x="0" y="714362"/>
            <a:ext cx="1571636" cy="1897387"/>
          </a:xfrm>
          <a:prstGeom prst="rect">
            <a:avLst/>
          </a:prstGeom>
          <a:effectLst/>
        </p:spPr>
      </p:pic>
      <p:pic>
        <p:nvPicPr>
          <p:cNvPr id="4" name="3 Imagen" descr="Imagen1ui8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D9C3A5">
                <a:tint val="50000"/>
                <a:satMod val="180000"/>
              </a:srgbClr>
            </a:duotone>
            <a:lum contrast="40000"/>
          </a:blip>
          <a:stretch>
            <a:fillRect/>
          </a:stretch>
        </p:blipFill>
        <p:spPr>
          <a:xfrm rot="10800000">
            <a:off x="0" y="2357436"/>
            <a:ext cx="1928826" cy="1714512"/>
          </a:xfrm>
          <a:prstGeom prst="rect">
            <a:avLst/>
          </a:prstGeom>
          <a:effectLst/>
        </p:spPr>
      </p:pic>
      <p:pic>
        <p:nvPicPr>
          <p:cNvPr id="5" name="4 Imagen" descr="Imagen1ui8.png"/>
          <p:cNvPicPr>
            <a:picLocks noChangeAspect="1"/>
          </p:cNvPicPr>
          <p:nvPr/>
        </p:nvPicPr>
        <p:blipFill>
          <a:blip r:embed="rId5" cstate="print">
            <a:duotone>
              <a:prstClr val="black"/>
              <a:srgbClr val="D9C3A5">
                <a:tint val="50000"/>
                <a:satMod val="180000"/>
              </a:srgbClr>
            </a:duotone>
            <a:lum contrast="40000"/>
          </a:blip>
          <a:stretch>
            <a:fillRect/>
          </a:stretch>
        </p:blipFill>
        <p:spPr>
          <a:xfrm>
            <a:off x="1785918" y="642924"/>
            <a:ext cx="1571636" cy="1968825"/>
          </a:xfrm>
          <a:prstGeom prst="rect">
            <a:avLst/>
          </a:prstGeom>
          <a:effectLst/>
        </p:spPr>
      </p:pic>
      <p:pic>
        <p:nvPicPr>
          <p:cNvPr id="6" name="5 Imagen" descr="Imagen1ui8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D9C3A5">
                <a:tint val="50000"/>
                <a:satMod val="180000"/>
              </a:srgbClr>
            </a:duotone>
            <a:lum contrast="40000"/>
          </a:blip>
          <a:stretch>
            <a:fillRect/>
          </a:stretch>
        </p:blipFill>
        <p:spPr>
          <a:xfrm rot="10800000">
            <a:off x="1428728" y="2357436"/>
            <a:ext cx="1928826" cy="1714512"/>
          </a:xfrm>
          <a:prstGeom prst="rect">
            <a:avLst/>
          </a:prstGeom>
          <a:effectLst/>
        </p:spPr>
      </p:pic>
      <p:pic>
        <p:nvPicPr>
          <p:cNvPr id="7" name="6 Imagen" descr="Imagen1ui8.png"/>
          <p:cNvPicPr>
            <a:picLocks noChangeAspect="1"/>
          </p:cNvPicPr>
          <p:nvPr/>
        </p:nvPicPr>
        <p:blipFill>
          <a:blip r:embed="rId5" cstate="print">
            <a:duotone>
              <a:prstClr val="black"/>
              <a:srgbClr val="D9C3A5">
                <a:tint val="50000"/>
                <a:satMod val="180000"/>
              </a:srgbClr>
            </a:duotone>
            <a:lum contrast="40000"/>
          </a:blip>
          <a:stretch>
            <a:fillRect/>
          </a:stretch>
        </p:blipFill>
        <p:spPr>
          <a:xfrm>
            <a:off x="3071802" y="642924"/>
            <a:ext cx="1571636" cy="1968825"/>
          </a:xfrm>
          <a:prstGeom prst="rect">
            <a:avLst/>
          </a:prstGeom>
          <a:effectLst/>
        </p:spPr>
      </p:pic>
      <p:pic>
        <p:nvPicPr>
          <p:cNvPr id="8" name="7 Imagen" descr="Imagen1ui8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D9C3A5">
                <a:tint val="50000"/>
                <a:satMod val="180000"/>
              </a:srgbClr>
            </a:duotone>
            <a:lum contrast="40000"/>
          </a:blip>
          <a:stretch>
            <a:fillRect/>
          </a:stretch>
        </p:blipFill>
        <p:spPr>
          <a:xfrm rot="10800000">
            <a:off x="2857488" y="2357436"/>
            <a:ext cx="1928826" cy="1714512"/>
          </a:xfrm>
          <a:prstGeom prst="rect">
            <a:avLst/>
          </a:prstGeom>
          <a:effectLst/>
        </p:spPr>
      </p:pic>
      <p:pic>
        <p:nvPicPr>
          <p:cNvPr id="9" name="8 Imagen" descr="Imagen1ui8.png"/>
          <p:cNvPicPr>
            <a:picLocks noChangeAspect="1"/>
          </p:cNvPicPr>
          <p:nvPr/>
        </p:nvPicPr>
        <p:blipFill>
          <a:blip r:embed="rId5" cstate="print">
            <a:duotone>
              <a:prstClr val="black"/>
              <a:srgbClr val="D9C3A5">
                <a:tint val="50000"/>
                <a:satMod val="180000"/>
              </a:srgbClr>
            </a:duotone>
            <a:lum contrast="40000"/>
          </a:blip>
          <a:stretch>
            <a:fillRect/>
          </a:stretch>
        </p:blipFill>
        <p:spPr>
          <a:xfrm>
            <a:off x="4572000" y="642924"/>
            <a:ext cx="1571636" cy="1968825"/>
          </a:xfrm>
          <a:prstGeom prst="rect">
            <a:avLst/>
          </a:prstGeom>
          <a:effectLst/>
        </p:spPr>
      </p:pic>
      <p:pic>
        <p:nvPicPr>
          <p:cNvPr id="10" name="9 Imagen" descr="Imagen1ui8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D9C3A5">
                <a:tint val="50000"/>
                <a:satMod val="180000"/>
              </a:srgbClr>
            </a:duotone>
            <a:lum contrast="40000"/>
          </a:blip>
          <a:stretch>
            <a:fillRect/>
          </a:stretch>
        </p:blipFill>
        <p:spPr>
          <a:xfrm rot="10800000">
            <a:off x="4286248" y="2285998"/>
            <a:ext cx="1928826" cy="1714512"/>
          </a:xfrm>
          <a:prstGeom prst="rect">
            <a:avLst/>
          </a:prstGeom>
          <a:effectLst/>
        </p:spPr>
      </p:pic>
      <p:pic>
        <p:nvPicPr>
          <p:cNvPr id="11" name="10 Imagen" descr="Imagen1ui8.png"/>
          <p:cNvPicPr>
            <a:picLocks noChangeAspect="1"/>
          </p:cNvPicPr>
          <p:nvPr/>
        </p:nvPicPr>
        <p:blipFill>
          <a:blip r:embed="rId5" cstate="print">
            <a:duotone>
              <a:prstClr val="black"/>
              <a:srgbClr val="D9C3A5">
                <a:tint val="50000"/>
                <a:satMod val="180000"/>
              </a:srgbClr>
            </a:duotone>
            <a:lum contrast="40000"/>
          </a:blip>
          <a:stretch>
            <a:fillRect/>
          </a:stretch>
        </p:blipFill>
        <p:spPr>
          <a:xfrm>
            <a:off x="5929322" y="714362"/>
            <a:ext cx="1571636" cy="1968825"/>
          </a:xfrm>
          <a:prstGeom prst="rect">
            <a:avLst/>
          </a:prstGeom>
          <a:effectLst/>
        </p:spPr>
      </p:pic>
      <p:pic>
        <p:nvPicPr>
          <p:cNvPr id="12" name="11 Imagen" descr="Imagen1ui8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D9C3A5">
                <a:tint val="50000"/>
                <a:satMod val="180000"/>
              </a:srgbClr>
            </a:duotone>
            <a:lum contrast="40000"/>
          </a:blip>
          <a:stretch>
            <a:fillRect/>
          </a:stretch>
        </p:blipFill>
        <p:spPr>
          <a:xfrm rot="10800000">
            <a:off x="5786446" y="2357436"/>
            <a:ext cx="1928826" cy="1714512"/>
          </a:xfrm>
          <a:prstGeom prst="rect">
            <a:avLst/>
          </a:prstGeom>
          <a:effectLst/>
        </p:spPr>
      </p:pic>
      <p:pic>
        <p:nvPicPr>
          <p:cNvPr id="13" name="12 Imagen" descr="Imagen1ui8.png"/>
          <p:cNvPicPr>
            <a:picLocks noChangeAspect="1"/>
          </p:cNvPicPr>
          <p:nvPr/>
        </p:nvPicPr>
        <p:blipFill>
          <a:blip r:embed="rId5" cstate="print">
            <a:duotone>
              <a:prstClr val="black"/>
              <a:srgbClr val="D9C3A5">
                <a:tint val="50000"/>
                <a:satMod val="180000"/>
              </a:srgbClr>
            </a:duotone>
            <a:lum contrast="40000"/>
          </a:blip>
          <a:stretch>
            <a:fillRect/>
          </a:stretch>
        </p:blipFill>
        <p:spPr>
          <a:xfrm>
            <a:off x="7572364" y="642924"/>
            <a:ext cx="1571636" cy="1968825"/>
          </a:xfrm>
          <a:prstGeom prst="rect">
            <a:avLst/>
          </a:prstGeom>
          <a:effectLst/>
        </p:spPr>
      </p:pic>
      <p:pic>
        <p:nvPicPr>
          <p:cNvPr id="14" name="13 Imagen" descr="Imagen1ui8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D9C3A5">
                <a:tint val="50000"/>
                <a:satMod val="180000"/>
              </a:srgbClr>
            </a:duotone>
            <a:lum contrast="40000"/>
          </a:blip>
          <a:stretch>
            <a:fillRect/>
          </a:stretch>
        </p:blipFill>
        <p:spPr>
          <a:xfrm rot="10800000">
            <a:off x="7215174" y="2357436"/>
            <a:ext cx="1928826" cy="1714512"/>
          </a:xfrm>
          <a:prstGeom prst="rect">
            <a:avLst/>
          </a:prstGeom>
          <a:effectLst/>
        </p:spPr>
      </p:pic>
      <p:sp>
        <p:nvSpPr>
          <p:cNvPr id="15" name="14 Rectángulo"/>
          <p:cNvSpPr/>
          <p:nvPr/>
        </p:nvSpPr>
        <p:spPr>
          <a:xfrm>
            <a:off x="-285784" y="-285770"/>
            <a:ext cx="9715504" cy="6858000"/>
          </a:xfrm>
          <a:prstGeom prst="rect">
            <a:avLst/>
          </a:prstGeom>
          <a:blipFill dpi="0" rotWithShape="1">
            <a:blip r:embed="rId6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-1500230" y="-1214464"/>
            <a:ext cx="11930146" cy="7715304"/>
          </a:xfrm>
          <a:prstGeom prst="rect">
            <a:avLst/>
          </a:prstGeom>
          <a:gradFill flip="none" rotWithShape="1">
            <a:gsLst>
              <a:gs pos="94000">
                <a:schemeClr val="tx2">
                  <a:lumMod val="60000"/>
                  <a:lumOff val="40000"/>
                </a:schemeClr>
              </a:gs>
              <a:gs pos="50000">
                <a:schemeClr val="accent1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accent1">
                  <a:lumMod val="20000"/>
                  <a:lumOff val="80000"/>
                  <a:shade val="100000"/>
                  <a:satMod val="115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4000"/>
                            </p:stCondLst>
                            <p:childTnLst>
                              <p:par>
                                <p:cTn id="80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8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5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6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1D1DEF"/>
            </a:gs>
            <a:gs pos="50000">
              <a:srgbClr val="00B0F0">
                <a:shade val="67500"/>
                <a:satMod val="115000"/>
              </a:srgbClr>
            </a:gs>
            <a:gs pos="100000">
              <a:srgbClr val="00B0F0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034cc247e63c90dd91aac155efd85c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4 Paralelogramo"/>
          <p:cNvSpPr/>
          <p:nvPr/>
        </p:nvSpPr>
        <p:spPr>
          <a:xfrm flipH="1">
            <a:off x="0" y="0"/>
            <a:ext cx="500034" cy="5143500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0">
                <a:srgbClr val="0070C0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Paralelogramo"/>
          <p:cNvSpPr/>
          <p:nvPr/>
        </p:nvSpPr>
        <p:spPr>
          <a:xfrm flipH="1">
            <a:off x="571472" y="0"/>
            <a:ext cx="571504" cy="5143500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0">
                <a:srgbClr val="0070C0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Paralelogramo"/>
          <p:cNvSpPr/>
          <p:nvPr/>
        </p:nvSpPr>
        <p:spPr>
          <a:xfrm flipH="1">
            <a:off x="1214414" y="0"/>
            <a:ext cx="500066" cy="5143500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0">
                <a:srgbClr val="0070C0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Paralelogramo"/>
          <p:cNvSpPr/>
          <p:nvPr/>
        </p:nvSpPr>
        <p:spPr>
          <a:xfrm flipH="1">
            <a:off x="1785918" y="0"/>
            <a:ext cx="500066" cy="5143500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0">
                <a:srgbClr val="0070C0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Paralelogramo"/>
          <p:cNvSpPr/>
          <p:nvPr/>
        </p:nvSpPr>
        <p:spPr>
          <a:xfrm flipH="1">
            <a:off x="2357422" y="0"/>
            <a:ext cx="500066" cy="5143500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0">
                <a:srgbClr val="0070C0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Paralelogramo"/>
          <p:cNvSpPr/>
          <p:nvPr/>
        </p:nvSpPr>
        <p:spPr>
          <a:xfrm flipH="1">
            <a:off x="2928926" y="0"/>
            <a:ext cx="500066" cy="5143500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0">
                <a:srgbClr val="0070C0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Paralelogramo"/>
          <p:cNvSpPr/>
          <p:nvPr/>
        </p:nvSpPr>
        <p:spPr>
          <a:xfrm flipH="1">
            <a:off x="3500430" y="0"/>
            <a:ext cx="500066" cy="5143500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0">
                <a:srgbClr val="0070C0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Paralelogramo"/>
          <p:cNvSpPr/>
          <p:nvPr/>
        </p:nvSpPr>
        <p:spPr>
          <a:xfrm flipH="1">
            <a:off x="4071934" y="0"/>
            <a:ext cx="500066" cy="5143500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0">
                <a:srgbClr val="0070C0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Paralelogramo"/>
          <p:cNvSpPr/>
          <p:nvPr/>
        </p:nvSpPr>
        <p:spPr>
          <a:xfrm flipH="1">
            <a:off x="4643438" y="0"/>
            <a:ext cx="571504" cy="5143500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0">
                <a:srgbClr val="0070C0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Paralelogramo"/>
          <p:cNvSpPr/>
          <p:nvPr/>
        </p:nvSpPr>
        <p:spPr>
          <a:xfrm flipH="1">
            <a:off x="5286380" y="0"/>
            <a:ext cx="500066" cy="5143500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0">
                <a:srgbClr val="0070C0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Paralelogramo"/>
          <p:cNvSpPr/>
          <p:nvPr/>
        </p:nvSpPr>
        <p:spPr>
          <a:xfrm flipH="1">
            <a:off x="5857884" y="0"/>
            <a:ext cx="500066" cy="5143500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0">
                <a:srgbClr val="0070C0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Paralelogramo"/>
          <p:cNvSpPr/>
          <p:nvPr/>
        </p:nvSpPr>
        <p:spPr>
          <a:xfrm flipH="1">
            <a:off x="6429388" y="0"/>
            <a:ext cx="500066" cy="5143500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0">
                <a:srgbClr val="0070C0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Paralelogramo"/>
          <p:cNvSpPr/>
          <p:nvPr/>
        </p:nvSpPr>
        <p:spPr>
          <a:xfrm flipH="1">
            <a:off x="7000892" y="0"/>
            <a:ext cx="500066" cy="5143500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0">
                <a:srgbClr val="0070C0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Paralelogramo"/>
          <p:cNvSpPr/>
          <p:nvPr/>
        </p:nvSpPr>
        <p:spPr>
          <a:xfrm flipH="1">
            <a:off x="7572396" y="0"/>
            <a:ext cx="500066" cy="5143500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0">
                <a:srgbClr val="0070C0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Paralelogramo"/>
          <p:cNvSpPr/>
          <p:nvPr/>
        </p:nvSpPr>
        <p:spPr>
          <a:xfrm flipH="1">
            <a:off x="8143900" y="0"/>
            <a:ext cx="500066" cy="5143500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0">
                <a:srgbClr val="0070C0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Paralelogramo"/>
          <p:cNvSpPr/>
          <p:nvPr/>
        </p:nvSpPr>
        <p:spPr>
          <a:xfrm flipH="1">
            <a:off x="8715404" y="0"/>
            <a:ext cx="428596" cy="5143500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0">
                <a:srgbClr val="0070C0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-285784" y="-285770"/>
            <a:ext cx="9715504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-1500230" y="-1214464"/>
            <a:ext cx="11930146" cy="7715304"/>
          </a:xfrm>
          <a:prstGeom prst="rect">
            <a:avLst/>
          </a:prstGeom>
          <a:gradFill flip="none" rotWithShape="1">
            <a:gsLst>
              <a:gs pos="94000">
                <a:schemeClr val="tx2">
                  <a:lumMod val="60000"/>
                  <a:lumOff val="40000"/>
                </a:schemeClr>
              </a:gs>
              <a:gs pos="50000">
                <a:schemeClr val="accent1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accent1">
                  <a:lumMod val="20000"/>
                  <a:lumOff val="80000"/>
                  <a:shade val="100000"/>
                  <a:satMod val="115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8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1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4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0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3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6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9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2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5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8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2000"/>
                            </p:stCondLst>
                            <p:childTnLst>
                              <p:par>
                                <p:cTn id="120" presetID="2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8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7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8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0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9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9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9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9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0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2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03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06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09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1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12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4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15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18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21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3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24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6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27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30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8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2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1"/>
            </a:gs>
            <a:gs pos="50000">
              <a:srgbClr val="0070C0">
                <a:shade val="67500"/>
                <a:satMod val="115000"/>
              </a:srgbClr>
            </a:gs>
            <a:gs pos="100000">
              <a:srgbClr val="0070C0">
                <a:shade val="100000"/>
                <a:satMod val="115000"/>
              </a:srgb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6-gory-snieg-gory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Cheurón"/>
          <p:cNvSpPr/>
          <p:nvPr/>
        </p:nvSpPr>
        <p:spPr>
          <a:xfrm rot="5400000">
            <a:off x="3357563" y="-1357331"/>
            <a:ext cx="2571750" cy="5286412"/>
          </a:xfrm>
          <a:prstGeom prst="chevron">
            <a:avLst>
              <a:gd name="adj" fmla="val 91606"/>
            </a:avLst>
          </a:prstGeom>
          <a:gradFill flip="none" rotWithShape="1">
            <a:gsLst>
              <a:gs pos="41000">
                <a:srgbClr val="002060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Cheurón"/>
          <p:cNvSpPr/>
          <p:nvPr/>
        </p:nvSpPr>
        <p:spPr>
          <a:xfrm rot="16200000">
            <a:off x="3402212" y="1187630"/>
            <a:ext cx="2625329" cy="5286412"/>
          </a:xfrm>
          <a:prstGeom prst="chevron">
            <a:avLst>
              <a:gd name="adj" fmla="val 93490"/>
            </a:avLst>
          </a:prstGeom>
          <a:gradFill flip="none" rotWithShape="1">
            <a:gsLst>
              <a:gs pos="41000">
                <a:srgbClr val="002060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 rot="5400000">
            <a:off x="3598666" y="-1598434"/>
            <a:ext cx="2089544" cy="5286412"/>
          </a:xfrm>
          <a:prstGeom prst="chevron">
            <a:avLst>
              <a:gd name="adj" fmla="val 92386"/>
            </a:avLst>
          </a:prstGeom>
          <a:gradFill flip="none" rotWithShape="1">
            <a:gsLst>
              <a:gs pos="41000">
                <a:srgbClr val="002060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 rot="16200000">
            <a:off x="3643315" y="1428733"/>
            <a:ext cx="2143122" cy="5286412"/>
          </a:xfrm>
          <a:prstGeom prst="chevron">
            <a:avLst>
              <a:gd name="adj" fmla="val 92212"/>
            </a:avLst>
          </a:prstGeom>
          <a:gradFill flip="none" rotWithShape="1">
            <a:gsLst>
              <a:gs pos="41000">
                <a:srgbClr val="002060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 rot="5400000">
            <a:off x="3812980" y="-1812748"/>
            <a:ext cx="1660916" cy="5286412"/>
          </a:xfrm>
          <a:prstGeom prst="chevron">
            <a:avLst>
              <a:gd name="adj" fmla="val 91008"/>
            </a:avLst>
          </a:prstGeom>
          <a:gradFill flip="none" rotWithShape="1">
            <a:gsLst>
              <a:gs pos="41000">
                <a:srgbClr val="002060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rot="16200000">
            <a:off x="3830840" y="1616258"/>
            <a:ext cx="1768073" cy="5286412"/>
          </a:xfrm>
          <a:prstGeom prst="chevron">
            <a:avLst>
              <a:gd name="adj" fmla="val 90655"/>
            </a:avLst>
          </a:prstGeom>
          <a:gradFill flip="none" rotWithShape="1">
            <a:gsLst>
              <a:gs pos="41000">
                <a:srgbClr val="002060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 rot="5400000">
            <a:off x="4054084" y="-2053852"/>
            <a:ext cx="1178709" cy="5286412"/>
          </a:xfrm>
          <a:prstGeom prst="chevron">
            <a:avLst>
              <a:gd name="adj" fmla="val 86694"/>
            </a:avLst>
          </a:prstGeom>
          <a:gradFill flip="none" rotWithShape="1">
            <a:gsLst>
              <a:gs pos="41000">
                <a:srgbClr val="002060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 rot="16200000">
            <a:off x="3991575" y="1776993"/>
            <a:ext cx="1446602" cy="5286412"/>
          </a:xfrm>
          <a:prstGeom prst="chevron">
            <a:avLst>
              <a:gd name="adj" fmla="val 90680"/>
            </a:avLst>
          </a:prstGeom>
          <a:gradFill flip="none" rotWithShape="1">
            <a:gsLst>
              <a:gs pos="41000">
                <a:srgbClr val="002060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 rot="5400000">
            <a:off x="4313046" y="-2241376"/>
            <a:ext cx="803660" cy="5286412"/>
          </a:xfrm>
          <a:prstGeom prst="chevron">
            <a:avLst>
              <a:gd name="adj" fmla="val 84381"/>
            </a:avLst>
          </a:prstGeom>
          <a:gradFill flip="none" rotWithShape="1">
            <a:gsLst>
              <a:gs pos="41000">
                <a:srgbClr val="002060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 rot="16200000">
            <a:off x="4277327" y="1991307"/>
            <a:ext cx="1017974" cy="5286412"/>
          </a:xfrm>
          <a:prstGeom prst="chevron">
            <a:avLst>
              <a:gd name="adj" fmla="val 88561"/>
            </a:avLst>
          </a:prstGeom>
          <a:gradFill flip="none" rotWithShape="1">
            <a:gsLst>
              <a:gs pos="41000">
                <a:srgbClr val="002060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Rectángulo"/>
          <p:cNvSpPr/>
          <p:nvPr/>
        </p:nvSpPr>
        <p:spPr>
          <a:xfrm>
            <a:off x="-285784" y="-285770"/>
            <a:ext cx="9715504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-1500230" y="-1214464"/>
            <a:ext cx="11930146" cy="7715304"/>
          </a:xfrm>
          <a:prstGeom prst="rect">
            <a:avLst/>
          </a:prstGeom>
          <a:gradFill flip="none" rotWithShape="1">
            <a:gsLst>
              <a:gs pos="94000">
                <a:schemeClr val="tx2">
                  <a:lumMod val="60000"/>
                  <a:lumOff val="40000"/>
                </a:schemeClr>
              </a:gs>
              <a:gs pos="50000">
                <a:schemeClr val="accent1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accent1">
                  <a:lumMod val="20000"/>
                  <a:lumOff val="80000"/>
                  <a:shade val="100000"/>
                  <a:satMod val="115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4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5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5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58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61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6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6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3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6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3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6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2000"/>
                            </p:stCondLst>
                            <p:childTnLst>
                              <p:par>
                                <p:cTn id="108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4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5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4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5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5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6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6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6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6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7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73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5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76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2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8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4" grpId="4" animBg="1"/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5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2060"/>
            </a:gs>
            <a:gs pos="50000">
              <a:schemeClr val="bg1">
                <a:shade val="67500"/>
                <a:satMod val="115000"/>
              </a:schemeClr>
            </a:gs>
            <a:gs pos="100000">
              <a:schemeClr val="bg1">
                <a:shade val="100000"/>
                <a:satMod val="115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44c6c020f99a14d4ba71eaf57a5d0286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4 Cheurón"/>
          <p:cNvSpPr/>
          <p:nvPr/>
        </p:nvSpPr>
        <p:spPr>
          <a:xfrm>
            <a:off x="0" y="0"/>
            <a:ext cx="1285884" cy="1714494"/>
          </a:xfrm>
          <a:prstGeom prst="chevron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>
            <a:off x="0" y="1714494"/>
            <a:ext cx="1285884" cy="1714512"/>
          </a:xfrm>
          <a:prstGeom prst="chevron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>
            <a:off x="0" y="3429006"/>
            <a:ext cx="1357290" cy="1714494"/>
          </a:xfrm>
          <a:prstGeom prst="chevron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>
            <a:off x="1142976" y="0"/>
            <a:ext cx="1285884" cy="1714494"/>
          </a:xfrm>
          <a:prstGeom prst="chevron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>
            <a:off x="1142976" y="1714494"/>
            <a:ext cx="1285884" cy="1714512"/>
          </a:xfrm>
          <a:prstGeom prst="chevron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>
            <a:off x="1142976" y="3429006"/>
            <a:ext cx="1357290" cy="1714494"/>
          </a:xfrm>
          <a:prstGeom prst="chevron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>
            <a:off x="2285984" y="0"/>
            <a:ext cx="1285884" cy="1714494"/>
          </a:xfrm>
          <a:prstGeom prst="chevron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>
            <a:off x="2285984" y="1714494"/>
            <a:ext cx="1285884" cy="1714512"/>
          </a:xfrm>
          <a:prstGeom prst="chevron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>
            <a:off x="2285984" y="3429006"/>
            <a:ext cx="1357290" cy="1714494"/>
          </a:xfrm>
          <a:prstGeom prst="chevron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Cheurón"/>
          <p:cNvSpPr/>
          <p:nvPr/>
        </p:nvSpPr>
        <p:spPr>
          <a:xfrm>
            <a:off x="3286116" y="0"/>
            <a:ext cx="1285884" cy="1714494"/>
          </a:xfrm>
          <a:prstGeom prst="chevron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Cheurón"/>
          <p:cNvSpPr/>
          <p:nvPr/>
        </p:nvSpPr>
        <p:spPr>
          <a:xfrm>
            <a:off x="3286116" y="1714494"/>
            <a:ext cx="1285884" cy="1714512"/>
          </a:xfrm>
          <a:prstGeom prst="chevron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Cheurón"/>
          <p:cNvSpPr/>
          <p:nvPr/>
        </p:nvSpPr>
        <p:spPr>
          <a:xfrm>
            <a:off x="3286116" y="3429006"/>
            <a:ext cx="1357290" cy="1714494"/>
          </a:xfrm>
          <a:prstGeom prst="chevron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Cheurón"/>
          <p:cNvSpPr/>
          <p:nvPr/>
        </p:nvSpPr>
        <p:spPr>
          <a:xfrm rot="10800000">
            <a:off x="7858116" y="0"/>
            <a:ext cx="1285884" cy="1714494"/>
          </a:xfrm>
          <a:prstGeom prst="chevron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Cheurón"/>
          <p:cNvSpPr/>
          <p:nvPr/>
        </p:nvSpPr>
        <p:spPr>
          <a:xfrm rot="10800000">
            <a:off x="7858116" y="1714494"/>
            <a:ext cx="1285884" cy="1714494"/>
          </a:xfrm>
          <a:prstGeom prst="chevron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Cheurón"/>
          <p:cNvSpPr/>
          <p:nvPr/>
        </p:nvSpPr>
        <p:spPr>
          <a:xfrm rot="10800000">
            <a:off x="7858116" y="3429006"/>
            <a:ext cx="1285884" cy="1714494"/>
          </a:xfrm>
          <a:prstGeom prst="chevron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Cheurón"/>
          <p:cNvSpPr/>
          <p:nvPr/>
        </p:nvSpPr>
        <p:spPr>
          <a:xfrm rot="10800000">
            <a:off x="6858016" y="0"/>
            <a:ext cx="1285884" cy="1714494"/>
          </a:xfrm>
          <a:prstGeom prst="chevron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Cheurón"/>
          <p:cNvSpPr/>
          <p:nvPr/>
        </p:nvSpPr>
        <p:spPr>
          <a:xfrm rot="10800000">
            <a:off x="6858016" y="1714494"/>
            <a:ext cx="1285884" cy="1714494"/>
          </a:xfrm>
          <a:prstGeom prst="chevron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Cheurón"/>
          <p:cNvSpPr/>
          <p:nvPr/>
        </p:nvSpPr>
        <p:spPr>
          <a:xfrm rot="10800000">
            <a:off x="6858016" y="3429006"/>
            <a:ext cx="1285884" cy="1714494"/>
          </a:xfrm>
          <a:prstGeom prst="chevron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Cheurón"/>
          <p:cNvSpPr/>
          <p:nvPr/>
        </p:nvSpPr>
        <p:spPr>
          <a:xfrm rot="10800000">
            <a:off x="5786446" y="0"/>
            <a:ext cx="1285884" cy="1714494"/>
          </a:xfrm>
          <a:prstGeom prst="chevron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Cheurón"/>
          <p:cNvSpPr/>
          <p:nvPr/>
        </p:nvSpPr>
        <p:spPr>
          <a:xfrm rot="10800000">
            <a:off x="5786446" y="1714494"/>
            <a:ext cx="1285884" cy="1714494"/>
          </a:xfrm>
          <a:prstGeom prst="chevron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Cheurón"/>
          <p:cNvSpPr/>
          <p:nvPr/>
        </p:nvSpPr>
        <p:spPr>
          <a:xfrm rot="10800000">
            <a:off x="5786446" y="3429006"/>
            <a:ext cx="1285884" cy="1714494"/>
          </a:xfrm>
          <a:prstGeom prst="chevron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Cheurón"/>
          <p:cNvSpPr/>
          <p:nvPr/>
        </p:nvSpPr>
        <p:spPr>
          <a:xfrm rot="10800000">
            <a:off x="4786314" y="0"/>
            <a:ext cx="1285884" cy="1714494"/>
          </a:xfrm>
          <a:prstGeom prst="chevron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Cheurón"/>
          <p:cNvSpPr/>
          <p:nvPr/>
        </p:nvSpPr>
        <p:spPr>
          <a:xfrm rot="10800000">
            <a:off x="4786314" y="1714494"/>
            <a:ext cx="1285884" cy="1714494"/>
          </a:xfrm>
          <a:prstGeom prst="chevron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8" name="27 Cheurón"/>
          <p:cNvSpPr/>
          <p:nvPr/>
        </p:nvSpPr>
        <p:spPr>
          <a:xfrm rot="10800000">
            <a:off x="4786314" y="3429006"/>
            <a:ext cx="1285884" cy="1714494"/>
          </a:xfrm>
          <a:prstGeom prst="chevron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9" name="28 Rectángulo"/>
          <p:cNvSpPr/>
          <p:nvPr/>
        </p:nvSpPr>
        <p:spPr>
          <a:xfrm>
            <a:off x="-285784" y="-285770"/>
            <a:ext cx="9715504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>
            <a:off x="-1500230" y="-1214464"/>
            <a:ext cx="11930146" cy="7715304"/>
          </a:xfrm>
          <a:prstGeom prst="rect">
            <a:avLst/>
          </a:prstGeom>
          <a:gradFill flip="none" rotWithShape="1">
            <a:gsLst>
              <a:gs pos="94000">
                <a:schemeClr val="tx2">
                  <a:lumMod val="60000"/>
                  <a:lumOff val="40000"/>
                </a:schemeClr>
              </a:gs>
              <a:gs pos="50000">
                <a:schemeClr val="accent1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accent1">
                  <a:lumMod val="20000"/>
                  <a:lumOff val="80000"/>
                  <a:shade val="100000"/>
                  <a:satMod val="115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3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6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9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2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3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5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6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8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9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41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2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44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5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47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8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0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1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3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4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6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7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9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0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2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3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5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6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8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9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1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2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4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5" fill="hold">
                            <p:stCondLst>
                              <p:cond delay="2000"/>
                            </p:stCondLst>
                            <p:childTnLst>
                              <p:par>
                                <p:cTn id="176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2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2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0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3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3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3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9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4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2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43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46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49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1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52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4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55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58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5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9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3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7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8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1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2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5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6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9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0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3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4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7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8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1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2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5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6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8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09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1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12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4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15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18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21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3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24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6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27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30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2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33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5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36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8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39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42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5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3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30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644000"/>
            </a:gs>
            <a:gs pos="64999">
              <a:srgbClr val="F0EBD5"/>
            </a:gs>
            <a:gs pos="100000">
              <a:srgbClr val="D1C39F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60f0d5e734ec09048097b9a9b10e2b26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2jLba0kuZDfF7k8bZWrG173wxi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20000"/>
          </a:blip>
          <a:srcRect b="7575"/>
          <a:stretch>
            <a:fillRect/>
          </a:stretch>
        </p:blipFill>
        <p:spPr>
          <a:xfrm>
            <a:off x="2500298" y="428610"/>
            <a:ext cx="4572032" cy="4357718"/>
          </a:xfrm>
          <a:prstGeom prst="rect">
            <a:avLst/>
          </a:prstGeom>
        </p:spPr>
      </p:pic>
      <p:sp>
        <p:nvSpPr>
          <p:cNvPr id="4" name="3 Rectángulo"/>
          <p:cNvSpPr/>
          <p:nvPr/>
        </p:nvSpPr>
        <p:spPr>
          <a:xfrm>
            <a:off x="-285784" y="-285770"/>
            <a:ext cx="9715504" cy="6858000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-1500230" y="-1214464"/>
            <a:ext cx="11930146" cy="7715304"/>
          </a:xfrm>
          <a:prstGeom prst="rect">
            <a:avLst/>
          </a:prstGeom>
          <a:gradFill flip="none" rotWithShape="1">
            <a:gsLst>
              <a:gs pos="94000">
                <a:schemeClr val="tx2">
                  <a:lumMod val="60000"/>
                  <a:lumOff val="40000"/>
                </a:schemeClr>
              </a:gs>
              <a:gs pos="50000">
                <a:schemeClr val="accent1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accent1">
                  <a:lumMod val="20000"/>
                  <a:lumOff val="80000"/>
                  <a:shade val="100000"/>
                  <a:satMod val="115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3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tx2">
                <a:lumMod val="60000"/>
                <a:lumOff val="40000"/>
                <a:shade val="67500"/>
                <a:satMod val="115000"/>
              </a:schemeClr>
            </a:gs>
            <a:gs pos="100000">
              <a:schemeClr val="tx2">
                <a:lumMod val="60000"/>
                <a:lumOff val="40000"/>
                <a:shade val="100000"/>
                <a:satMod val="115000"/>
              </a:schemeClr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89c009eb32b5bd973254d3b34ba6b13e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4 Rectángulo"/>
          <p:cNvSpPr/>
          <p:nvPr/>
        </p:nvSpPr>
        <p:spPr>
          <a:xfrm flipV="1">
            <a:off x="0" y="4982782"/>
            <a:ext cx="9144000" cy="160717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0" scaled="1"/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flipV="1">
            <a:off x="785786" y="4714890"/>
            <a:ext cx="7572428" cy="214294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0" scaled="1"/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flipV="1">
            <a:off x="1000100" y="4446998"/>
            <a:ext cx="7000924" cy="214292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0" scaled="1"/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flipV="1">
            <a:off x="1500166" y="4179105"/>
            <a:ext cx="6072230" cy="214292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0" scaled="1"/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flipV="1">
            <a:off x="2071670" y="3911213"/>
            <a:ext cx="4929222" cy="214314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0" scaled="1"/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flipV="1">
            <a:off x="2571736" y="3643320"/>
            <a:ext cx="4000528" cy="214314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0" scaled="1"/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flipV="1">
            <a:off x="2928926" y="3375428"/>
            <a:ext cx="3214710" cy="214314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0" scaled="1"/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flipV="1">
            <a:off x="3571868" y="3107535"/>
            <a:ext cx="2071702" cy="214314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0" scaled="1"/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flipV="1">
            <a:off x="4000496" y="2893221"/>
            <a:ext cx="1214446" cy="160736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0" scaled="1"/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flipV="1">
            <a:off x="4286248" y="2625328"/>
            <a:ext cx="571504" cy="160736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0" scaled="1"/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flipV="1">
            <a:off x="0" y="0"/>
            <a:ext cx="9144000" cy="160717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10800000" scaled="1"/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flipV="1">
            <a:off x="785786" y="214296"/>
            <a:ext cx="7715304" cy="214314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10800000" scaled="1"/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flipV="1">
            <a:off x="1071538" y="482189"/>
            <a:ext cx="7000924" cy="214292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10800000" scaled="1"/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flipV="1">
            <a:off x="1643042" y="750081"/>
            <a:ext cx="6072230" cy="214292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10800000" scaled="1"/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flipV="1">
            <a:off x="2143108" y="1017974"/>
            <a:ext cx="4929222" cy="214314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10800000" scaled="1"/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 flipV="1">
            <a:off x="2643174" y="1285866"/>
            <a:ext cx="4000528" cy="214314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10800000" scaled="1"/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 flipV="1">
            <a:off x="3000364" y="1553759"/>
            <a:ext cx="3214710" cy="214314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10800000" scaled="1"/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 flipV="1">
            <a:off x="3500430" y="1875230"/>
            <a:ext cx="2071702" cy="214314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10800000" scaled="1"/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 flipV="1">
            <a:off x="3929058" y="2143122"/>
            <a:ext cx="1214446" cy="160736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10800000" scaled="1"/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 flipV="1">
            <a:off x="4286248" y="2411014"/>
            <a:ext cx="571504" cy="160736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10800000" scaled="1"/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-285784" y="-285770"/>
            <a:ext cx="9715504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-1500230" y="-1214464"/>
            <a:ext cx="11930146" cy="7715304"/>
          </a:xfrm>
          <a:prstGeom prst="rect">
            <a:avLst/>
          </a:prstGeom>
          <a:gradFill flip="none" rotWithShape="1">
            <a:gsLst>
              <a:gs pos="94000">
                <a:schemeClr val="tx2">
                  <a:lumMod val="60000"/>
                  <a:lumOff val="40000"/>
                </a:schemeClr>
              </a:gs>
              <a:gs pos="50000">
                <a:schemeClr val="accent1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accent1">
                  <a:lumMod val="20000"/>
                  <a:lumOff val="80000"/>
                  <a:shade val="100000"/>
                  <a:satMod val="115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9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2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5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8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1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4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7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0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3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6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4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0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3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6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7" fill="hold">
                            <p:stCondLst>
                              <p:cond delay="2000"/>
                            </p:stCondLst>
                            <p:childTnLst>
                              <p:par>
                                <p:cTn id="148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29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1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32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4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35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38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41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3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44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6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47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50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53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5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56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8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5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6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6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7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6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0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7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74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7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9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80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2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83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86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2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9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7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6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2060"/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63dac8a4ba7f99e27efc3cc6ee1ace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/>
          <a:stretch>
            <a:fillRect/>
          </a:stretch>
        </p:blipFill>
        <p:spPr bwMode="auto">
          <a:xfrm>
            <a:off x="2571736" y="0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4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/>
          <a:stretch>
            <a:fillRect/>
          </a:stretch>
        </p:blipFill>
        <p:spPr bwMode="auto">
          <a:xfrm flipH="1">
            <a:off x="4572000" y="0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/>
          <a:stretch>
            <a:fillRect/>
          </a:stretch>
        </p:blipFill>
        <p:spPr bwMode="auto">
          <a:xfrm>
            <a:off x="2571736" y="357172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/>
          <a:stretch>
            <a:fillRect/>
          </a:stretch>
        </p:blipFill>
        <p:spPr bwMode="auto">
          <a:xfrm flipH="1">
            <a:off x="4572000" y="357172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/>
          <a:stretch>
            <a:fillRect/>
          </a:stretch>
        </p:blipFill>
        <p:spPr bwMode="auto">
          <a:xfrm>
            <a:off x="2571736" y="642942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8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/>
          <a:stretch>
            <a:fillRect/>
          </a:stretch>
        </p:blipFill>
        <p:spPr bwMode="auto">
          <a:xfrm flipH="1">
            <a:off x="4572000" y="642942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9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/>
          <a:stretch>
            <a:fillRect/>
          </a:stretch>
        </p:blipFill>
        <p:spPr bwMode="auto">
          <a:xfrm>
            <a:off x="2571736" y="1000114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0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/>
          <a:stretch>
            <a:fillRect/>
          </a:stretch>
        </p:blipFill>
        <p:spPr bwMode="auto">
          <a:xfrm flipH="1">
            <a:off x="4572000" y="1000114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1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/>
          <a:stretch>
            <a:fillRect/>
          </a:stretch>
        </p:blipFill>
        <p:spPr bwMode="auto">
          <a:xfrm>
            <a:off x="2571736" y="1285884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2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/>
          <a:stretch>
            <a:fillRect/>
          </a:stretch>
        </p:blipFill>
        <p:spPr bwMode="auto">
          <a:xfrm flipH="1">
            <a:off x="4572000" y="1285884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3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/>
          <a:stretch>
            <a:fillRect/>
          </a:stretch>
        </p:blipFill>
        <p:spPr bwMode="auto">
          <a:xfrm>
            <a:off x="2571736" y="1643056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4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/>
          <a:stretch>
            <a:fillRect/>
          </a:stretch>
        </p:blipFill>
        <p:spPr bwMode="auto">
          <a:xfrm flipH="1">
            <a:off x="4572000" y="1643056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5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/>
          <a:stretch>
            <a:fillRect/>
          </a:stretch>
        </p:blipFill>
        <p:spPr bwMode="auto">
          <a:xfrm>
            <a:off x="2571736" y="1928826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6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/>
          <a:stretch>
            <a:fillRect/>
          </a:stretch>
        </p:blipFill>
        <p:spPr bwMode="auto">
          <a:xfrm flipH="1">
            <a:off x="4572000" y="1928826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7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/>
          <a:stretch>
            <a:fillRect/>
          </a:stretch>
        </p:blipFill>
        <p:spPr bwMode="auto">
          <a:xfrm>
            <a:off x="2571736" y="2285998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8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/>
          <a:stretch>
            <a:fillRect/>
          </a:stretch>
        </p:blipFill>
        <p:spPr bwMode="auto">
          <a:xfrm flipH="1">
            <a:off x="4572000" y="2285998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9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/>
          <a:stretch>
            <a:fillRect/>
          </a:stretch>
        </p:blipFill>
        <p:spPr bwMode="auto">
          <a:xfrm>
            <a:off x="2571736" y="2571768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0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/>
          <a:stretch>
            <a:fillRect/>
          </a:stretch>
        </p:blipFill>
        <p:spPr bwMode="auto">
          <a:xfrm flipH="1">
            <a:off x="4572000" y="2571768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1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/>
          <a:stretch>
            <a:fillRect/>
          </a:stretch>
        </p:blipFill>
        <p:spPr bwMode="auto">
          <a:xfrm>
            <a:off x="2571736" y="2928940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2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/>
          <a:stretch>
            <a:fillRect/>
          </a:stretch>
        </p:blipFill>
        <p:spPr bwMode="auto">
          <a:xfrm flipH="1">
            <a:off x="4572000" y="2928940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3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/>
          <a:stretch>
            <a:fillRect/>
          </a:stretch>
        </p:blipFill>
        <p:spPr bwMode="auto">
          <a:xfrm>
            <a:off x="2571736" y="3214710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4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/>
          <a:stretch>
            <a:fillRect/>
          </a:stretch>
        </p:blipFill>
        <p:spPr bwMode="auto">
          <a:xfrm flipH="1">
            <a:off x="4572000" y="3214710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5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/>
          <a:stretch>
            <a:fillRect/>
          </a:stretch>
        </p:blipFill>
        <p:spPr bwMode="auto">
          <a:xfrm>
            <a:off x="2571736" y="3571882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6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/>
          <a:stretch>
            <a:fillRect/>
          </a:stretch>
        </p:blipFill>
        <p:spPr bwMode="auto">
          <a:xfrm flipH="1">
            <a:off x="4572000" y="3571882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sp>
        <p:nvSpPr>
          <p:cNvPr id="27" name="26 Rectángulo"/>
          <p:cNvSpPr/>
          <p:nvPr/>
        </p:nvSpPr>
        <p:spPr>
          <a:xfrm>
            <a:off x="-285784" y="-285770"/>
            <a:ext cx="9715504" cy="6858000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>
            <a:off x="-1500230" y="-1214464"/>
            <a:ext cx="11930146" cy="7715304"/>
          </a:xfrm>
          <a:prstGeom prst="rect">
            <a:avLst/>
          </a:prstGeom>
          <a:gradFill flip="none" rotWithShape="1">
            <a:gsLst>
              <a:gs pos="94000">
                <a:schemeClr val="tx2">
                  <a:lumMod val="60000"/>
                  <a:lumOff val="40000"/>
                </a:schemeClr>
              </a:gs>
              <a:gs pos="50000">
                <a:schemeClr val="accent1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accent1">
                  <a:lumMod val="20000"/>
                  <a:lumOff val="80000"/>
                  <a:shade val="100000"/>
                  <a:satMod val="115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0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1" fill="hold">
                            <p:stCondLst>
                              <p:cond delay="4000"/>
                            </p:stCondLst>
                            <p:childTnLst>
                              <p:par>
                                <p:cTn id="152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7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1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5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9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5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0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0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5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animBg="1"/>
      <p:bldP spid="28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253DEF"/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82d29d08557a3e40ae35d82c0a3c1dfd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Flecha curvada hacia la derecha"/>
          <p:cNvSpPr/>
          <p:nvPr/>
        </p:nvSpPr>
        <p:spPr>
          <a:xfrm>
            <a:off x="2143108" y="928676"/>
            <a:ext cx="2571768" cy="3107553"/>
          </a:xfrm>
          <a:prstGeom prst="curvedRightArrow">
            <a:avLst>
              <a:gd name="adj1" fmla="val 46605"/>
              <a:gd name="adj2" fmla="val 41061"/>
              <a:gd name="adj3" fmla="val 1053"/>
            </a:avLst>
          </a:prstGeom>
          <a:gradFill flip="none" rotWithShape="1">
            <a:gsLst>
              <a:gs pos="0">
                <a:srgbClr val="1D1DE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Flecha curvada hacia la derecha"/>
          <p:cNvSpPr/>
          <p:nvPr/>
        </p:nvSpPr>
        <p:spPr>
          <a:xfrm rot="10800000">
            <a:off x="4643438" y="928676"/>
            <a:ext cx="2571768" cy="3107553"/>
          </a:xfrm>
          <a:prstGeom prst="curvedRightArrow">
            <a:avLst>
              <a:gd name="adj1" fmla="val 46605"/>
              <a:gd name="adj2" fmla="val 41061"/>
              <a:gd name="adj3" fmla="val 1053"/>
            </a:avLst>
          </a:prstGeom>
          <a:gradFill flip="none" rotWithShape="1">
            <a:gsLst>
              <a:gs pos="0">
                <a:srgbClr val="1D1DE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-285784" y="-285770"/>
            <a:ext cx="9715504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-1500230" y="-1214464"/>
            <a:ext cx="11930146" cy="7715304"/>
          </a:xfrm>
          <a:prstGeom prst="rect">
            <a:avLst/>
          </a:prstGeom>
          <a:gradFill flip="none" rotWithShape="1">
            <a:gsLst>
              <a:gs pos="94000">
                <a:schemeClr val="tx2">
                  <a:lumMod val="60000"/>
                  <a:lumOff val="40000"/>
                </a:schemeClr>
              </a:gs>
              <a:gs pos="50000">
                <a:schemeClr val="accent1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accent1">
                  <a:lumMod val="20000"/>
                  <a:lumOff val="80000"/>
                  <a:shade val="100000"/>
                  <a:satMod val="115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9" presetClass="exit" presetSubtype="0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9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3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" presetID="23" presetClass="exit" presetSubtype="544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23" presetClass="exit" presetSubtype="544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5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3" grpId="5" animBg="1"/>
      <p:bldP spid="4" grpId="0" animBg="1"/>
      <p:bldP spid="4" grpId="1" animBg="1"/>
      <p:bldP spid="4" grpId="2" animBg="1"/>
      <p:bldP spid="4" grpId="3" animBg="1"/>
      <p:bldP spid="4" grpId="4" animBg="1"/>
      <p:bldP spid="4" grpId="5" animBg="1"/>
      <p:bldP spid="5" grpId="0" animBg="1"/>
      <p:bldP spid="6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2060"/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6130d59c55db2183ce0d00bf4a48a22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Paralelogramo"/>
          <p:cNvSpPr/>
          <p:nvPr/>
        </p:nvSpPr>
        <p:spPr>
          <a:xfrm rot="16200000">
            <a:off x="2000249" y="-2000251"/>
            <a:ext cx="5143501" cy="9144001"/>
          </a:xfrm>
          <a:prstGeom prst="parallelogram">
            <a:avLst>
              <a:gd name="adj" fmla="val 93437"/>
            </a:avLst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  <a:tileRect/>
          </a:gradFill>
          <a:ln w="3175"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Paralelogramo"/>
          <p:cNvSpPr/>
          <p:nvPr/>
        </p:nvSpPr>
        <p:spPr>
          <a:xfrm rot="16200000">
            <a:off x="1741292" y="-1330545"/>
            <a:ext cx="4661312" cy="8286775"/>
          </a:xfrm>
          <a:prstGeom prst="parallelogram">
            <a:avLst>
              <a:gd name="adj" fmla="val 93437"/>
            </a:avLst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  <a:tileRect/>
          </a:gradFill>
          <a:ln w="3175"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Paralelogramo"/>
          <p:cNvSpPr/>
          <p:nvPr/>
        </p:nvSpPr>
        <p:spPr>
          <a:xfrm rot="16200000">
            <a:off x="2669957" y="-1812730"/>
            <a:ext cx="4661312" cy="8286775"/>
          </a:xfrm>
          <a:prstGeom prst="parallelogram">
            <a:avLst>
              <a:gd name="adj" fmla="val 93437"/>
            </a:avLst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  <a:tileRect/>
          </a:gradFill>
          <a:ln w="3175"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Paralelogramo"/>
          <p:cNvSpPr/>
          <p:nvPr/>
        </p:nvSpPr>
        <p:spPr>
          <a:xfrm rot="16200000">
            <a:off x="1553767" y="-660814"/>
            <a:ext cx="4179104" cy="7429518"/>
          </a:xfrm>
          <a:prstGeom prst="parallelogram">
            <a:avLst>
              <a:gd name="adj" fmla="val 92069"/>
            </a:avLst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  <a:tileRect/>
          </a:gradFill>
          <a:ln w="3175"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Paralelogramo"/>
          <p:cNvSpPr/>
          <p:nvPr/>
        </p:nvSpPr>
        <p:spPr>
          <a:xfrm rot="16200000">
            <a:off x="3339691" y="-1625205"/>
            <a:ext cx="4179104" cy="7429518"/>
          </a:xfrm>
          <a:prstGeom prst="parallelogram">
            <a:avLst>
              <a:gd name="adj" fmla="val 93437"/>
            </a:avLst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  <a:tileRect/>
          </a:gradFill>
          <a:ln w="3175"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Paralelogramo"/>
          <p:cNvSpPr/>
          <p:nvPr/>
        </p:nvSpPr>
        <p:spPr>
          <a:xfrm rot="16200000">
            <a:off x="1375173" y="-53590"/>
            <a:ext cx="3750477" cy="6643701"/>
          </a:xfrm>
          <a:prstGeom prst="parallelogram">
            <a:avLst>
              <a:gd name="adj" fmla="val 92294"/>
            </a:avLst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  <a:tileRect/>
          </a:gradFill>
          <a:ln w="3175"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0" name="9 Paralelogramo"/>
          <p:cNvSpPr/>
          <p:nvPr/>
        </p:nvSpPr>
        <p:spPr>
          <a:xfrm rot="16200000">
            <a:off x="3946913" y="-1446610"/>
            <a:ext cx="3750477" cy="6643701"/>
          </a:xfrm>
          <a:prstGeom prst="parallelogram">
            <a:avLst>
              <a:gd name="adj" fmla="val 92294"/>
            </a:avLst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  <a:tileRect/>
          </a:gradFill>
          <a:ln w="3175"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Paralelogramo"/>
          <p:cNvSpPr/>
          <p:nvPr/>
        </p:nvSpPr>
        <p:spPr>
          <a:xfrm rot="16200000">
            <a:off x="1196580" y="553633"/>
            <a:ext cx="3321849" cy="5857882"/>
          </a:xfrm>
          <a:prstGeom prst="parallelogram">
            <a:avLst>
              <a:gd name="adj" fmla="val 91004"/>
            </a:avLst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  <a:tileRect/>
          </a:gradFill>
          <a:ln w="3175"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Paralelogramo"/>
          <p:cNvSpPr/>
          <p:nvPr/>
        </p:nvSpPr>
        <p:spPr>
          <a:xfrm rot="16200000">
            <a:off x="4554136" y="-1268016"/>
            <a:ext cx="3321849" cy="5857882"/>
          </a:xfrm>
          <a:prstGeom prst="parallelogram">
            <a:avLst>
              <a:gd name="adj" fmla="val 91004"/>
            </a:avLst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  <a:tileRect/>
          </a:gradFill>
          <a:ln w="3175"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Paralelogramo"/>
          <p:cNvSpPr/>
          <p:nvPr/>
        </p:nvSpPr>
        <p:spPr>
          <a:xfrm rot="16200000">
            <a:off x="1017982" y="1160855"/>
            <a:ext cx="2893221" cy="5072066"/>
          </a:xfrm>
          <a:prstGeom prst="parallelogram">
            <a:avLst>
              <a:gd name="adj" fmla="val 88991"/>
            </a:avLst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  <a:tileRect/>
          </a:gradFill>
          <a:ln w="3175"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Paralelogramo"/>
          <p:cNvSpPr/>
          <p:nvPr/>
        </p:nvSpPr>
        <p:spPr>
          <a:xfrm rot="16200000">
            <a:off x="5161358" y="-1089422"/>
            <a:ext cx="2893221" cy="5072066"/>
          </a:xfrm>
          <a:prstGeom prst="parallelogram">
            <a:avLst>
              <a:gd name="adj" fmla="val 88991"/>
            </a:avLst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  <a:tileRect/>
          </a:gradFill>
          <a:ln w="3175"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Paralelogramo"/>
          <p:cNvSpPr/>
          <p:nvPr/>
        </p:nvSpPr>
        <p:spPr>
          <a:xfrm rot="16200000">
            <a:off x="759019" y="1902024"/>
            <a:ext cx="2411015" cy="4071934"/>
          </a:xfrm>
          <a:prstGeom prst="parallelogram">
            <a:avLst>
              <a:gd name="adj" fmla="val 86621"/>
            </a:avLst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  <a:tileRect/>
          </a:gradFill>
          <a:ln w="3175"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Paralelogramo"/>
          <p:cNvSpPr/>
          <p:nvPr/>
        </p:nvSpPr>
        <p:spPr>
          <a:xfrm rot="16200000">
            <a:off x="5902527" y="-830459"/>
            <a:ext cx="2411015" cy="4071934"/>
          </a:xfrm>
          <a:prstGeom prst="parallelogram">
            <a:avLst>
              <a:gd name="adj" fmla="val 86621"/>
            </a:avLst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  <a:tileRect/>
          </a:gradFill>
          <a:ln w="3175"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Paralelogramo"/>
          <p:cNvSpPr/>
          <p:nvPr/>
        </p:nvSpPr>
        <p:spPr>
          <a:xfrm rot="16200000">
            <a:off x="544705" y="2544966"/>
            <a:ext cx="1982387" cy="3214678"/>
          </a:xfrm>
          <a:prstGeom prst="parallelogram">
            <a:avLst>
              <a:gd name="adj" fmla="val 84459"/>
            </a:avLst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  <a:tileRect/>
          </a:gradFill>
          <a:ln w="3175"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Paralelogramo"/>
          <p:cNvSpPr/>
          <p:nvPr/>
        </p:nvSpPr>
        <p:spPr>
          <a:xfrm rot="16200000">
            <a:off x="6545469" y="-616145"/>
            <a:ext cx="1982387" cy="3214678"/>
          </a:xfrm>
          <a:prstGeom prst="parallelogram">
            <a:avLst>
              <a:gd name="adj" fmla="val 84459"/>
            </a:avLst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  <a:tileRect/>
          </a:gradFill>
          <a:ln w="3175"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Paralelogramo"/>
          <p:cNvSpPr/>
          <p:nvPr/>
        </p:nvSpPr>
        <p:spPr>
          <a:xfrm rot="16200000">
            <a:off x="330391" y="3187908"/>
            <a:ext cx="1553759" cy="2357422"/>
          </a:xfrm>
          <a:prstGeom prst="parallelogram">
            <a:avLst>
              <a:gd name="adj" fmla="val 80649"/>
            </a:avLst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  <a:tileRect/>
          </a:gradFill>
          <a:ln w="3175"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Paralelogramo"/>
          <p:cNvSpPr/>
          <p:nvPr/>
        </p:nvSpPr>
        <p:spPr>
          <a:xfrm rot="16200000">
            <a:off x="7188410" y="-401831"/>
            <a:ext cx="1553759" cy="2357422"/>
          </a:xfrm>
          <a:prstGeom prst="parallelogram">
            <a:avLst>
              <a:gd name="adj" fmla="val 80649"/>
            </a:avLst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  <a:tileRect/>
          </a:gradFill>
          <a:ln w="3175"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Paralelogramo"/>
          <p:cNvSpPr/>
          <p:nvPr/>
        </p:nvSpPr>
        <p:spPr>
          <a:xfrm rot="16200000">
            <a:off x="89288" y="3804061"/>
            <a:ext cx="1178709" cy="1500166"/>
          </a:xfrm>
          <a:prstGeom prst="parallelogram">
            <a:avLst>
              <a:gd name="adj" fmla="val 76205"/>
            </a:avLst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  <a:tileRect/>
          </a:gradFill>
          <a:ln w="3175"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Paralelogramo"/>
          <p:cNvSpPr/>
          <p:nvPr/>
        </p:nvSpPr>
        <p:spPr>
          <a:xfrm rot="16200000">
            <a:off x="7858142" y="-214306"/>
            <a:ext cx="1071552" cy="1500166"/>
          </a:xfrm>
          <a:prstGeom prst="parallelogram">
            <a:avLst>
              <a:gd name="adj" fmla="val 70872"/>
            </a:avLst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  <a:tileRect/>
          </a:gradFill>
          <a:ln w="3175"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Paralelogramo"/>
          <p:cNvSpPr/>
          <p:nvPr/>
        </p:nvSpPr>
        <p:spPr>
          <a:xfrm rot="16200000">
            <a:off x="8920" y="4366635"/>
            <a:ext cx="696503" cy="857224"/>
          </a:xfrm>
          <a:prstGeom prst="parallelogram">
            <a:avLst>
              <a:gd name="adj" fmla="val 66701"/>
            </a:avLst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  <a:tileRect/>
          </a:gradFill>
          <a:ln w="3175"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Paralelogramo"/>
          <p:cNvSpPr/>
          <p:nvPr/>
        </p:nvSpPr>
        <p:spPr>
          <a:xfrm rot="16415709">
            <a:off x="8403081" y="-250537"/>
            <a:ext cx="589346" cy="857224"/>
          </a:xfrm>
          <a:prstGeom prst="parallelogram">
            <a:avLst>
              <a:gd name="adj" fmla="val 59428"/>
            </a:avLst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  <a:tileRect/>
          </a:gradFill>
          <a:ln w="3175"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-285784" y="-285770"/>
            <a:ext cx="9715504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-1500230" y="-1214464"/>
            <a:ext cx="11930146" cy="7715304"/>
          </a:xfrm>
          <a:prstGeom prst="rect">
            <a:avLst/>
          </a:prstGeom>
          <a:gradFill flip="none" rotWithShape="1">
            <a:gsLst>
              <a:gs pos="94000">
                <a:schemeClr val="tx2">
                  <a:lumMod val="60000"/>
                  <a:lumOff val="40000"/>
                </a:schemeClr>
              </a:gs>
              <a:gs pos="50000">
                <a:schemeClr val="accent1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accent1">
                  <a:lumMod val="20000"/>
                  <a:lumOff val="80000"/>
                  <a:shade val="100000"/>
                  <a:satMod val="115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8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5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2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9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6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3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0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7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4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1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6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8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5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6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2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9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0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5" presetID="2" presetClass="exit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5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0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4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7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8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2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8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9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2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3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9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4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2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4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4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49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1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52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4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55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58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61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3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64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6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67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7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7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5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76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8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79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82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85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7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88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0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91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94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6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97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9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0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2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6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30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1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1" grpId="0" animBg="1"/>
      <p:bldP spid="21" grpId="1" animBg="1"/>
      <p:bldP spid="22" grpId="0" animBg="1"/>
      <p:bldP spid="22" grpId="1" animBg="1"/>
      <p:bldP spid="23" grpId="0" animBg="1"/>
      <p:bldP spid="23" grpId="1" animBg="1"/>
      <p:bldP spid="24" grpId="0" animBg="1"/>
      <p:bldP spid="24" grpId="1" animBg="1"/>
      <p:bldP spid="25" grpId="0" animBg="1"/>
      <p:bldP spid="26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2">
                <a:lumMod val="60000"/>
                <a:lumOff val="4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8571b9c124c8156596d54f042ae6423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 rot="13616775">
            <a:off x="2284720" y="3487662"/>
            <a:ext cx="2494053" cy="161659"/>
          </a:xfrm>
          <a:prstGeom prst="rect">
            <a:avLst/>
          </a:prstGeom>
          <a:gradFill flip="none" rotWithShape="1">
            <a:gsLst>
              <a:gs pos="0">
                <a:srgbClr val="C00000"/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 rot="13616775">
            <a:off x="4494017" y="1425561"/>
            <a:ext cx="2589088" cy="128761"/>
          </a:xfrm>
          <a:prstGeom prst="rect">
            <a:avLst/>
          </a:prstGeom>
          <a:gradFill flip="none" rotWithShape="1">
            <a:gsLst>
              <a:gs pos="0">
                <a:srgbClr val="C00000"/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rot="18997988">
            <a:off x="1972294" y="1555923"/>
            <a:ext cx="3143272" cy="160736"/>
          </a:xfrm>
          <a:prstGeom prst="rect">
            <a:avLst/>
          </a:prstGeom>
          <a:gradFill flip="none" rotWithShape="1">
            <a:gsLst>
              <a:gs pos="0">
                <a:srgbClr val="C00000"/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18997988">
            <a:off x="4055210" y="3468263"/>
            <a:ext cx="3143272" cy="160736"/>
          </a:xfrm>
          <a:prstGeom prst="rect">
            <a:avLst/>
          </a:prstGeom>
          <a:gradFill flip="none" rotWithShape="1">
            <a:gsLst>
              <a:gs pos="0">
                <a:srgbClr val="C00000"/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18997988">
            <a:off x="1787589" y="1376796"/>
            <a:ext cx="3143272" cy="160736"/>
          </a:xfrm>
          <a:prstGeom prst="rect">
            <a:avLst/>
          </a:prstGeom>
          <a:gradFill flip="none" rotWithShape="1">
            <a:gsLst>
              <a:gs pos="0">
                <a:srgbClr val="C00000"/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13616775">
            <a:off x="4666273" y="1277923"/>
            <a:ext cx="2589088" cy="158759"/>
          </a:xfrm>
          <a:prstGeom prst="rect">
            <a:avLst/>
          </a:prstGeom>
          <a:gradFill flip="none" rotWithShape="1">
            <a:gsLst>
              <a:gs pos="0">
                <a:srgbClr val="C00000"/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18997988">
            <a:off x="4198086" y="3628998"/>
            <a:ext cx="3143272" cy="160736"/>
          </a:xfrm>
          <a:prstGeom prst="rect">
            <a:avLst/>
          </a:prstGeom>
          <a:gradFill flip="none" rotWithShape="1">
            <a:gsLst>
              <a:gs pos="0">
                <a:srgbClr val="C00000"/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13616775">
            <a:off x="2117297" y="3671775"/>
            <a:ext cx="2494053" cy="160767"/>
          </a:xfrm>
          <a:prstGeom prst="rect">
            <a:avLst/>
          </a:prstGeom>
          <a:gradFill flip="none" rotWithShape="1">
            <a:gsLst>
              <a:gs pos="0">
                <a:srgbClr val="C00000"/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18997988">
            <a:off x="1573274" y="1216060"/>
            <a:ext cx="3143272" cy="160736"/>
          </a:xfrm>
          <a:prstGeom prst="rect">
            <a:avLst/>
          </a:prstGeom>
          <a:gradFill flip="none" rotWithShape="1">
            <a:gsLst>
              <a:gs pos="0">
                <a:srgbClr val="C00000"/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13616775">
            <a:off x="4889528" y="1100330"/>
            <a:ext cx="2589088" cy="175771"/>
          </a:xfrm>
          <a:prstGeom prst="rect">
            <a:avLst/>
          </a:prstGeom>
          <a:gradFill flip="none" rotWithShape="1">
            <a:gsLst>
              <a:gs pos="0">
                <a:srgbClr val="C00000"/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18997988">
            <a:off x="4340962" y="3736155"/>
            <a:ext cx="3143272" cy="160736"/>
          </a:xfrm>
          <a:prstGeom prst="rect">
            <a:avLst/>
          </a:prstGeom>
          <a:gradFill flip="none" rotWithShape="1">
            <a:gsLst>
              <a:gs pos="0">
                <a:srgbClr val="C00000"/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13616775">
            <a:off x="1927529" y="3809133"/>
            <a:ext cx="2494053" cy="161659"/>
          </a:xfrm>
          <a:prstGeom prst="rect">
            <a:avLst/>
          </a:prstGeom>
          <a:gradFill flip="none" rotWithShape="1">
            <a:gsLst>
              <a:gs pos="0">
                <a:srgbClr val="C00000"/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-285784" y="-285770"/>
            <a:ext cx="9715504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-1500230" y="-1214464"/>
            <a:ext cx="11930146" cy="7715304"/>
          </a:xfrm>
          <a:prstGeom prst="rect">
            <a:avLst/>
          </a:prstGeom>
          <a:gradFill flip="none" rotWithShape="1">
            <a:gsLst>
              <a:gs pos="94000">
                <a:schemeClr val="tx2">
                  <a:lumMod val="60000"/>
                  <a:lumOff val="40000"/>
                </a:schemeClr>
              </a:gs>
              <a:gs pos="50000">
                <a:schemeClr val="accent1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accent1">
                  <a:lumMod val="20000"/>
                  <a:lumOff val="80000"/>
                  <a:shade val="100000"/>
                  <a:satMod val="115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3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6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9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2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2000"/>
                            </p:stCondLst>
                            <p:childTnLst>
                              <p:par>
                                <p:cTn id="68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2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5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6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2">
                <a:lumMod val="75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7558b0783e78ff7f0571b2002dccae62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 rot="13616775">
            <a:off x="2203016" y="3894292"/>
            <a:ext cx="2357454" cy="214314"/>
          </a:xfrm>
          <a:prstGeom prst="rect">
            <a:avLst/>
          </a:prstGeom>
          <a:gradFill flip="none" rotWithShape="1">
            <a:gsLst>
              <a:gs pos="32000">
                <a:schemeClr val="bg1"/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rot="18482726">
            <a:off x="4418408" y="3816096"/>
            <a:ext cx="2357454" cy="214314"/>
          </a:xfrm>
          <a:prstGeom prst="rect">
            <a:avLst/>
          </a:prstGeom>
          <a:gradFill flip="none" rotWithShape="1">
            <a:gsLst>
              <a:gs pos="32000">
                <a:schemeClr val="bg1"/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13616775">
            <a:off x="2203015" y="3197771"/>
            <a:ext cx="2357454" cy="214314"/>
          </a:xfrm>
          <a:prstGeom prst="rect">
            <a:avLst/>
          </a:prstGeom>
          <a:gradFill flip="none" rotWithShape="1">
            <a:gsLst>
              <a:gs pos="32000">
                <a:schemeClr val="bg1"/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18482726">
            <a:off x="4418407" y="3119574"/>
            <a:ext cx="2357454" cy="214314"/>
          </a:xfrm>
          <a:prstGeom prst="rect">
            <a:avLst/>
          </a:prstGeom>
          <a:gradFill flip="none" rotWithShape="1">
            <a:gsLst>
              <a:gs pos="32000">
                <a:schemeClr val="bg1"/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13616775">
            <a:off x="2203017" y="2608410"/>
            <a:ext cx="2357454" cy="214314"/>
          </a:xfrm>
          <a:prstGeom prst="rect">
            <a:avLst/>
          </a:prstGeom>
          <a:gradFill flip="none" rotWithShape="1">
            <a:gsLst>
              <a:gs pos="32000">
                <a:schemeClr val="bg1"/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18482726">
            <a:off x="4418409" y="2530213"/>
            <a:ext cx="2357454" cy="214314"/>
          </a:xfrm>
          <a:prstGeom prst="rect">
            <a:avLst/>
          </a:prstGeom>
          <a:gradFill flip="none" rotWithShape="1">
            <a:gsLst>
              <a:gs pos="32000">
                <a:schemeClr val="bg1"/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13616775">
            <a:off x="2203016" y="1911888"/>
            <a:ext cx="2357454" cy="214314"/>
          </a:xfrm>
          <a:prstGeom prst="rect">
            <a:avLst/>
          </a:prstGeom>
          <a:gradFill flip="none" rotWithShape="1">
            <a:gsLst>
              <a:gs pos="32000">
                <a:schemeClr val="bg1"/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18482726">
            <a:off x="4418408" y="1833692"/>
            <a:ext cx="2357454" cy="214314"/>
          </a:xfrm>
          <a:prstGeom prst="rect">
            <a:avLst/>
          </a:prstGeom>
          <a:gradFill flip="none" rotWithShape="1">
            <a:gsLst>
              <a:gs pos="32000">
                <a:schemeClr val="bg1"/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13616775">
            <a:off x="2274455" y="1322525"/>
            <a:ext cx="2357454" cy="214314"/>
          </a:xfrm>
          <a:prstGeom prst="rect">
            <a:avLst/>
          </a:prstGeom>
          <a:gradFill flip="none" rotWithShape="1">
            <a:gsLst>
              <a:gs pos="32000">
                <a:schemeClr val="bg1"/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18482726">
            <a:off x="4489847" y="1244328"/>
            <a:ext cx="2357454" cy="214314"/>
          </a:xfrm>
          <a:prstGeom prst="rect">
            <a:avLst/>
          </a:prstGeom>
          <a:gradFill flip="none" rotWithShape="1">
            <a:gsLst>
              <a:gs pos="32000">
                <a:schemeClr val="bg1"/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13616775">
            <a:off x="2274454" y="626004"/>
            <a:ext cx="2357454" cy="214314"/>
          </a:xfrm>
          <a:prstGeom prst="rect">
            <a:avLst/>
          </a:prstGeom>
          <a:gradFill flip="none" rotWithShape="1">
            <a:gsLst>
              <a:gs pos="32000">
                <a:schemeClr val="bg1"/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18482726">
            <a:off x="4489846" y="547807"/>
            <a:ext cx="2357454" cy="214314"/>
          </a:xfrm>
          <a:prstGeom prst="rect">
            <a:avLst/>
          </a:prstGeom>
          <a:gradFill flip="none" rotWithShape="1">
            <a:gsLst>
              <a:gs pos="32000">
                <a:schemeClr val="bg1"/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-285784" y="-285770"/>
            <a:ext cx="9715504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-1500230" y="-1214464"/>
            <a:ext cx="11930146" cy="7715304"/>
          </a:xfrm>
          <a:prstGeom prst="rect">
            <a:avLst/>
          </a:prstGeom>
          <a:gradFill flip="none" rotWithShape="1">
            <a:gsLst>
              <a:gs pos="94000">
                <a:schemeClr val="tx2">
                  <a:lumMod val="60000"/>
                  <a:lumOff val="40000"/>
                </a:schemeClr>
              </a:gs>
              <a:gs pos="50000">
                <a:schemeClr val="accent1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accent1">
                  <a:lumMod val="20000"/>
                  <a:lumOff val="80000"/>
                  <a:shade val="100000"/>
                  <a:satMod val="115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4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3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9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16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7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7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8E0000"/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862c74c3625c6adf2273b2fb44205ee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 rot="904020">
            <a:off x="4397865" y="9722"/>
            <a:ext cx="191722" cy="884115"/>
          </a:xfrm>
          <a:prstGeom prst="rect">
            <a:avLst/>
          </a:prstGeom>
          <a:gradFill flip="none" rotWithShape="1">
            <a:gsLst>
              <a:gs pos="0">
                <a:srgbClr val="8E0000"/>
              </a:gs>
              <a:gs pos="50000">
                <a:schemeClr val="accent1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1">
                  <a:lumMod val="40000"/>
                  <a:lumOff val="6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rot="20813016" flipH="1">
            <a:off x="4811114" y="10810"/>
            <a:ext cx="195364" cy="870638"/>
          </a:xfrm>
          <a:prstGeom prst="rect">
            <a:avLst/>
          </a:prstGeom>
          <a:gradFill flip="none" rotWithShape="1">
            <a:gsLst>
              <a:gs pos="0">
                <a:srgbClr val="8E0000"/>
              </a:gs>
              <a:gs pos="50000">
                <a:schemeClr val="accent1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1">
                  <a:lumMod val="40000"/>
                  <a:lumOff val="6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904020">
            <a:off x="754528" y="9722"/>
            <a:ext cx="191722" cy="884115"/>
          </a:xfrm>
          <a:prstGeom prst="rect">
            <a:avLst/>
          </a:prstGeom>
          <a:gradFill flip="none" rotWithShape="1">
            <a:gsLst>
              <a:gs pos="0">
                <a:srgbClr val="8E0000"/>
              </a:gs>
              <a:gs pos="50000">
                <a:schemeClr val="accent1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1">
                  <a:lumMod val="40000"/>
                  <a:lumOff val="6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20813016" flipH="1">
            <a:off x="1167777" y="10810"/>
            <a:ext cx="195364" cy="870638"/>
          </a:xfrm>
          <a:prstGeom prst="rect">
            <a:avLst/>
          </a:prstGeom>
          <a:gradFill flip="none" rotWithShape="1">
            <a:gsLst>
              <a:gs pos="0">
                <a:srgbClr val="8E0000"/>
              </a:gs>
              <a:gs pos="50000">
                <a:schemeClr val="accent1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1">
                  <a:lumMod val="40000"/>
                  <a:lumOff val="6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904020">
            <a:off x="7969767" y="9722"/>
            <a:ext cx="191722" cy="884115"/>
          </a:xfrm>
          <a:prstGeom prst="rect">
            <a:avLst/>
          </a:prstGeom>
          <a:gradFill flip="none" rotWithShape="1">
            <a:gsLst>
              <a:gs pos="0">
                <a:srgbClr val="8E0000"/>
              </a:gs>
              <a:gs pos="50000">
                <a:schemeClr val="accent1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1">
                  <a:lumMod val="40000"/>
                  <a:lumOff val="6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20813016" flipH="1">
            <a:off x="8383016" y="10810"/>
            <a:ext cx="195364" cy="870638"/>
          </a:xfrm>
          <a:prstGeom prst="rect">
            <a:avLst/>
          </a:prstGeom>
          <a:gradFill flip="none" rotWithShape="1">
            <a:gsLst>
              <a:gs pos="0">
                <a:srgbClr val="8E0000"/>
              </a:gs>
              <a:gs pos="50000">
                <a:schemeClr val="accent1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1">
                  <a:lumMod val="40000"/>
                  <a:lumOff val="6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904020">
            <a:off x="2611916" y="9723"/>
            <a:ext cx="191722" cy="884115"/>
          </a:xfrm>
          <a:prstGeom prst="rect">
            <a:avLst/>
          </a:prstGeom>
          <a:gradFill flip="none" rotWithShape="1">
            <a:gsLst>
              <a:gs pos="0">
                <a:srgbClr val="8E0000"/>
              </a:gs>
              <a:gs pos="50000">
                <a:schemeClr val="accent1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1">
                  <a:lumMod val="40000"/>
                  <a:lumOff val="6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20813016" flipH="1">
            <a:off x="3025165" y="10811"/>
            <a:ext cx="195364" cy="870638"/>
          </a:xfrm>
          <a:prstGeom prst="rect">
            <a:avLst/>
          </a:prstGeom>
          <a:gradFill flip="none" rotWithShape="1">
            <a:gsLst>
              <a:gs pos="0">
                <a:srgbClr val="8E0000"/>
              </a:gs>
              <a:gs pos="50000">
                <a:schemeClr val="accent1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1">
                  <a:lumMod val="40000"/>
                  <a:lumOff val="6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904020">
            <a:off x="6398130" y="9722"/>
            <a:ext cx="191722" cy="884115"/>
          </a:xfrm>
          <a:prstGeom prst="rect">
            <a:avLst/>
          </a:prstGeom>
          <a:gradFill flip="none" rotWithShape="1">
            <a:gsLst>
              <a:gs pos="0">
                <a:srgbClr val="8E0000"/>
              </a:gs>
              <a:gs pos="50000">
                <a:schemeClr val="accent1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1">
                  <a:lumMod val="40000"/>
                  <a:lumOff val="6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20813016" flipH="1">
            <a:off x="6811379" y="10810"/>
            <a:ext cx="195364" cy="870638"/>
          </a:xfrm>
          <a:prstGeom prst="rect">
            <a:avLst/>
          </a:prstGeom>
          <a:gradFill flip="none" rotWithShape="1">
            <a:gsLst>
              <a:gs pos="0">
                <a:srgbClr val="8E0000"/>
              </a:gs>
              <a:gs pos="50000">
                <a:schemeClr val="accent1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1">
                  <a:lumMod val="40000"/>
                  <a:lumOff val="6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904020">
            <a:off x="4397864" y="652644"/>
            <a:ext cx="191722" cy="884115"/>
          </a:xfrm>
          <a:prstGeom prst="rect">
            <a:avLst/>
          </a:prstGeom>
          <a:gradFill flip="none" rotWithShape="1">
            <a:gsLst>
              <a:gs pos="0">
                <a:srgbClr val="8E0000"/>
              </a:gs>
              <a:gs pos="50000">
                <a:schemeClr val="accent1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1">
                  <a:lumMod val="40000"/>
                  <a:lumOff val="6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20813016" flipH="1">
            <a:off x="4811113" y="653732"/>
            <a:ext cx="195364" cy="870638"/>
          </a:xfrm>
          <a:prstGeom prst="rect">
            <a:avLst/>
          </a:prstGeom>
          <a:gradFill flip="none" rotWithShape="1">
            <a:gsLst>
              <a:gs pos="0">
                <a:srgbClr val="8E0000"/>
              </a:gs>
              <a:gs pos="50000">
                <a:schemeClr val="accent1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1">
                  <a:lumMod val="40000"/>
                  <a:lumOff val="6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904020">
            <a:off x="754527" y="652644"/>
            <a:ext cx="191722" cy="884115"/>
          </a:xfrm>
          <a:prstGeom prst="rect">
            <a:avLst/>
          </a:prstGeom>
          <a:gradFill flip="none" rotWithShape="1">
            <a:gsLst>
              <a:gs pos="0">
                <a:srgbClr val="8E0000"/>
              </a:gs>
              <a:gs pos="50000">
                <a:schemeClr val="accent1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1">
                  <a:lumMod val="40000"/>
                  <a:lumOff val="6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rot="20813016" flipH="1">
            <a:off x="1167776" y="653732"/>
            <a:ext cx="195364" cy="870638"/>
          </a:xfrm>
          <a:prstGeom prst="rect">
            <a:avLst/>
          </a:prstGeom>
          <a:gradFill flip="none" rotWithShape="1">
            <a:gsLst>
              <a:gs pos="0">
                <a:srgbClr val="8E0000"/>
              </a:gs>
              <a:gs pos="50000">
                <a:schemeClr val="accent1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1">
                  <a:lumMod val="40000"/>
                  <a:lumOff val="6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rot="904020">
            <a:off x="7969766" y="652644"/>
            <a:ext cx="191722" cy="884115"/>
          </a:xfrm>
          <a:prstGeom prst="rect">
            <a:avLst/>
          </a:prstGeom>
          <a:gradFill flip="none" rotWithShape="1">
            <a:gsLst>
              <a:gs pos="0">
                <a:srgbClr val="8E0000"/>
              </a:gs>
              <a:gs pos="50000">
                <a:schemeClr val="accent1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1">
                  <a:lumMod val="40000"/>
                  <a:lumOff val="6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rot="20813016" flipH="1">
            <a:off x="8383015" y="653732"/>
            <a:ext cx="195364" cy="870638"/>
          </a:xfrm>
          <a:prstGeom prst="rect">
            <a:avLst/>
          </a:prstGeom>
          <a:gradFill flip="none" rotWithShape="1">
            <a:gsLst>
              <a:gs pos="0">
                <a:srgbClr val="8E0000"/>
              </a:gs>
              <a:gs pos="50000">
                <a:schemeClr val="accent1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1">
                  <a:lumMod val="40000"/>
                  <a:lumOff val="6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 rot="904020">
            <a:off x="2611915" y="652645"/>
            <a:ext cx="191722" cy="884115"/>
          </a:xfrm>
          <a:prstGeom prst="rect">
            <a:avLst/>
          </a:prstGeom>
          <a:gradFill flip="none" rotWithShape="1">
            <a:gsLst>
              <a:gs pos="0">
                <a:srgbClr val="8E0000"/>
              </a:gs>
              <a:gs pos="50000">
                <a:schemeClr val="accent1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1">
                  <a:lumMod val="40000"/>
                  <a:lumOff val="6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 rot="20813016" flipH="1">
            <a:off x="3025164" y="653733"/>
            <a:ext cx="195364" cy="870638"/>
          </a:xfrm>
          <a:prstGeom prst="rect">
            <a:avLst/>
          </a:prstGeom>
          <a:gradFill flip="none" rotWithShape="1">
            <a:gsLst>
              <a:gs pos="0">
                <a:srgbClr val="8E0000"/>
              </a:gs>
              <a:gs pos="50000">
                <a:schemeClr val="accent1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1">
                  <a:lumMod val="40000"/>
                  <a:lumOff val="6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 rot="904020">
            <a:off x="6398129" y="652644"/>
            <a:ext cx="191722" cy="884115"/>
          </a:xfrm>
          <a:prstGeom prst="rect">
            <a:avLst/>
          </a:prstGeom>
          <a:gradFill flip="none" rotWithShape="1">
            <a:gsLst>
              <a:gs pos="0">
                <a:srgbClr val="8E0000"/>
              </a:gs>
              <a:gs pos="50000">
                <a:schemeClr val="accent1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1">
                  <a:lumMod val="40000"/>
                  <a:lumOff val="6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 rot="20813016" flipH="1">
            <a:off x="6811378" y="653732"/>
            <a:ext cx="195364" cy="870638"/>
          </a:xfrm>
          <a:prstGeom prst="rect">
            <a:avLst/>
          </a:prstGeom>
          <a:gradFill flip="none" rotWithShape="1">
            <a:gsLst>
              <a:gs pos="0">
                <a:srgbClr val="8E0000"/>
              </a:gs>
              <a:gs pos="50000">
                <a:schemeClr val="accent1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1">
                  <a:lumMod val="40000"/>
                  <a:lumOff val="6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 rot="904020">
            <a:off x="4397864" y="1295609"/>
            <a:ext cx="191722" cy="884115"/>
          </a:xfrm>
          <a:prstGeom prst="rect">
            <a:avLst/>
          </a:prstGeom>
          <a:gradFill flip="none" rotWithShape="1">
            <a:gsLst>
              <a:gs pos="0">
                <a:srgbClr val="8E0000"/>
              </a:gs>
              <a:gs pos="50000">
                <a:schemeClr val="accent1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1">
                  <a:lumMod val="40000"/>
                  <a:lumOff val="6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 rot="20813016" flipH="1">
            <a:off x="4811113" y="1296697"/>
            <a:ext cx="195364" cy="870638"/>
          </a:xfrm>
          <a:prstGeom prst="rect">
            <a:avLst/>
          </a:prstGeom>
          <a:gradFill flip="none" rotWithShape="1">
            <a:gsLst>
              <a:gs pos="0">
                <a:srgbClr val="8E0000"/>
              </a:gs>
              <a:gs pos="50000">
                <a:schemeClr val="accent1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1">
                  <a:lumMod val="40000"/>
                  <a:lumOff val="6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 rot="904020">
            <a:off x="754527" y="1295609"/>
            <a:ext cx="191722" cy="884115"/>
          </a:xfrm>
          <a:prstGeom prst="rect">
            <a:avLst/>
          </a:prstGeom>
          <a:gradFill flip="none" rotWithShape="1">
            <a:gsLst>
              <a:gs pos="0">
                <a:srgbClr val="8E0000"/>
              </a:gs>
              <a:gs pos="50000">
                <a:schemeClr val="accent1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1">
                  <a:lumMod val="40000"/>
                  <a:lumOff val="6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 rot="20813016" flipH="1">
            <a:off x="1167776" y="1296697"/>
            <a:ext cx="195364" cy="870638"/>
          </a:xfrm>
          <a:prstGeom prst="rect">
            <a:avLst/>
          </a:prstGeom>
          <a:gradFill flip="none" rotWithShape="1">
            <a:gsLst>
              <a:gs pos="0">
                <a:srgbClr val="8E0000"/>
              </a:gs>
              <a:gs pos="50000">
                <a:schemeClr val="accent1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1">
                  <a:lumMod val="40000"/>
                  <a:lumOff val="6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 rot="904020">
            <a:off x="7969766" y="1295609"/>
            <a:ext cx="191722" cy="884115"/>
          </a:xfrm>
          <a:prstGeom prst="rect">
            <a:avLst/>
          </a:prstGeom>
          <a:gradFill flip="none" rotWithShape="1">
            <a:gsLst>
              <a:gs pos="0">
                <a:srgbClr val="8E0000"/>
              </a:gs>
              <a:gs pos="50000">
                <a:schemeClr val="accent1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1">
                  <a:lumMod val="40000"/>
                  <a:lumOff val="6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 rot="20813016" flipH="1">
            <a:off x="8383015" y="1296697"/>
            <a:ext cx="195364" cy="870638"/>
          </a:xfrm>
          <a:prstGeom prst="rect">
            <a:avLst/>
          </a:prstGeom>
          <a:gradFill flip="none" rotWithShape="1">
            <a:gsLst>
              <a:gs pos="0">
                <a:srgbClr val="8E0000"/>
              </a:gs>
              <a:gs pos="50000">
                <a:schemeClr val="accent1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1">
                  <a:lumMod val="40000"/>
                  <a:lumOff val="6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 rot="904020">
            <a:off x="2611915" y="1295610"/>
            <a:ext cx="191722" cy="884115"/>
          </a:xfrm>
          <a:prstGeom prst="rect">
            <a:avLst/>
          </a:prstGeom>
          <a:gradFill flip="none" rotWithShape="1">
            <a:gsLst>
              <a:gs pos="0">
                <a:srgbClr val="8E0000"/>
              </a:gs>
              <a:gs pos="50000">
                <a:schemeClr val="accent1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1">
                  <a:lumMod val="40000"/>
                  <a:lumOff val="6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 rot="20813016" flipH="1">
            <a:off x="3025164" y="1296698"/>
            <a:ext cx="195364" cy="870638"/>
          </a:xfrm>
          <a:prstGeom prst="rect">
            <a:avLst/>
          </a:prstGeom>
          <a:gradFill flip="none" rotWithShape="1">
            <a:gsLst>
              <a:gs pos="0">
                <a:srgbClr val="8E0000"/>
              </a:gs>
              <a:gs pos="50000">
                <a:schemeClr val="accent1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1">
                  <a:lumMod val="40000"/>
                  <a:lumOff val="6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 rot="904020">
            <a:off x="6398129" y="1295609"/>
            <a:ext cx="191722" cy="884115"/>
          </a:xfrm>
          <a:prstGeom prst="rect">
            <a:avLst/>
          </a:prstGeom>
          <a:gradFill flip="none" rotWithShape="1">
            <a:gsLst>
              <a:gs pos="0">
                <a:srgbClr val="8E0000"/>
              </a:gs>
              <a:gs pos="50000">
                <a:schemeClr val="accent1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1">
                  <a:lumMod val="40000"/>
                  <a:lumOff val="6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 rot="20813016" flipH="1">
            <a:off x="6811378" y="1296697"/>
            <a:ext cx="195364" cy="870638"/>
          </a:xfrm>
          <a:prstGeom prst="rect">
            <a:avLst/>
          </a:prstGeom>
          <a:gradFill flip="none" rotWithShape="1">
            <a:gsLst>
              <a:gs pos="0">
                <a:srgbClr val="8E0000"/>
              </a:gs>
              <a:gs pos="50000">
                <a:schemeClr val="accent1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1">
                  <a:lumMod val="40000"/>
                  <a:lumOff val="6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 rot="904020">
            <a:off x="4397863" y="1938531"/>
            <a:ext cx="191722" cy="884115"/>
          </a:xfrm>
          <a:prstGeom prst="rect">
            <a:avLst/>
          </a:prstGeom>
          <a:gradFill flip="none" rotWithShape="1">
            <a:gsLst>
              <a:gs pos="0">
                <a:srgbClr val="8E0000"/>
              </a:gs>
              <a:gs pos="50000">
                <a:schemeClr val="accent1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1">
                  <a:lumMod val="40000"/>
                  <a:lumOff val="6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 rot="20813016" flipH="1">
            <a:off x="4811112" y="1939619"/>
            <a:ext cx="195364" cy="870638"/>
          </a:xfrm>
          <a:prstGeom prst="rect">
            <a:avLst/>
          </a:prstGeom>
          <a:gradFill flip="none" rotWithShape="1">
            <a:gsLst>
              <a:gs pos="0">
                <a:srgbClr val="8E0000"/>
              </a:gs>
              <a:gs pos="50000">
                <a:schemeClr val="accent1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1">
                  <a:lumMod val="40000"/>
                  <a:lumOff val="6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 rot="904020">
            <a:off x="754526" y="1938531"/>
            <a:ext cx="191722" cy="884115"/>
          </a:xfrm>
          <a:prstGeom prst="rect">
            <a:avLst/>
          </a:prstGeom>
          <a:gradFill flip="none" rotWithShape="1">
            <a:gsLst>
              <a:gs pos="0">
                <a:srgbClr val="8E0000"/>
              </a:gs>
              <a:gs pos="50000">
                <a:schemeClr val="accent1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1">
                  <a:lumMod val="40000"/>
                  <a:lumOff val="6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 rot="20813016" flipH="1">
            <a:off x="1167775" y="1939619"/>
            <a:ext cx="195364" cy="870638"/>
          </a:xfrm>
          <a:prstGeom prst="rect">
            <a:avLst/>
          </a:prstGeom>
          <a:gradFill flip="none" rotWithShape="1">
            <a:gsLst>
              <a:gs pos="0">
                <a:srgbClr val="8E0000"/>
              </a:gs>
              <a:gs pos="50000">
                <a:schemeClr val="accent1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1">
                  <a:lumMod val="40000"/>
                  <a:lumOff val="6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 rot="904020">
            <a:off x="7969765" y="1938531"/>
            <a:ext cx="191722" cy="884115"/>
          </a:xfrm>
          <a:prstGeom prst="rect">
            <a:avLst/>
          </a:prstGeom>
          <a:gradFill flip="none" rotWithShape="1">
            <a:gsLst>
              <a:gs pos="0">
                <a:srgbClr val="8E0000"/>
              </a:gs>
              <a:gs pos="50000">
                <a:schemeClr val="accent1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1">
                  <a:lumMod val="40000"/>
                  <a:lumOff val="6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 rot="20813016" flipH="1">
            <a:off x="8383014" y="1939619"/>
            <a:ext cx="195364" cy="870638"/>
          </a:xfrm>
          <a:prstGeom prst="rect">
            <a:avLst/>
          </a:prstGeom>
          <a:gradFill flip="none" rotWithShape="1">
            <a:gsLst>
              <a:gs pos="0">
                <a:srgbClr val="8E0000"/>
              </a:gs>
              <a:gs pos="50000">
                <a:schemeClr val="accent1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1">
                  <a:lumMod val="40000"/>
                  <a:lumOff val="6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ectángulo"/>
          <p:cNvSpPr/>
          <p:nvPr/>
        </p:nvSpPr>
        <p:spPr>
          <a:xfrm rot="904020">
            <a:off x="2611914" y="1938532"/>
            <a:ext cx="191722" cy="884115"/>
          </a:xfrm>
          <a:prstGeom prst="rect">
            <a:avLst/>
          </a:prstGeom>
          <a:gradFill flip="none" rotWithShape="1">
            <a:gsLst>
              <a:gs pos="0">
                <a:srgbClr val="8E0000"/>
              </a:gs>
              <a:gs pos="50000">
                <a:schemeClr val="accent1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1">
                  <a:lumMod val="40000"/>
                  <a:lumOff val="6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Rectángulo"/>
          <p:cNvSpPr/>
          <p:nvPr/>
        </p:nvSpPr>
        <p:spPr>
          <a:xfrm rot="20813016" flipH="1">
            <a:off x="3025163" y="1939620"/>
            <a:ext cx="195364" cy="870638"/>
          </a:xfrm>
          <a:prstGeom prst="rect">
            <a:avLst/>
          </a:prstGeom>
          <a:gradFill flip="none" rotWithShape="1">
            <a:gsLst>
              <a:gs pos="0">
                <a:srgbClr val="8E0000"/>
              </a:gs>
              <a:gs pos="50000">
                <a:schemeClr val="accent1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1">
                  <a:lumMod val="40000"/>
                  <a:lumOff val="6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Rectángulo"/>
          <p:cNvSpPr/>
          <p:nvPr/>
        </p:nvSpPr>
        <p:spPr>
          <a:xfrm rot="904020">
            <a:off x="6398128" y="1938531"/>
            <a:ext cx="191722" cy="884115"/>
          </a:xfrm>
          <a:prstGeom prst="rect">
            <a:avLst/>
          </a:prstGeom>
          <a:gradFill flip="none" rotWithShape="1">
            <a:gsLst>
              <a:gs pos="0">
                <a:srgbClr val="8E0000"/>
              </a:gs>
              <a:gs pos="50000">
                <a:schemeClr val="accent1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1">
                  <a:lumMod val="40000"/>
                  <a:lumOff val="6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Rectángulo"/>
          <p:cNvSpPr/>
          <p:nvPr/>
        </p:nvSpPr>
        <p:spPr>
          <a:xfrm rot="20813016" flipH="1">
            <a:off x="6811377" y="1939619"/>
            <a:ext cx="195364" cy="870638"/>
          </a:xfrm>
          <a:prstGeom prst="rect">
            <a:avLst/>
          </a:prstGeom>
          <a:gradFill flip="none" rotWithShape="1">
            <a:gsLst>
              <a:gs pos="0">
                <a:srgbClr val="8E0000"/>
              </a:gs>
              <a:gs pos="50000">
                <a:schemeClr val="accent1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1">
                  <a:lumMod val="40000"/>
                  <a:lumOff val="6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Rectángulo"/>
          <p:cNvSpPr/>
          <p:nvPr/>
        </p:nvSpPr>
        <p:spPr>
          <a:xfrm rot="904020">
            <a:off x="4397866" y="2581489"/>
            <a:ext cx="191722" cy="884115"/>
          </a:xfrm>
          <a:prstGeom prst="rect">
            <a:avLst/>
          </a:prstGeom>
          <a:gradFill flip="none" rotWithShape="1">
            <a:gsLst>
              <a:gs pos="0">
                <a:srgbClr val="8E0000"/>
              </a:gs>
              <a:gs pos="50000">
                <a:schemeClr val="accent1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1">
                  <a:lumMod val="40000"/>
                  <a:lumOff val="6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Rectángulo"/>
          <p:cNvSpPr/>
          <p:nvPr/>
        </p:nvSpPr>
        <p:spPr>
          <a:xfrm rot="20813016" flipH="1">
            <a:off x="4811115" y="2582577"/>
            <a:ext cx="195364" cy="870638"/>
          </a:xfrm>
          <a:prstGeom prst="rect">
            <a:avLst/>
          </a:prstGeom>
          <a:gradFill flip="none" rotWithShape="1">
            <a:gsLst>
              <a:gs pos="0">
                <a:srgbClr val="8E0000"/>
              </a:gs>
              <a:gs pos="50000">
                <a:schemeClr val="accent1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1">
                  <a:lumMod val="40000"/>
                  <a:lumOff val="6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Rectángulo"/>
          <p:cNvSpPr/>
          <p:nvPr/>
        </p:nvSpPr>
        <p:spPr>
          <a:xfrm rot="904020">
            <a:off x="754529" y="2581489"/>
            <a:ext cx="191722" cy="884115"/>
          </a:xfrm>
          <a:prstGeom prst="rect">
            <a:avLst/>
          </a:prstGeom>
          <a:gradFill flip="none" rotWithShape="1">
            <a:gsLst>
              <a:gs pos="0">
                <a:srgbClr val="8E0000"/>
              </a:gs>
              <a:gs pos="50000">
                <a:schemeClr val="accent1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1">
                  <a:lumMod val="40000"/>
                  <a:lumOff val="6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Rectángulo"/>
          <p:cNvSpPr/>
          <p:nvPr/>
        </p:nvSpPr>
        <p:spPr>
          <a:xfrm rot="20813016" flipH="1">
            <a:off x="1167778" y="2582577"/>
            <a:ext cx="195364" cy="870638"/>
          </a:xfrm>
          <a:prstGeom prst="rect">
            <a:avLst/>
          </a:prstGeom>
          <a:gradFill flip="none" rotWithShape="1">
            <a:gsLst>
              <a:gs pos="0">
                <a:srgbClr val="8E0000"/>
              </a:gs>
              <a:gs pos="50000">
                <a:schemeClr val="accent1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1">
                  <a:lumMod val="40000"/>
                  <a:lumOff val="6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Rectángulo"/>
          <p:cNvSpPr/>
          <p:nvPr/>
        </p:nvSpPr>
        <p:spPr>
          <a:xfrm rot="904020">
            <a:off x="7969768" y="2581489"/>
            <a:ext cx="191722" cy="884115"/>
          </a:xfrm>
          <a:prstGeom prst="rect">
            <a:avLst/>
          </a:prstGeom>
          <a:gradFill flip="none" rotWithShape="1">
            <a:gsLst>
              <a:gs pos="0">
                <a:srgbClr val="8E0000"/>
              </a:gs>
              <a:gs pos="50000">
                <a:schemeClr val="accent1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1">
                  <a:lumMod val="40000"/>
                  <a:lumOff val="6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9" name="48 Rectángulo"/>
          <p:cNvSpPr/>
          <p:nvPr/>
        </p:nvSpPr>
        <p:spPr>
          <a:xfrm rot="20813016" flipH="1">
            <a:off x="8383017" y="2582577"/>
            <a:ext cx="195364" cy="870638"/>
          </a:xfrm>
          <a:prstGeom prst="rect">
            <a:avLst/>
          </a:prstGeom>
          <a:gradFill flip="none" rotWithShape="1">
            <a:gsLst>
              <a:gs pos="0">
                <a:srgbClr val="8E0000"/>
              </a:gs>
              <a:gs pos="50000">
                <a:schemeClr val="accent1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1">
                  <a:lumMod val="40000"/>
                  <a:lumOff val="6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0" name="49 Rectángulo"/>
          <p:cNvSpPr/>
          <p:nvPr/>
        </p:nvSpPr>
        <p:spPr>
          <a:xfrm rot="904020">
            <a:off x="2611917" y="2581490"/>
            <a:ext cx="191722" cy="884115"/>
          </a:xfrm>
          <a:prstGeom prst="rect">
            <a:avLst/>
          </a:prstGeom>
          <a:gradFill flip="none" rotWithShape="1">
            <a:gsLst>
              <a:gs pos="0">
                <a:srgbClr val="8E0000"/>
              </a:gs>
              <a:gs pos="50000">
                <a:schemeClr val="accent1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1">
                  <a:lumMod val="40000"/>
                  <a:lumOff val="6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1" name="50 Rectángulo"/>
          <p:cNvSpPr/>
          <p:nvPr/>
        </p:nvSpPr>
        <p:spPr>
          <a:xfrm rot="20813016" flipH="1">
            <a:off x="3025166" y="2582578"/>
            <a:ext cx="195364" cy="870638"/>
          </a:xfrm>
          <a:prstGeom prst="rect">
            <a:avLst/>
          </a:prstGeom>
          <a:gradFill flip="none" rotWithShape="1">
            <a:gsLst>
              <a:gs pos="0">
                <a:srgbClr val="8E0000"/>
              </a:gs>
              <a:gs pos="50000">
                <a:schemeClr val="accent1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1">
                  <a:lumMod val="40000"/>
                  <a:lumOff val="6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2" name="51 Rectángulo"/>
          <p:cNvSpPr/>
          <p:nvPr/>
        </p:nvSpPr>
        <p:spPr>
          <a:xfrm rot="904020">
            <a:off x="6398131" y="2581489"/>
            <a:ext cx="191722" cy="884115"/>
          </a:xfrm>
          <a:prstGeom prst="rect">
            <a:avLst/>
          </a:prstGeom>
          <a:gradFill flip="none" rotWithShape="1">
            <a:gsLst>
              <a:gs pos="0">
                <a:srgbClr val="8E0000"/>
              </a:gs>
              <a:gs pos="50000">
                <a:schemeClr val="accent1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1">
                  <a:lumMod val="40000"/>
                  <a:lumOff val="6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3" name="52 Rectángulo"/>
          <p:cNvSpPr/>
          <p:nvPr/>
        </p:nvSpPr>
        <p:spPr>
          <a:xfrm rot="20813016" flipH="1">
            <a:off x="6811380" y="2582577"/>
            <a:ext cx="195364" cy="870638"/>
          </a:xfrm>
          <a:prstGeom prst="rect">
            <a:avLst/>
          </a:prstGeom>
          <a:gradFill flip="none" rotWithShape="1">
            <a:gsLst>
              <a:gs pos="0">
                <a:srgbClr val="8E0000"/>
              </a:gs>
              <a:gs pos="50000">
                <a:schemeClr val="accent1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1">
                  <a:lumMod val="40000"/>
                  <a:lumOff val="6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4" name="53 Rectángulo"/>
          <p:cNvSpPr/>
          <p:nvPr/>
        </p:nvSpPr>
        <p:spPr>
          <a:xfrm rot="904020">
            <a:off x="4397865" y="3224411"/>
            <a:ext cx="191722" cy="884115"/>
          </a:xfrm>
          <a:prstGeom prst="rect">
            <a:avLst/>
          </a:prstGeom>
          <a:gradFill flip="none" rotWithShape="1">
            <a:gsLst>
              <a:gs pos="0">
                <a:srgbClr val="8E0000"/>
              </a:gs>
              <a:gs pos="50000">
                <a:schemeClr val="accent1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1">
                  <a:lumMod val="40000"/>
                  <a:lumOff val="6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5" name="54 Rectángulo"/>
          <p:cNvSpPr/>
          <p:nvPr/>
        </p:nvSpPr>
        <p:spPr>
          <a:xfrm rot="20813016" flipH="1">
            <a:off x="4811114" y="3225499"/>
            <a:ext cx="195364" cy="870638"/>
          </a:xfrm>
          <a:prstGeom prst="rect">
            <a:avLst/>
          </a:prstGeom>
          <a:gradFill flip="none" rotWithShape="1">
            <a:gsLst>
              <a:gs pos="0">
                <a:srgbClr val="8E0000"/>
              </a:gs>
              <a:gs pos="50000">
                <a:schemeClr val="accent1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1">
                  <a:lumMod val="40000"/>
                  <a:lumOff val="6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6" name="55 Rectángulo"/>
          <p:cNvSpPr/>
          <p:nvPr/>
        </p:nvSpPr>
        <p:spPr>
          <a:xfrm rot="904020">
            <a:off x="754528" y="3224411"/>
            <a:ext cx="191722" cy="884115"/>
          </a:xfrm>
          <a:prstGeom prst="rect">
            <a:avLst/>
          </a:prstGeom>
          <a:gradFill flip="none" rotWithShape="1">
            <a:gsLst>
              <a:gs pos="0">
                <a:srgbClr val="8E0000"/>
              </a:gs>
              <a:gs pos="50000">
                <a:schemeClr val="accent1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1">
                  <a:lumMod val="40000"/>
                  <a:lumOff val="6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7" name="56 Rectángulo"/>
          <p:cNvSpPr/>
          <p:nvPr/>
        </p:nvSpPr>
        <p:spPr>
          <a:xfrm rot="20813016" flipH="1">
            <a:off x="1167777" y="3225499"/>
            <a:ext cx="195364" cy="870638"/>
          </a:xfrm>
          <a:prstGeom prst="rect">
            <a:avLst/>
          </a:prstGeom>
          <a:gradFill flip="none" rotWithShape="1">
            <a:gsLst>
              <a:gs pos="0">
                <a:srgbClr val="8E0000"/>
              </a:gs>
              <a:gs pos="50000">
                <a:schemeClr val="accent1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1">
                  <a:lumMod val="40000"/>
                  <a:lumOff val="6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8" name="57 Rectángulo"/>
          <p:cNvSpPr/>
          <p:nvPr/>
        </p:nvSpPr>
        <p:spPr>
          <a:xfrm rot="904020">
            <a:off x="7969767" y="3224411"/>
            <a:ext cx="191722" cy="884115"/>
          </a:xfrm>
          <a:prstGeom prst="rect">
            <a:avLst/>
          </a:prstGeom>
          <a:gradFill flip="none" rotWithShape="1">
            <a:gsLst>
              <a:gs pos="0">
                <a:srgbClr val="8E0000"/>
              </a:gs>
              <a:gs pos="50000">
                <a:schemeClr val="accent1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1">
                  <a:lumMod val="40000"/>
                  <a:lumOff val="6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9" name="58 Rectángulo"/>
          <p:cNvSpPr/>
          <p:nvPr/>
        </p:nvSpPr>
        <p:spPr>
          <a:xfrm rot="20813016" flipH="1">
            <a:off x="8383016" y="3225499"/>
            <a:ext cx="195364" cy="870638"/>
          </a:xfrm>
          <a:prstGeom prst="rect">
            <a:avLst/>
          </a:prstGeom>
          <a:gradFill flip="none" rotWithShape="1">
            <a:gsLst>
              <a:gs pos="0">
                <a:srgbClr val="8E0000"/>
              </a:gs>
              <a:gs pos="50000">
                <a:schemeClr val="accent1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1">
                  <a:lumMod val="40000"/>
                  <a:lumOff val="6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0" name="59 Rectángulo"/>
          <p:cNvSpPr/>
          <p:nvPr/>
        </p:nvSpPr>
        <p:spPr>
          <a:xfrm rot="904020">
            <a:off x="2611916" y="3224412"/>
            <a:ext cx="191722" cy="884115"/>
          </a:xfrm>
          <a:prstGeom prst="rect">
            <a:avLst/>
          </a:prstGeom>
          <a:gradFill flip="none" rotWithShape="1">
            <a:gsLst>
              <a:gs pos="0">
                <a:srgbClr val="8E0000"/>
              </a:gs>
              <a:gs pos="50000">
                <a:schemeClr val="accent1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1">
                  <a:lumMod val="40000"/>
                  <a:lumOff val="6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1" name="60 Rectángulo"/>
          <p:cNvSpPr/>
          <p:nvPr/>
        </p:nvSpPr>
        <p:spPr>
          <a:xfrm rot="20813016" flipH="1">
            <a:off x="3025165" y="3225500"/>
            <a:ext cx="195364" cy="870638"/>
          </a:xfrm>
          <a:prstGeom prst="rect">
            <a:avLst/>
          </a:prstGeom>
          <a:gradFill flip="none" rotWithShape="1">
            <a:gsLst>
              <a:gs pos="0">
                <a:srgbClr val="8E0000"/>
              </a:gs>
              <a:gs pos="50000">
                <a:schemeClr val="accent1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1">
                  <a:lumMod val="40000"/>
                  <a:lumOff val="6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2" name="61 Rectángulo"/>
          <p:cNvSpPr/>
          <p:nvPr/>
        </p:nvSpPr>
        <p:spPr>
          <a:xfrm rot="904020">
            <a:off x="6398130" y="3224411"/>
            <a:ext cx="191722" cy="884115"/>
          </a:xfrm>
          <a:prstGeom prst="rect">
            <a:avLst/>
          </a:prstGeom>
          <a:gradFill flip="none" rotWithShape="1">
            <a:gsLst>
              <a:gs pos="0">
                <a:srgbClr val="8E0000"/>
              </a:gs>
              <a:gs pos="50000">
                <a:schemeClr val="accent1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1">
                  <a:lumMod val="40000"/>
                  <a:lumOff val="6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3" name="62 Rectángulo"/>
          <p:cNvSpPr/>
          <p:nvPr/>
        </p:nvSpPr>
        <p:spPr>
          <a:xfrm rot="20813016" flipH="1">
            <a:off x="6811379" y="3225499"/>
            <a:ext cx="195364" cy="870638"/>
          </a:xfrm>
          <a:prstGeom prst="rect">
            <a:avLst/>
          </a:prstGeom>
          <a:gradFill flip="none" rotWithShape="1">
            <a:gsLst>
              <a:gs pos="0">
                <a:srgbClr val="8E0000"/>
              </a:gs>
              <a:gs pos="50000">
                <a:schemeClr val="accent1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1">
                  <a:lumMod val="40000"/>
                  <a:lumOff val="6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4" name="63 Rectángulo"/>
          <p:cNvSpPr/>
          <p:nvPr/>
        </p:nvSpPr>
        <p:spPr>
          <a:xfrm rot="904020">
            <a:off x="4397865" y="3867376"/>
            <a:ext cx="191722" cy="884115"/>
          </a:xfrm>
          <a:prstGeom prst="rect">
            <a:avLst/>
          </a:prstGeom>
          <a:gradFill flip="none" rotWithShape="1">
            <a:gsLst>
              <a:gs pos="0">
                <a:srgbClr val="8E0000"/>
              </a:gs>
              <a:gs pos="50000">
                <a:schemeClr val="accent1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1">
                  <a:lumMod val="40000"/>
                  <a:lumOff val="6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5" name="64 Rectángulo"/>
          <p:cNvSpPr/>
          <p:nvPr/>
        </p:nvSpPr>
        <p:spPr>
          <a:xfrm rot="20813016" flipH="1">
            <a:off x="4811114" y="3868464"/>
            <a:ext cx="195364" cy="870638"/>
          </a:xfrm>
          <a:prstGeom prst="rect">
            <a:avLst/>
          </a:prstGeom>
          <a:gradFill flip="none" rotWithShape="1">
            <a:gsLst>
              <a:gs pos="0">
                <a:srgbClr val="8E0000"/>
              </a:gs>
              <a:gs pos="50000">
                <a:schemeClr val="accent1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1">
                  <a:lumMod val="40000"/>
                  <a:lumOff val="6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6" name="65 Rectángulo"/>
          <p:cNvSpPr/>
          <p:nvPr/>
        </p:nvSpPr>
        <p:spPr>
          <a:xfrm rot="904020">
            <a:off x="754528" y="3867376"/>
            <a:ext cx="191722" cy="884115"/>
          </a:xfrm>
          <a:prstGeom prst="rect">
            <a:avLst/>
          </a:prstGeom>
          <a:gradFill flip="none" rotWithShape="1">
            <a:gsLst>
              <a:gs pos="0">
                <a:srgbClr val="8E0000"/>
              </a:gs>
              <a:gs pos="50000">
                <a:schemeClr val="accent1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1">
                  <a:lumMod val="40000"/>
                  <a:lumOff val="6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7" name="66 Rectángulo"/>
          <p:cNvSpPr/>
          <p:nvPr/>
        </p:nvSpPr>
        <p:spPr>
          <a:xfrm rot="20813016" flipH="1">
            <a:off x="1167777" y="3868464"/>
            <a:ext cx="195364" cy="870638"/>
          </a:xfrm>
          <a:prstGeom prst="rect">
            <a:avLst/>
          </a:prstGeom>
          <a:gradFill flip="none" rotWithShape="1">
            <a:gsLst>
              <a:gs pos="0">
                <a:srgbClr val="8E0000"/>
              </a:gs>
              <a:gs pos="50000">
                <a:schemeClr val="accent1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1">
                  <a:lumMod val="40000"/>
                  <a:lumOff val="6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8" name="67 Rectángulo"/>
          <p:cNvSpPr/>
          <p:nvPr/>
        </p:nvSpPr>
        <p:spPr>
          <a:xfrm rot="904020">
            <a:off x="7969767" y="3867376"/>
            <a:ext cx="191722" cy="884115"/>
          </a:xfrm>
          <a:prstGeom prst="rect">
            <a:avLst/>
          </a:prstGeom>
          <a:gradFill flip="none" rotWithShape="1">
            <a:gsLst>
              <a:gs pos="0">
                <a:srgbClr val="8E0000"/>
              </a:gs>
              <a:gs pos="50000">
                <a:schemeClr val="accent1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1">
                  <a:lumMod val="40000"/>
                  <a:lumOff val="6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9" name="68 Rectángulo"/>
          <p:cNvSpPr/>
          <p:nvPr/>
        </p:nvSpPr>
        <p:spPr>
          <a:xfrm rot="20813016" flipH="1">
            <a:off x="8383016" y="3868464"/>
            <a:ext cx="195364" cy="870638"/>
          </a:xfrm>
          <a:prstGeom prst="rect">
            <a:avLst/>
          </a:prstGeom>
          <a:gradFill flip="none" rotWithShape="1">
            <a:gsLst>
              <a:gs pos="0">
                <a:srgbClr val="8E0000"/>
              </a:gs>
              <a:gs pos="50000">
                <a:schemeClr val="accent1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1">
                  <a:lumMod val="40000"/>
                  <a:lumOff val="6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0" name="69 Rectángulo"/>
          <p:cNvSpPr/>
          <p:nvPr/>
        </p:nvSpPr>
        <p:spPr>
          <a:xfrm rot="904020">
            <a:off x="2611916" y="3867377"/>
            <a:ext cx="191722" cy="884115"/>
          </a:xfrm>
          <a:prstGeom prst="rect">
            <a:avLst/>
          </a:prstGeom>
          <a:gradFill flip="none" rotWithShape="1">
            <a:gsLst>
              <a:gs pos="0">
                <a:srgbClr val="8E0000"/>
              </a:gs>
              <a:gs pos="50000">
                <a:schemeClr val="accent1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1">
                  <a:lumMod val="40000"/>
                  <a:lumOff val="6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1" name="70 Rectángulo"/>
          <p:cNvSpPr/>
          <p:nvPr/>
        </p:nvSpPr>
        <p:spPr>
          <a:xfrm rot="20813016" flipH="1">
            <a:off x="3025165" y="3868465"/>
            <a:ext cx="195364" cy="870638"/>
          </a:xfrm>
          <a:prstGeom prst="rect">
            <a:avLst/>
          </a:prstGeom>
          <a:gradFill flip="none" rotWithShape="1">
            <a:gsLst>
              <a:gs pos="0">
                <a:srgbClr val="8E0000"/>
              </a:gs>
              <a:gs pos="50000">
                <a:schemeClr val="accent1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1">
                  <a:lumMod val="40000"/>
                  <a:lumOff val="6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2" name="71 Rectángulo"/>
          <p:cNvSpPr/>
          <p:nvPr/>
        </p:nvSpPr>
        <p:spPr>
          <a:xfrm rot="904020">
            <a:off x="6398130" y="3867376"/>
            <a:ext cx="191722" cy="884115"/>
          </a:xfrm>
          <a:prstGeom prst="rect">
            <a:avLst/>
          </a:prstGeom>
          <a:gradFill flip="none" rotWithShape="1">
            <a:gsLst>
              <a:gs pos="0">
                <a:srgbClr val="8E0000"/>
              </a:gs>
              <a:gs pos="50000">
                <a:schemeClr val="accent1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1">
                  <a:lumMod val="40000"/>
                  <a:lumOff val="6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3" name="72 Rectángulo"/>
          <p:cNvSpPr/>
          <p:nvPr/>
        </p:nvSpPr>
        <p:spPr>
          <a:xfrm rot="20813016" flipH="1">
            <a:off x="6811379" y="3868464"/>
            <a:ext cx="195364" cy="870638"/>
          </a:xfrm>
          <a:prstGeom prst="rect">
            <a:avLst/>
          </a:prstGeom>
          <a:gradFill flip="none" rotWithShape="1">
            <a:gsLst>
              <a:gs pos="0">
                <a:srgbClr val="8E0000"/>
              </a:gs>
              <a:gs pos="50000">
                <a:schemeClr val="accent1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1">
                  <a:lumMod val="40000"/>
                  <a:lumOff val="6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4" name="73 Rectángulo"/>
          <p:cNvSpPr/>
          <p:nvPr/>
        </p:nvSpPr>
        <p:spPr>
          <a:xfrm rot="904020">
            <a:off x="4397864" y="4510298"/>
            <a:ext cx="191722" cy="884115"/>
          </a:xfrm>
          <a:prstGeom prst="rect">
            <a:avLst/>
          </a:prstGeom>
          <a:gradFill flip="none" rotWithShape="1">
            <a:gsLst>
              <a:gs pos="0">
                <a:srgbClr val="8E0000"/>
              </a:gs>
              <a:gs pos="50000">
                <a:schemeClr val="accent1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1">
                  <a:lumMod val="40000"/>
                  <a:lumOff val="6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5" name="74 Rectángulo"/>
          <p:cNvSpPr/>
          <p:nvPr/>
        </p:nvSpPr>
        <p:spPr>
          <a:xfrm rot="20813016" flipH="1">
            <a:off x="4811113" y="4511386"/>
            <a:ext cx="195364" cy="870638"/>
          </a:xfrm>
          <a:prstGeom prst="rect">
            <a:avLst/>
          </a:prstGeom>
          <a:gradFill flip="none" rotWithShape="1">
            <a:gsLst>
              <a:gs pos="0">
                <a:srgbClr val="8E0000"/>
              </a:gs>
              <a:gs pos="50000">
                <a:schemeClr val="accent1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1">
                  <a:lumMod val="40000"/>
                  <a:lumOff val="6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6" name="75 Rectángulo"/>
          <p:cNvSpPr/>
          <p:nvPr/>
        </p:nvSpPr>
        <p:spPr>
          <a:xfrm rot="904020">
            <a:off x="754527" y="4510298"/>
            <a:ext cx="191722" cy="884115"/>
          </a:xfrm>
          <a:prstGeom prst="rect">
            <a:avLst/>
          </a:prstGeom>
          <a:gradFill flip="none" rotWithShape="1">
            <a:gsLst>
              <a:gs pos="0">
                <a:srgbClr val="8E0000"/>
              </a:gs>
              <a:gs pos="50000">
                <a:schemeClr val="accent1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1">
                  <a:lumMod val="40000"/>
                  <a:lumOff val="6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7" name="76 Rectángulo"/>
          <p:cNvSpPr/>
          <p:nvPr/>
        </p:nvSpPr>
        <p:spPr>
          <a:xfrm rot="20813016" flipH="1">
            <a:off x="1167776" y="4511386"/>
            <a:ext cx="195364" cy="870638"/>
          </a:xfrm>
          <a:prstGeom prst="rect">
            <a:avLst/>
          </a:prstGeom>
          <a:gradFill flip="none" rotWithShape="1">
            <a:gsLst>
              <a:gs pos="0">
                <a:srgbClr val="8E0000"/>
              </a:gs>
              <a:gs pos="50000">
                <a:schemeClr val="accent1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1">
                  <a:lumMod val="40000"/>
                  <a:lumOff val="6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8" name="77 Rectángulo"/>
          <p:cNvSpPr/>
          <p:nvPr/>
        </p:nvSpPr>
        <p:spPr>
          <a:xfrm rot="904020">
            <a:off x="7969766" y="4510298"/>
            <a:ext cx="191722" cy="884115"/>
          </a:xfrm>
          <a:prstGeom prst="rect">
            <a:avLst/>
          </a:prstGeom>
          <a:gradFill flip="none" rotWithShape="1">
            <a:gsLst>
              <a:gs pos="0">
                <a:srgbClr val="8E0000"/>
              </a:gs>
              <a:gs pos="50000">
                <a:schemeClr val="accent1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1">
                  <a:lumMod val="40000"/>
                  <a:lumOff val="6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9" name="78 Rectángulo"/>
          <p:cNvSpPr/>
          <p:nvPr/>
        </p:nvSpPr>
        <p:spPr>
          <a:xfrm rot="20813016" flipH="1">
            <a:off x="8383015" y="4511386"/>
            <a:ext cx="195364" cy="870638"/>
          </a:xfrm>
          <a:prstGeom prst="rect">
            <a:avLst/>
          </a:prstGeom>
          <a:gradFill flip="none" rotWithShape="1">
            <a:gsLst>
              <a:gs pos="0">
                <a:srgbClr val="8E0000"/>
              </a:gs>
              <a:gs pos="50000">
                <a:schemeClr val="accent1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1">
                  <a:lumMod val="40000"/>
                  <a:lumOff val="6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0" name="79 Rectángulo"/>
          <p:cNvSpPr/>
          <p:nvPr/>
        </p:nvSpPr>
        <p:spPr>
          <a:xfrm rot="904020">
            <a:off x="2611915" y="4510299"/>
            <a:ext cx="191722" cy="884115"/>
          </a:xfrm>
          <a:prstGeom prst="rect">
            <a:avLst/>
          </a:prstGeom>
          <a:gradFill flip="none" rotWithShape="1">
            <a:gsLst>
              <a:gs pos="0">
                <a:srgbClr val="8E0000"/>
              </a:gs>
              <a:gs pos="50000">
                <a:schemeClr val="accent1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1">
                  <a:lumMod val="40000"/>
                  <a:lumOff val="6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1" name="80 Rectángulo"/>
          <p:cNvSpPr/>
          <p:nvPr/>
        </p:nvSpPr>
        <p:spPr>
          <a:xfrm rot="20813016" flipH="1">
            <a:off x="3025164" y="4511387"/>
            <a:ext cx="195364" cy="870638"/>
          </a:xfrm>
          <a:prstGeom prst="rect">
            <a:avLst/>
          </a:prstGeom>
          <a:gradFill flip="none" rotWithShape="1">
            <a:gsLst>
              <a:gs pos="0">
                <a:srgbClr val="8E0000"/>
              </a:gs>
              <a:gs pos="50000">
                <a:schemeClr val="accent1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1">
                  <a:lumMod val="40000"/>
                  <a:lumOff val="6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2" name="81 Rectángulo"/>
          <p:cNvSpPr/>
          <p:nvPr/>
        </p:nvSpPr>
        <p:spPr>
          <a:xfrm rot="904020">
            <a:off x="6398129" y="4510298"/>
            <a:ext cx="191722" cy="884115"/>
          </a:xfrm>
          <a:prstGeom prst="rect">
            <a:avLst/>
          </a:prstGeom>
          <a:gradFill flip="none" rotWithShape="1">
            <a:gsLst>
              <a:gs pos="0">
                <a:srgbClr val="8E0000"/>
              </a:gs>
              <a:gs pos="50000">
                <a:schemeClr val="accent1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1">
                  <a:lumMod val="40000"/>
                  <a:lumOff val="6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3" name="82 Rectángulo"/>
          <p:cNvSpPr/>
          <p:nvPr/>
        </p:nvSpPr>
        <p:spPr>
          <a:xfrm rot="20813016" flipH="1">
            <a:off x="6811378" y="4511386"/>
            <a:ext cx="195364" cy="870638"/>
          </a:xfrm>
          <a:prstGeom prst="rect">
            <a:avLst/>
          </a:prstGeom>
          <a:gradFill flip="none" rotWithShape="1">
            <a:gsLst>
              <a:gs pos="0">
                <a:srgbClr val="8E0000"/>
              </a:gs>
              <a:gs pos="50000">
                <a:schemeClr val="accent1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1">
                  <a:lumMod val="40000"/>
                  <a:lumOff val="6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4" name="83 Rectángulo"/>
          <p:cNvSpPr/>
          <p:nvPr/>
        </p:nvSpPr>
        <p:spPr>
          <a:xfrm>
            <a:off x="-285784" y="-285770"/>
            <a:ext cx="9715504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5" name="84 Rectángulo"/>
          <p:cNvSpPr/>
          <p:nvPr/>
        </p:nvSpPr>
        <p:spPr>
          <a:xfrm>
            <a:off x="-1500230" y="-1214464"/>
            <a:ext cx="11930146" cy="7715304"/>
          </a:xfrm>
          <a:prstGeom prst="rect">
            <a:avLst/>
          </a:prstGeom>
          <a:gradFill flip="none" rotWithShape="1">
            <a:gsLst>
              <a:gs pos="94000">
                <a:schemeClr val="tx2">
                  <a:lumMod val="60000"/>
                  <a:lumOff val="40000"/>
                </a:schemeClr>
              </a:gs>
              <a:gs pos="50000">
                <a:schemeClr val="accent1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accent1">
                  <a:lumMod val="20000"/>
                  <a:lumOff val="80000"/>
                  <a:shade val="100000"/>
                  <a:satMod val="115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2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2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2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5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9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3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7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1" dur="2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5" dur="2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7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1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5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9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3" dur="2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7" dur="2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9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3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7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1" dur="2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5" dur="2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9" dur="2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2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5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9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3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7" dur="2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2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1" dur="2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2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3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4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7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8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1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2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5" dur="2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6" dur="2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9" dur="2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0" dur="2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3" dur="2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4" dur="2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5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6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9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0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3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4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7" dur="2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8" dur="2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1" dur="2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2" dur="2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5" dur="2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6" dur="2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7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0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3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6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9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2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5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8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1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3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4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6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7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9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0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3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5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6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8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9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1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2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4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5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7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8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0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1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3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4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6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7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9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0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2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3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5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6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8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9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1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2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4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5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7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8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10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1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13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4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16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7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19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0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2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3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5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6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8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9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1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2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4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5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7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8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40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1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43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4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46" dur="2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7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49" dur="2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0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52" dur="2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3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55" dur="2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6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58" dur="2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9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61" dur="2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2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64" dur="2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5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67" dur="2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8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0" dur="2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1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3" dur="2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4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6" dur="2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7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9" dur="2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0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82" dur="2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3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85" dur="2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6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88" dur="2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9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91" dur="2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2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94" dur="2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5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97" dur="2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8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00" dur="2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1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03" dur="2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4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06" dur="2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7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09" dur="2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0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12" dur="2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3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15" dur="2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6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18" dur="2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9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1" dur="2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2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4" dur="2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5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7" dur="2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8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30" dur="2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1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33" dur="20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4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36" dur="20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7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39" dur="20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0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42" dur="20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3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45" dur="20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6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48" dur="20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9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51" dur="20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2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54" dur="20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5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57" dur="20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8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60" dur="20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1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63" dur="20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4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66" dur="20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7" fill="hold">
                            <p:stCondLst>
                              <p:cond delay="2000"/>
                            </p:stCondLst>
                            <p:childTnLst>
                              <p:par>
                                <p:cTn id="568" presetID="2" presetClass="exit" presetSubtype="1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2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6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7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8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0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1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2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4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5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6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8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9" dur="2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0" dur="2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2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3" dur="2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4" dur="2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6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7" dur="2000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8" dur="2000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0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4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5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6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8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9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0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2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3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4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6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7" dur="2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8" dur="2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0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1" dur="2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2" dur="2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4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5" dur="20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6" dur="20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8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9" dur="2000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0" dur="2000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2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6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0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1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2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4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5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6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8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9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0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2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3" dur="2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4" dur="2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6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7" dur="2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8" dur="2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0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1" dur="2000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2" dur="2000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4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8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9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0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2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3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4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6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7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8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0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1" dur="2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2" dur="2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4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5" dur="2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6" dur="2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8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9" dur="2000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0" dur="2000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2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3" dur="2000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4" dur="2000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6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0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4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5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6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8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9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0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2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3" dur="2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4" dur="2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6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7" dur="2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8" dur="2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0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1" dur="20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2" dur="20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4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5" dur="2000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6" dur="2000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8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2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6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7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8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0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1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2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4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5" dur="2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6" dur="2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8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9" dur="2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0" dur="2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2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3" dur="2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4" dur="2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6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7" dur="2000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8" dur="2000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0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4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5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6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8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9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0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2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3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4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6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7" dur="2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8" dur="2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0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1" dur="2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2" dur="2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4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5" dur="2000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6" dur="2000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8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9" dur="2000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0" dur="2000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2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6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0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1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2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4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5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6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8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9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0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2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3" dur="2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4" dur="2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6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7" dur="2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8" dur="2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0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1" dur="2000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2" dur="2000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4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8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9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0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2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3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4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6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7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8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0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1" dur="2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2" dur="2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4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5" dur="2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6" dur="2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8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9" dur="2000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0" dur="2000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2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3" dur="2000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4" dur="2000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6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0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1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2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4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5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6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8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9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0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2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73" dur="2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4" dur="2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6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77" dur="2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8" dur="2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0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81" dur="20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2" dur="20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4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85" dur="2000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6" dur="2000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8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8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1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9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4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9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7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9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0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0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3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0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6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0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9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1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2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13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5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16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8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19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1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2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4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25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7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28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0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31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3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34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6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37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9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40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2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43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5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46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8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49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1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52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4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55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7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58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0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61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3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64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6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67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9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70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2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73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5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76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8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79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1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82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4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85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7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88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0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91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3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94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6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97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9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00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2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03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5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06" dur="2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8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09" dur="2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1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12" dur="2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4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15" dur="2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7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18" dur="2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0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21" dur="2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3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24" dur="2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6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27" dur="2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9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30" dur="2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2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33" dur="2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5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36" dur="2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8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39" dur="2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1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42" dur="2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4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45" dur="2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7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48" dur="2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0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51" dur="2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3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54" dur="2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6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57" dur="2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9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60" dur="2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2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63" dur="2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5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66" dur="2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8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69" dur="2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7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1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72" dur="2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4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75" dur="2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7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78" dur="2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0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81" dur="2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3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84" dur="2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6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87" dur="2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9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90" dur="2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2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93" dur="20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5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96" dur="20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8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99" dur="20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1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02" dur="20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4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05" dur="20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0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7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08" dur="20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0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11" dur="20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3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14" dur="20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6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17" dur="20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9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20" dur="20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2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23" dur="20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5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26" dur="20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8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34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3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9" dur="30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7" grpId="0" animBg="1"/>
      <p:bldP spid="37" grpId="1" animBg="1"/>
      <p:bldP spid="37" grpId="2" animBg="1"/>
      <p:bldP spid="37" grpId="3" animBg="1"/>
      <p:bldP spid="38" grpId="0" animBg="1"/>
      <p:bldP spid="38" grpId="1" animBg="1"/>
      <p:bldP spid="38" grpId="2" animBg="1"/>
      <p:bldP spid="38" grpId="3" animBg="1"/>
      <p:bldP spid="39" grpId="0" animBg="1"/>
      <p:bldP spid="39" grpId="1" animBg="1"/>
      <p:bldP spid="39" grpId="2" animBg="1"/>
      <p:bldP spid="39" grpId="3" animBg="1"/>
      <p:bldP spid="40" grpId="0" animBg="1"/>
      <p:bldP spid="40" grpId="1" animBg="1"/>
      <p:bldP spid="40" grpId="2" animBg="1"/>
      <p:bldP spid="40" grpId="3" animBg="1"/>
      <p:bldP spid="41" grpId="0" animBg="1"/>
      <p:bldP spid="41" grpId="1" animBg="1"/>
      <p:bldP spid="41" grpId="2" animBg="1"/>
      <p:bldP spid="41" grpId="3" animBg="1"/>
      <p:bldP spid="42" grpId="0" animBg="1"/>
      <p:bldP spid="42" grpId="1" animBg="1"/>
      <p:bldP spid="42" grpId="2" animBg="1"/>
      <p:bldP spid="42" grpId="3" animBg="1"/>
      <p:bldP spid="43" grpId="0" animBg="1"/>
      <p:bldP spid="43" grpId="1" animBg="1"/>
      <p:bldP spid="43" grpId="2" animBg="1"/>
      <p:bldP spid="43" grpId="3" animBg="1"/>
      <p:bldP spid="44" grpId="0" animBg="1"/>
      <p:bldP spid="44" grpId="1" animBg="1"/>
      <p:bldP spid="44" grpId="2" animBg="1"/>
      <p:bldP spid="44" grpId="3" animBg="1"/>
      <p:bldP spid="45" grpId="0" animBg="1"/>
      <p:bldP spid="45" grpId="1" animBg="1"/>
      <p:bldP spid="45" grpId="2" animBg="1"/>
      <p:bldP spid="45" grpId="3" animBg="1"/>
      <p:bldP spid="46" grpId="0" animBg="1"/>
      <p:bldP spid="46" grpId="1" animBg="1"/>
      <p:bldP spid="46" grpId="2" animBg="1"/>
      <p:bldP spid="46" grpId="3" animBg="1"/>
      <p:bldP spid="47" grpId="0" animBg="1"/>
      <p:bldP spid="47" grpId="1" animBg="1"/>
      <p:bldP spid="47" grpId="2" animBg="1"/>
      <p:bldP spid="47" grpId="3" animBg="1"/>
      <p:bldP spid="48" grpId="0" animBg="1"/>
      <p:bldP spid="48" grpId="1" animBg="1"/>
      <p:bldP spid="48" grpId="2" animBg="1"/>
      <p:bldP spid="48" grpId="3" animBg="1"/>
      <p:bldP spid="49" grpId="0" animBg="1"/>
      <p:bldP spid="49" grpId="1" animBg="1"/>
      <p:bldP spid="49" grpId="2" animBg="1"/>
      <p:bldP spid="49" grpId="3" animBg="1"/>
      <p:bldP spid="50" grpId="0" animBg="1"/>
      <p:bldP spid="50" grpId="1" animBg="1"/>
      <p:bldP spid="50" grpId="2" animBg="1"/>
      <p:bldP spid="50" grpId="3" animBg="1"/>
      <p:bldP spid="51" grpId="0" animBg="1"/>
      <p:bldP spid="51" grpId="1" animBg="1"/>
      <p:bldP spid="51" grpId="2" animBg="1"/>
      <p:bldP spid="51" grpId="3" animBg="1"/>
      <p:bldP spid="52" grpId="0" animBg="1"/>
      <p:bldP spid="52" grpId="1" animBg="1"/>
      <p:bldP spid="52" grpId="2" animBg="1"/>
      <p:bldP spid="52" grpId="3" animBg="1"/>
      <p:bldP spid="53" grpId="0" animBg="1"/>
      <p:bldP spid="53" grpId="1" animBg="1"/>
      <p:bldP spid="53" grpId="2" animBg="1"/>
      <p:bldP spid="53" grpId="3" animBg="1"/>
      <p:bldP spid="54" grpId="0" animBg="1"/>
      <p:bldP spid="54" grpId="1" animBg="1"/>
      <p:bldP spid="54" grpId="2" animBg="1"/>
      <p:bldP spid="54" grpId="3" animBg="1"/>
      <p:bldP spid="55" grpId="0" animBg="1"/>
      <p:bldP spid="55" grpId="1" animBg="1"/>
      <p:bldP spid="55" grpId="2" animBg="1"/>
      <p:bldP spid="55" grpId="3" animBg="1"/>
      <p:bldP spid="56" grpId="0" animBg="1"/>
      <p:bldP spid="56" grpId="1" animBg="1"/>
      <p:bldP spid="56" grpId="2" animBg="1"/>
      <p:bldP spid="56" grpId="3" animBg="1"/>
      <p:bldP spid="57" grpId="0" animBg="1"/>
      <p:bldP spid="57" grpId="1" animBg="1"/>
      <p:bldP spid="57" grpId="2" animBg="1"/>
      <p:bldP spid="57" grpId="3" animBg="1"/>
      <p:bldP spid="58" grpId="0" animBg="1"/>
      <p:bldP spid="58" grpId="1" animBg="1"/>
      <p:bldP spid="58" grpId="2" animBg="1"/>
      <p:bldP spid="58" grpId="3" animBg="1"/>
      <p:bldP spid="59" grpId="0" animBg="1"/>
      <p:bldP spid="59" grpId="1" animBg="1"/>
      <p:bldP spid="59" grpId="2" animBg="1"/>
      <p:bldP spid="59" grpId="3" animBg="1"/>
      <p:bldP spid="60" grpId="0" animBg="1"/>
      <p:bldP spid="60" grpId="1" animBg="1"/>
      <p:bldP spid="60" grpId="2" animBg="1"/>
      <p:bldP spid="60" grpId="3" animBg="1"/>
      <p:bldP spid="61" grpId="0" animBg="1"/>
      <p:bldP spid="61" grpId="1" animBg="1"/>
      <p:bldP spid="61" grpId="2" animBg="1"/>
      <p:bldP spid="61" grpId="3" animBg="1"/>
      <p:bldP spid="62" grpId="0" animBg="1"/>
      <p:bldP spid="62" grpId="1" animBg="1"/>
      <p:bldP spid="62" grpId="2" animBg="1"/>
      <p:bldP spid="62" grpId="3" animBg="1"/>
      <p:bldP spid="63" grpId="0" animBg="1"/>
      <p:bldP spid="63" grpId="1" animBg="1"/>
      <p:bldP spid="63" grpId="2" animBg="1"/>
      <p:bldP spid="63" grpId="3" animBg="1"/>
      <p:bldP spid="64" grpId="0" animBg="1"/>
      <p:bldP spid="64" grpId="1" animBg="1"/>
      <p:bldP spid="64" grpId="2" animBg="1"/>
      <p:bldP spid="64" grpId="3" animBg="1"/>
      <p:bldP spid="65" grpId="0" animBg="1"/>
      <p:bldP spid="65" grpId="1" animBg="1"/>
      <p:bldP spid="65" grpId="2" animBg="1"/>
      <p:bldP spid="65" grpId="3" animBg="1"/>
      <p:bldP spid="66" grpId="0" animBg="1"/>
      <p:bldP spid="66" grpId="1" animBg="1"/>
      <p:bldP spid="66" grpId="2" animBg="1"/>
      <p:bldP spid="66" grpId="3" animBg="1"/>
      <p:bldP spid="67" grpId="0" animBg="1"/>
      <p:bldP spid="67" grpId="1" animBg="1"/>
      <p:bldP spid="67" grpId="2" animBg="1"/>
      <p:bldP spid="67" grpId="3" animBg="1"/>
      <p:bldP spid="68" grpId="0" animBg="1"/>
      <p:bldP spid="68" grpId="1" animBg="1"/>
      <p:bldP spid="68" grpId="2" animBg="1"/>
      <p:bldP spid="68" grpId="3" animBg="1"/>
      <p:bldP spid="69" grpId="0" animBg="1"/>
      <p:bldP spid="69" grpId="1" animBg="1"/>
      <p:bldP spid="69" grpId="2" animBg="1"/>
      <p:bldP spid="69" grpId="3" animBg="1"/>
      <p:bldP spid="70" grpId="0" animBg="1"/>
      <p:bldP spid="70" grpId="1" animBg="1"/>
      <p:bldP spid="70" grpId="2" animBg="1"/>
      <p:bldP spid="70" grpId="3" animBg="1"/>
      <p:bldP spid="71" grpId="0" animBg="1"/>
      <p:bldP spid="71" grpId="1" animBg="1"/>
      <p:bldP spid="71" grpId="2" animBg="1"/>
      <p:bldP spid="71" grpId="3" animBg="1"/>
      <p:bldP spid="72" grpId="0" animBg="1"/>
      <p:bldP spid="72" grpId="1" animBg="1"/>
      <p:bldP spid="72" grpId="2" animBg="1"/>
      <p:bldP spid="72" grpId="3" animBg="1"/>
      <p:bldP spid="73" grpId="0" animBg="1"/>
      <p:bldP spid="73" grpId="1" animBg="1"/>
      <p:bldP spid="73" grpId="2" animBg="1"/>
      <p:bldP spid="73" grpId="3" animBg="1"/>
      <p:bldP spid="74" grpId="0" animBg="1"/>
      <p:bldP spid="74" grpId="1" animBg="1"/>
      <p:bldP spid="74" grpId="2" animBg="1"/>
      <p:bldP spid="74" grpId="3" animBg="1"/>
      <p:bldP spid="75" grpId="0" animBg="1"/>
      <p:bldP spid="75" grpId="1" animBg="1"/>
      <p:bldP spid="75" grpId="2" animBg="1"/>
      <p:bldP spid="75" grpId="3" animBg="1"/>
      <p:bldP spid="76" grpId="0" animBg="1"/>
      <p:bldP spid="76" grpId="1" animBg="1"/>
      <p:bldP spid="76" grpId="2" animBg="1"/>
      <p:bldP spid="76" grpId="3" animBg="1"/>
      <p:bldP spid="77" grpId="0" animBg="1"/>
      <p:bldP spid="77" grpId="1" animBg="1"/>
      <p:bldP spid="77" grpId="2" animBg="1"/>
      <p:bldP spid="77" grpId="3" animBg="1"/>
      <p:bldP spid="78" grpId="0" animBg="1"/>
      <p:bldP spid="78" grpId="1" animBg="1"/>
      <p:bldP spid="78" grpId="2" animBg="1"/>
      <p:bldP spid="78" grpId="3" animBg="1"/>
      <p:bldP spid="79" grpId="0" animBg="1"/>
      <p:bldP spid="79" grpId="1" animBg="1"/>
      <p:bldP spid="79" grpId="2" animBg="1"/>
      <p:bldP spid="79" grpId="3" animBg="1"/>
      <p:bldP spid="80" grpId="0" animBg="1"/>
      <p:bldP spid="80" grpId="1" animBg="1"/>
      <p:bldP spid="80" grpId="2" animBg="1"/>
      <p:bldP spid="80" grpId="3" animBg="1"/>
      <p:bldP spid="81" grpId="0" animBg="1"/>
      <p:bldP spid="81" grpId="1" animBg="1"/>
      <p:bldP spid="81" grpId="2" animBg="1"/>
      <p:bldP spid="81" grpId="3" animBg="1"/>
      <p:bldP spid="82" grpId="0" animBg="1"/>
      <p:bldP spid="82" grpId="1" animBg="1"/>
      <p:bldP spid="82" grpId="2" animBg="1"/>
      <p:bldP spid="82" grpId="3" animBg="1"/>
      <p:bldP spid="83" grpId="0" animBg="1"/>
      <p:bldP spid="83" grpId="1" animBg="1"/>
      <p:bldP spid="83" grpId="2" animBg="1"/>
      <p:bldP spid="83" grpId="3" animBg="1"/>
      <p:bldP spid="84" grpId="0" animBg="1"/>
      <p:bldP spid="85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2">
                <a:lumMod val="75000"/>
              </a:schemeClr>
            </a:gs>
            <a:gs pos="50000">
              <a:schemeClr val="accent1">
                <a:lumMod val="40000"/>
                <a:lumOff val="60000"/>
                <a:shade val="67500"/>
                <a:satMod val="115000"/>
              </a:schemeClr>
            </a:gs>
            <a:gs pos="100000">
              <a:schemeClr val="accent1">
                <a:lumMod val="40000"/>
                <a:lumOff val="60000"/>
                <a:shade val="100000"/>
                <a:satMod val="115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722fce683b51025195825bf217809d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Cheurón"/>
          <p:cNvSpPr/>
          <p:nvPr/>
        </p:nvSpPr>
        <p:spPr>
          <a:xfrm rot="16200000">
            <a:off x="321471" y="1178709"/>
            <a:ext cx="1142976" cy="1785918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0">
                <a:schemeClr val="tx2">
                  <a:lumMod val="60000"/>
                  <a:lumOff val="40000"/>
                </a:schemeClr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Cheurón"/>
          <p:cNvSpPr/>
          <p:nvPr/>
        </p:nvSpPr>
        <p:spPr>
          <a:xfrm rot="5400000">
            <a:off x="321471" y="2178841"/>
            <a:ext cx="1142976" cy="1785918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0">
                <a:schemeClr val="tx2">
                  <a:lumMod val="60000"/>
                  <a:lumOff val="40000"/>
                </a:schemeClr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 rot="16200000">
            <a:off x="2107389" y="1178709"/>
            <a:ext cx="1142976" cy="1785918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0">
                <a:schemeClr val="tx2">
                  <a:lumMod val="60000"/>
                  <a:lumOff val="40000"/>
                </a:schemeClr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 rot="5400000">
            <a:off x="2107389" y="2178841"/>
            <a:ext cx="1142976" cy="1785918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0">
                <a:schemeClr val="tx2">
                  <a:lumMod val="60000"/>
                  <a:lumOff val="40000"/>
                </a:schemeClr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 rot="16200000">
            <a:off x="3929090" y="1142990"/>
            <a:ext cx="1142976" cy="1857356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0">
                <a:schemeClr val="tx2">
                  <a:lumMod val="60000"/>
                  <a:lumOff val="40000"/>
                </a:schemeClr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rot="5400000">
            <a:off x="3929090" y="2143122"/>
            <a:ext cx="1142976" cy="1857356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0">
                <a:schemeClr val="tx2">
                  <a:lumMod val="60000"/>
                  <a:lumOff val="40000"/>
                </a:schemeClr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 rot="16200000">
            <a:off x="5786462" y="1142974"/>
            <a:ext cx="1142976" cy="1857388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0">
                <a:schemeClr val="tx2">
                  <a:lumMod val="60000"/>
                  <a:lumOff val="40000"/>
                </a:schemeClr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 rot="5400000">
            <a:off x="5786462" y="2143106"/>
            <a:ext cx="1142976" cy="1857388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0">
                <a:schemeClr val="tx2">
                  <a:lumMod val="60000"/>
                  <a:lumOff val="40000"/>
                </a:schemeClr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 rot="16200000">
            <a:off x="7643834" y="1142990"/>
            <a:ext cx="1142976" cy="1857356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0">
                <a:schemeClr val="tx2">
                  <a:lumMod val="60000"/>
                  <a:lumOff val="40000"/>
                </a:schemeClr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 rot="5400000">
            <a:off x="7643834" y="2143122"/>
            <a:ext cx="1142976" cy="1857356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0">
                <a:schemeClr val="tx2">
                  <a:lumMod val="60000"/>
                  <a:lumOff val="40000"/>
                </a:schemeClr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Cheurón"/>
          <p:cNvSpPr/>
          <p:nvPr/>
        </p:nvSpPr>
        <p:spPr>
          <a:xfrm rot="16200000">
            <a:off x="321471" y="678643"/>
            <a:ext cx="1142976" cy="1785918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0">
                <a:schemeClr val="tx2">
                  <a:lumMod val="60000"/>
                  <a:lumOff val="40000"/>
                </a:schemeClr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Cheurón"/>
          <p:cNvSpPr/>
          <p:nvPr/>
        </p:nvSpPr>
        <p:spPr>
          <a:xfrm rot="16200000">
            <a:off x="2107389" y="678643"/>
            <a:ext cx="1142976" cy="1785918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0">
                <a:schemeClr val="tx2">
                  <a:lumMod val="60000"/>
                  <a:lumOff val="40000"/>
                </a:schemeClr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Cheurón"/>
          <p:cNvSpPr/>
          <p:nvPr/>
        </p:nvSpPr>
        <p:spPr>
          <a:xfrm rot="16200000">
            <a:off x="3929090" y="642924"/>
            <a:ext cx="1142976" cy="1857356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0">
                <a:schemeClr val="tx2">
                  <a:lumMod val="60000"/>
                  <a:lumOff val="40000"/>
                </a:schemeClr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Cheurón"/>
          <p:cNvSpPr/>
          <p:nvPr/>
        </p:nvSpPr>
        <p:spPr>
          <a:xfrm rot="16200000">
            <a:off x="5786462" y="642908"/>
            <a:ext cx="1142976" cy="1857388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0">
                <a:schemeClr val="tx2">
                  <a:lumMod val="60000"/>
                  <a:lumOff val="40000"/>
                </a:schemeClr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Cheurón"/>
          <p:cNvSpPr/>
          <p:nvPr/>
        </p:nvSpPr>
        <p:spPr>
          <a:xfrm rot="16200000">
            <a:off x="7643834" y="642924"/>
            <a:ext cx="1142976" cy="1857356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0">
                <a:schemeClr val="tx2">
                  <a:lumMod val="60000"/>
                  <a:lumOff val="40000"/>
                </a:schemeClr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Cheurón"/>
          <p:cNvSpPr/>
          <p:nvPr/>
        </p:nvSpPr>
        <p:spPr>
          <a:xfrm rot="16200000">
            <a:off x="321471" y="107139"/>
            <a:ext cx="1142976" cy="1785918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0">
                <a:schemeClr val="tx2">
                  <a:lumMod val="60000"/>
                  <a:lumOff val="40000"/>
                </a:schemeClr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Cheurón"/>
          <p:cNvSpPr/>
          <p:nvPr/>
        </p:nvSpPr>
        <p:spPr>
          <a:xfrm rot="16200000">
            <a:off x="2107389" y="107139"/>
            <a:ext cx="1142976" cy="1785918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0">
                <a:schemeClr val="tx2">
                  <a:lumMod val="60000"/>
                  <a:lumOff val="40000"/>
                </a:schemeClr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Cheurón"/>
          <p:cNvSpPr/>
          <p:nvPr/>
        </p:nvSpPr>
        <p:spPr>
          <a:xfrm rot="16200000">
            <a:off x="3929090" y="71420"/>
            <a:ext cx="1142976" cy="1857356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0">
                <a:schemeClr val="tx2">
                  <a:lumMod val="60000"/>
                  <a:lumOff val="40000"/>
                </a:schemeClr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Cheurón"/>
          <p:cNvSpPr/>
          <p:nvPr/>
        </p:nvSpPr>
        <p:spPr>
          <a:xfrm rot="16200000">
            <a:off x="5786462" y="71404"/>
            <a:ext cx="1142976" cy="1857388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0">
                <a:schemeClr val="tx2">
                  <a:lumMod val="60000"/>
                  <a:lumOff val="40000"/>
                </a:schemeClr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Cheurón"/>
          <p:cNvSpPr/>
          <p:nvPr/>
        </p:nvSpPr>
        <p:spPr>
          <a:xfrm rot="16200000">
            <a:off x="7643834" y="71420"/>
            <a:ext cx="1142976" cy="1857356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0">
                <a:schemeClr val="tx2">
                  <a:lumMod val="60000"/>
                  <a:lumOff val="40000"/>
                </a:schemeClr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Cheurón"/>
          <p:cNvSpPr/>
          <p:nvPr/>
        </p:nvSpPr>
        <p:spPr>
          <a:xfrm rot="16200000">
            <a:off x="321471" y="-321471"/>
            <a:ext cx="1142976" cy="1785918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0">
                <a:schemeClr val="tx2">
                  <a:lumMod val="60000"/>
                  <a:lumOff val="40000"/>
                </a:schemeClr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Cheurón"/>
          <p:cNvSpPr/>
          <p:nvPr/>
        </p:nvSpPr>
        <p:spPr>
          <a:xfrm rot="16200000">
            <a:off x="2107389" y="-321471"/>
            <a:ext cx="1142976" cy="1785918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0">
                <a:schemeClr val="tx2">
                  <a:lumMod val="60000"/>
                  <a:lumOff val="40000"/>
                </a:schemeClr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Cheurón"/>
          <p:cNvSpPr/>
          <p:nvPr/>
        </p:nvSpPr>
        <p:spPr>
          <a:xfrm rot="16200000">
            <a:off x="3929090" y="-357190"/>
            <a:ext cx="1142976" cy="1857356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0">
                <a:schemeClr val="tx2">
                  <a:lumMod val="60000"/>
                  <a:lumOff val="40000"/>
                </a:schemeClr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Cheurón"/>
          <p:cNvSpPr/>
          <p:nvPr/>
        </p:nvSpPr>
        <p:spPr>
          <a:xfrm rot="16200000">
            <a:off x="5786462" y="-357206"/>
            <a:ext cx="1142976" cy="1857388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0">
                <a:schemeClr val="tx2">
                  <a:lumMod val="60000"/>
                  <a:lumOff val="40000"/>
                </a:schemeClr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8" name="27 Cheurón"/>
          <p:cNvSpPr/>
          <p:nvPr/>
        </p:nvSpPr>
        <p:spPr>
          <a:xfrm rot="16200000">
            <a:off x="7643834" y="-357190"/>
            <a:ext cx="1142976" cy="1857356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0">
                <a:schemeClr val="tx2">
                  <a:lumMod val="60000"/>
                  <a:lumOff val="40000"/>
                </a:schemeClr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9" name="28 Cheurón"/>
          <p:cNvSpPr/>
          <p:nvPr/>
        </p:nvSpPr>
        <p:spPr>
          <a:xfrm rot="5400000">
            <a:off x="321471" y="2750345"/>
            <a:ext cx="1142976" cy="1785918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0">
                <a:schemeClr val="tx2">
                  <a:lumMod val="60000"/>
                  <a:lumOff val="40000"/>
                </a:schemeClr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0" name="29 Cheurón"/>
          <p:cNvSpPr/>
          <p:nvPr/>
        </p:nvSpPr>
        <p:spPr>
          <a:xfrm rot="5400000">
            <a:off x="2107389" y="2750345"/>
            <a:ext cx="1142976" cy="1785918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0">
                <a:schemeClr val="tx2">
                  <a:lumMod val="60000"/>
                  <a:lumOff val="40000"/>
                </a:schemeClr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1" name="30 Cheurón"/>
          <p:cNvSpPr/>
          <p:nvPr/>
        </p:nvSpPr>
        <p:spPr>
          <a:xfrm rot="5400000">
            <a:off x="3929090" y="2714626"/>
            <a:ext cx="1142976" cy="1857356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0">
                <a:schemeClr val="tx2">
                  <a:lumMod val="60000"/>
                  <a:lumOff val="40000"/>
                </a:schemeClr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2" name="31 Cheurón"/>
          <p:cNvSpPr/>
          <p:nvPr/>
        </p:nvSpPr>
        <p:spPr>
          <a:xfrm rot="5400000">
            <a:off x="5786462" y="2714610"/>
            <a:ext cx="1142976" cy="1857388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0">
                <a:schemeClr val="tx2">
                  <a:lumMod val="60000"/>
                  <a:lumOff val="40000"/>
                </a:schemeClr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3" name="32 Cheurón"/>
          <p:cNvSpPr/>
          <p:nvPr/>
        </p:nvSpPr>
        <p:spPr>
          <a:xfrm rot="5400000">
            <a:off x="7643834" y="2714626"/>
            <a:ext cx="1142976" cy="1857356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0">
                <a:schemeClr val="tx2">
                  <a:lumMod val="60000"/>
                  <a:lumOff val="40000"/>
                </a:schemeClr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4" name="33 Cheurón"/>
          <p:cNvSpPr/>
          <p:nvPr/>
        </p:nvSpPr>
        <p:spPr>
          <a:xfrm rot="5400000">
            <a:off x="321471" y="3250411"/>
            <a:ext cx="1142976" cy="1785918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0">
                <a:schemeClr val="tx2">
                  <a:lumMod val="60000"/>
                  <a:lumOff val="40000"/>
                </a:schemeClr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5" name="34 Cheurón"/>
          <p:cNvSpPr/>
          <p:nvPr/>
        </p:nvSpPr>
        <p:spPr>
          <a:xfrm rot="5400000">
            <a:off x="2107389" y="3250411"/>
            <a:ext cx="1142976" cy="1785918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0">
                <a:schemeClr val="tx2">
                  <a:lumMod val="60000"/>
                  <a:lumOff val="40000"/>
                </a:schemeClr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6" name="35 Cheurón"/>
          <p:cNvSpPr/>
          <p:nvPr/>
        </p:nvSpPr>
        <p:spPr>
          <a:xfrm rot="5400000">
            <a:off x="3929090" y="3214692"/>
            <a:ext cx="1142976" cy="1857356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0">
                <a:schemeClr val="tx2">
                  <a:lumMod val="60000"/>
                  <a:lumOff val="40000"/>
                </a:schemeClr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7" name="36 Cheurón"/>
          <p:cNvSpPr/>
          <p:nvPr/>
        </p:nvSpPr>
        <p:spPr>
          <a:xfrm rot="5400000">
            <a:off x="5786462" y="3214676"/>
            <a:ext cx="1142976" cy="1857388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0">
                <a:schemeClr val="tx2">
                  <a:lumMod val="60000"/>
                  <a:lumOff val="40000"/>
                </a:schemeClr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8" name="37 Cheurón"/>
          <p:cNvSpPr/>
          <p:nvPr/>
        </p:nvSpPr>
        <p:spPr>
          <a:xfrm rot="5400000">
            <a:off x="7643834" y="3214692"/>
            <a:ext cx="1142976" cy="1857356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0">
                <a:schemeClr val="tx2">
                  <a:lumMod val="60000"/>
                  <a:lumOff val="40000"/>
                </a:schemeClr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9" name="38 Cheurón"/>
          <p:cNvSpPr/>
          <p:nvPr/>
        </p:nvSpPr>
        <p:spPr>
          <a:xfrm rot="5400000">
            <a:off x="321471" y="3679053"/>
            <a:ext cx="1142976" cy="1785918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0">
                <a:schemeClr val="tx2">
                  <a:lumMod val="60000"/>
                  <a:lumOff val="40000"/>
                </a:schemeClr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0" name="39 Cheurón"/>
          <p:cNvSpPr/>
          <p:nvPr/>
        </p:nvSpPr>
        <p:spPr>
          <a:xfrm rot="5400000">
            <a:off x="2107389" y="3679053"/>
            <a:ext cx="1142976" cy="1785918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0">
                <a:schemeClr val="tx2">
                  <a:lumMod val="60000"/>
                  <a:lumOff val="40000"/>
                </a:schemeClr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1" name="40 Cheurón"/>
          <p:cNvSpPr/>
          <p:nvPr/>
        </p:nvSpPr>
        <p:spPr>
          <a:xfrm rot="5400000">
            <a:off x="3929090" y="3643334"/>
            <a:ext cx="1142976" cy="1857356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0">
                <a:schemeClr val="tx2">
                  <a:lumMod val="60000"/>
                  <a:lumOff val="40000"/>
                </a:schemeClr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2" name="41 Cheurón"/>
          <p:cNvSpPr/>
          <p:nvPr/>
        </p:nvSpPr>
        <p:spPr>
          <a:xfrm rot="5400000">
            <a:off x="5786462" y="3643318"/>
            <a:ext cx="1142976" cy="1857388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0">
                <a:schemeClr val="tx2">
                  <a:lumMod val="60000"/>
                  <a:lumOff val="40000"/>
                </a:schemeClr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3" name="42 Cheurón"/>
          <p:cNvSpPr/>
          <p:nvPr/>
        </p:nvSpPr>
        <p:spPr>
          <a:xfrm rot="5400000">
            <a:off x="7643834" y="3643334"/>
            <a:ext cx="1142976" cy="1857356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0">
                <a:schemeClr val="tx2">
                  <a:lumMod val="60000"/>
                  <a:lumOff val="40000"/>
                </a:schemeClr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4" name="43 Rectángulo"/>
          <p:cNvSpPr/>
          <p:nvPr/>
        </p:nvSpPr>
        <p:spPr>
          <a:xfrm>
            <a:off x="-285784" y="-285770"/>
            <a:ext cx="9715504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Rectángulo"/>
          <p:cNvSpPr/>
          <p:nvPr/>
        </p:nvSpPr>
        <p:spPr>
          <a:xfrm>
            <a:off x="-1500230" y="-1214464"/>
            <a:ext cx="11930146" cy="7715304"/>
          </a:xfrm>
          <a:prstGeom prst="rect">
            <a:avLst/>
          </a:prstGeom>
          <a:gradFill flip="none" rotWithShape="1">
            <a:gsLst>
              <a:gs pos="94000">
                <a:schemeClr val="tx2">
                  <a:lumMod val="60000"/>
                  <a:lumOff val="40000"/>
                </a:schemeClr>
              </a:gs>
              <a:gs pos="50000">
                <a:schemeClr val="accent1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accent1">
                  <a:lumMod val="20000"/>
                  <a:lumOff val="80000"/>
                  <a:shade val="100000"/>
                  <a:satMod val="115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7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1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5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9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3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7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1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5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7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0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3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6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8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9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1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2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4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5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7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8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0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1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3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4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6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7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9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0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2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3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5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6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8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9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1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2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4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5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7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8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0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1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3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4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6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7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0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3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6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8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9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1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2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4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5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7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8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0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1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3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4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6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7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9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0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2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3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5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6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8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9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1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2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4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5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7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8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0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1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3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4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6" dur="2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8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0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2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4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6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8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6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0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2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4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2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6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8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0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8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2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4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6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7" fill="hold">
                            <p:stCondLst>
                              <p:cond delay="2000"/>
                            </p:stCondLst>
                            <p:childTnLst>
                              <p:par>
                                <p:cTn id="368" presetID="2" presetClass="exit" presetSubtype="4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5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9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0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3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7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8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1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2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5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6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9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0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3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4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7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8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1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2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5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6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8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2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6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0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4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8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9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0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2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3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4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6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7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8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0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1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2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4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5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6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8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9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0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2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3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4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6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7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8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0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1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2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4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5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6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8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9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0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2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3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4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6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7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8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0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1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2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4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5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6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8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2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1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3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4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3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7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38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0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41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3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44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6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47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9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50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2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53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5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56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8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59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1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62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4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65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7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68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0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71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3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74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6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77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9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80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2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83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5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86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8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8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1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9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4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9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7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98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0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01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3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04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6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07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9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10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2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13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5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16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8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19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1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22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4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25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7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28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0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31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3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34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6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37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9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40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2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43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5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46" dur="2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8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0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2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4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6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8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9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0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1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2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3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4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6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8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0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2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4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5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6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7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8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9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0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2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4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6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8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0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1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2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3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4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5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6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8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0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0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2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03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4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6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7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8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9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0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1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2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4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6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8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9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0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2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3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4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5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6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7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2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3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7" dur="3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4" grpId="4" animBg="1"/>
      <p:bldP spid="4" grpId="5" animBg="1"/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1" grpId="0" animBg="1"/>
      <p:bldP spid="11" grpId="1" animBg="1"/>
      <p:bldP spid="11" grpId="2" animBg="1"/>
      <p:bldP spid="11" grpId="3" animBg="1"/>
      <p:bldP spid="11" grpId="4" animBg="1"/>
      <p:bldP spid="11" grpId="5" animBg="1"/>
      <p:bldP spid="12" grpId="0" animBg="1"/>
      <p:bldP spid="12" grpId="1" animBg="1"/>
      <p:bldP spid="12" grpId="2" animBg="1"/>
      <p:bldP spid="12" grpId="3" animBg="1"/>
      <p:bldP spid="12" grpId="4" animBg="1"/>
      <p:bldP spid="12" grpId="5" animBg="1"/>
      <p:bldP spid="13" grpId="0" animBg="1"/>
      <p:bldP spid="13" grpId="1" animBg="1"/>
      <p:bldP spid="13" grpId="2" animBg="1"/>
      <p:bldP spid="13" grpId="3" animBg="1"/>
      <p:bldP spid="13" grpId="4" animBg="1"/>
      <p:bldP spid="13" grpId="5" animBg="1"/>
      <p:bldP spid="14" grpId="0" animBg="1"/>
      <p:bldP spid="14" grpId="1" animBg="1"/>
      <p:bldP spid="14" grpId="2" animBg="1"/>
      <p:bldP spid="14" grpId="3" animBg="1"/>
      <p:bldP spid="14" grpId="4" animBg="1"/>
      <p:bldP spid="14" grpId="5" animBg="1"/>
      <p:bldP spid="15" grpId="0" animBg="1"/>
      <p:bldP spid="15" grpId="1" animBg="1"/>
      <p:bldP spid="15" grpId="2" animBg="1"/>
      <p:bldP spid="15" grpId="3" animBg="1"/>
      <p:bldP spid="15" grpId="4" animBg="1"/>
      <p:bldP spid="15" grpId="5" animBg="1"/>
      <p:bldP spid="16" grpId="0" animBg="1"/>
      <p:bldP spid="16" grpId="1" animBg="1"/>
      <p:bldP spid="16" grpId="2" animBg="1"/>
      <p:bldP spid="16" grpId="3" animBg="1"/>
      <p:bldP spid="16" grpId="4" animBg="1"/>
      <p:bldP spid="16" grpId="5" animBg="1"/>
      <p:bldP spid="17" grpId="0" animBg="1"/>
      <p:bldP spid="17" grpId="1" animBg="1"/>
      <p:bldP spid="17" grpId="2" animBg="1"/>
      <p:bldP spid="17" grpId="3" animBg="1"/>
      <p:bldP spid="17" grpId="4" animBg="1"/>
      <p:bldP spid="17" grpId="5" animBg="1"/>
      <p:bldP spid="18" grpId="0" animBg="1"/>
      <p:bldP spid="18" grpId="1" animBg="1"/>
      <p:bldP spid="18" grpId="2" animBg="1"/>
      <p:bldP spid="18" grpId="3" animBg="1"/>
      <p:bldP spid="18" grpId="4" animBg="1"/>
      <p:bldP spid="18" grpId="5" animBg="1"/>
      <p:bldP spid="19" grpId="0" animBg="1"/>
      <p:bldP spid="19" grpId="1" animBg="1"/>
      <p:bldP spid="19" grpId="2" animBg="1"/>
      <p:bldP spid="19" grpId="3" animBg="1"/>
      <p:bldP spid="19" grpId="4" animBg="1"/>
      <p:bldP spid="19" grpId="5" animBg="1"/>
      <p:bldP spid="20" grpId="0" animBg="1"/>
      <p:bldP spid="20" grpId="1" animBg="1"/>
      <p:bldP spid="20" grpId="2" animBg="1"/>
      <p:bldP spid="20" grpId="3" animBg="1"/>
      <p:bldP spid="20" grpId="4" animBg="1"/>
      <p:bldP spid="20" grpId="5" animBg="1"/>
      <p:bldP spid="21" grpId="0" animBg="1"/>
      <p:bldP spid="21" grpId="1" animBg="1"/>
      <p:bldP spid="21" grpId="2" animBg="1"/>
      <p:bldP spid="21" grpId="3" animBg="1"/>
      <p:bldP spid="21" grpId="4" animBg="1"/>
      <p:bldP spid="21" grpId="5" animBg="1"/>
      <p:bldP spid="22" grpId="0" animBg="1"/>
      <p:bldP spid="22" grpId="1" animBg="1"/>
      <p:bldP spid="22" grpId="2" animBg="1"/>
      <p:bldP spid="22" grpId="3" animBg="1"/>
      <p:bldP spid="22" grpId="4" animBg="1"/>
      <p:bldP spid="22" grpId="5" animBg="1"/>
      <p:bldP spid="23" grpId="0" animBg="1"/>
      <p:bldP spid="23" grpId="1" animBg="1"/>
      <p:bldP spid="23" grpId="2" animBg="1"/>
      <p:bldP spid="23" grpId="3" animBg="1"/>
      <p:bldP spid="23" grpId="4" animBg="1"/>
      <p:bldP spid="23" grpId="5" animBg="1"/>
      <p:bldP spid="24" grpId="0" animBg="1"/>
      <p:bldP spid="24" grpId="1" animBg="1"/>
      <p:bldP spid="24" grpId="2" animBg="1"/>
      <p:bldP spid="24" grpId="3" animBg="1"/>
      <p:bldP spid="24" grpId="4" animBg="1"/>
      <p:bldP spid="24" grpId="5" animBg="1"/>
      <p:bldP spid="25" grpId="0" animBg="1"/>
      <p:bldP spid="25" grpId="1" animBg="1"/>
      <p:bldP spid="25" grpId="2" animBg="1"/>
      <p:bldP spid="25" grpId="3" animBg="1"/>
      <p:bldP spid="25" grpId="4" animBg="1"/>
      <p:bldP spid="25" grpId="5" animBg="1"/>
      <p:bldP spid="26" grpId="0" animBg="1"/>
      <p:bldP spid="26" grpId="1" animBg="1"/>
      <p:bldP spid="26" grpId="2" animBg="1"/>
      <p:bldP spid="26" grpId="3" animBg="1"/>
      <p:bldP spid="26" grpId="4" animBg="1"/>
      <p:bldP spid="26" grpId="5" animBg="1"/>
      <p:bldP spid="27" grpId="0" animBg="1"/>
      <p:bldP spid="27" grpId="1" animBg="1"/>
      <p:bldP spid="27" grpId="2" animBg="1"/>
      <p:bldP spid="27" grpId="3" animBg="1"/>
      <p:bldP spid="27" grpId="4" animBg="1"/>
      <p:bldP spid="27" grpId="5" animBg="1"/>
      <p:bldP spid="28" grpId="0" animBg="1"/>
      <p:bldP spid="28" grpId="1" animBg="1"/>
      <p:bldP spid="28" grpId="2" animBg="1"/>
      <p:bldP spid="28" grpId="3" animBg="1"/>
      <p:bldP spid="28" grpId="4" animBg="1"/>
      <p:bldP spid="28" grpId="5" animBg="1"/>
      <p:bldP spid="29" grpId="0" animBg="1"/>
      <p:bldP spid="29" grpId="1" animBg="1"/>
      <p:bldP spid="29" grpId="2" animBg="1"/>
      <p:bldP spid="29" grpId="3" animBg="1"/>
      <p:bldP spid="29" grpId="4" animBg="1"/>
      <p:bldP spid="29" grpId="5" animBg="1"/>
      <p:bldP spid="30" grpId="0" animBg="1"/>
      <p:bldP spid="30" grpId="1" animBg="1"/>
      <p:bldP spid="30" grpId="2" animBg="1"/>
      <p:bldP spid="30" grpId="3" animBg="1"/>
      <p:bldP spid="30" grpId="4" animBg="1"/>
      <p:bldP spid="30" grpId="5" animBg="1"/>
      <p:bldP spid="31" grpId="0" animBg="1"/>
      <p:bldP spid="31" grpId="1" animBg="1"/>
      <p:bldP spid="31" grpId="2" animBg="1"/>
      <p:bldP spid="31" grpId="3" animBg="1"/>
      <p:bldP spid="31" grpId="4" animBg="1"/>
      <p:bldP spid="31" grpId="5" animBg="1"/>
      <p:bldP spid="32" grpId="0" animBg="1"/>
      <p:bldP spid="32" grpId="1" animBg="1"/>
      <p:bldP spid="32" grpId="2" animBg="1"/>
      <p:bldP spid="32" grpId="3" animBg="1"/>
      <p:bldP spid="32" grpId="4" animBg="1"/>
      <p:bldP spid="32" grpId="5" animBg="1"/>
      <p:bldP spid="33" grpId="0" animBg="1"/>
      <p:bldP spid="33" grpId="1" animBg="1"/>
      <p:bldP spid="33" grpId="2" animBg="1"/>
      <p:bldP spid="33" grpId="3" animBg="1"/>
      <p:bldP spid="33" grpId="4" animBg="1"/>
      <p:bldP spid="33" grpId="5" animBg="1"/>
      <p:bldP spid="34" grpId="0" animBg="1"/>
      <p:bldP spid="34" grpId="1" animBg="1"/>
      <p:bldP spid="34" grpId="2" animBg="1"/>
      <p:bldP spid="34" grpId="3" animBg="1"/>
      <p:bldP spid="34" grpId="4" animBg="1"/>
      <p:bldP spid="34" grpId="5" animBg="1"/>
      <p:bldP spid="35" grpId="0" animBg="1"/>
      <p:bldP spid="35" grpId="1" animBg="1"/>
      <p:bldP spid="35" grpId="2" animBg="1"/>
      <p:bldP spid="35" grpId="3" animBg="1"/>
      <p:bldP spid="35" grpId="4" animBg="1"/>
      <p:bldP spid="35" grpId="5" animBg="1"/>
      <p:bldP spid="36" grpId="0" animBg="1"/>
      <p:bldP spid="36" grpId="1" animBg="1"/>
      <p:bldP spid="36" grpId="2" animBg="1"/>
      <p:bldP spid="36" grpId="3" animBg="1"/>
      <p:bldP spid="36" grpId="4" animBg="1"/>
      <p:bldP spid="36" grpId="5" animBg="1"/>
      <p:bldP spid="37" grpId="0" animBg="1"/>
      <p:bldP spid="37" grpId="1" animBg="1"/>
      <p:bldP spid="37" grpId="2" animBg="1"/>
      <p:bldP spid="37" grpId="3" animBg="1"/>
      <p:bldP spid="37" grpId="4" animBg="1"/>
      <p:bldP spid="37" grpId="5" animBg="1"/>
      <p:bldP spid="38" grpId="0" animBg="1"/>
      <p:bldP spid="38" grpId="1" animBg="1"/>
      <p:bldP spid="38" grpId="2" animBg="1"/>
      <p:bldP spid="38" grpId="3" animBg="1"/>
      <p:bldP spid="38" grpId="4" animBg="1"/>
      <p:bldP spid="38" grpId="5" animBg="1"/>
      <p:bldP spid="39" grpId="0" animBg="1"/>
      <p:bldP spid="39" grpId="1" animBg="1"/>
      <p:bldP spid="39" grpId="2" animBg="1"/>
      <p:bldP spid="39" grpId="3" animBg="1"/>
      <p:bldP spid="39" grpId="4" animBg="1"/>
      <p:bldP spid="39" grpId="5" animBg="1"/>
      <p:bldP spid="40" grpId="0" animBg="1"/>
      <p:bldP spid="40" grpId="1" animBg="1"/>
      <p:bldP spid="40" grpId="2" animBg="1"/>
      <p:bldP spid="40" grpId="3" animBg="1"/>
      <p:bldP spid="40" grpId="4" animBg="1"/>
      <p:bldP spid="40" grpId="5" animBg="1"/>
      <p:bldP spid="41" grpId="0" animBg="1"/>
      <p:bldP spid="41" grpId="1" animBg="1"/>
      <p:bldP spid="41" grpId="2" animBg="1"/>
      <p:bldP spid="41" grpId="3" animBg="1"/>
      <p:bldP spid="41" grpId="4" animBg="1"/>
      <p:bldP spid="41" grpId="5" animBg="1"/>
      <p:bldP spid="42" grpId="0" animBg="1"/>
      <p:bldP spid="42" grpId="1" animBg="1"/>
      <p:bldP spid="42" grpId="2" animBg="1"/>
      <p:bldP spid="42" grpId="3" animBg="1"/>
      <p:bldP spid="42" grpId="4" animBg="1"/>
      <p:bldP spid="42" grpId="5" animBg="1"/>
      <p:bldP spid="43" grpId="0" animBg="1"/>
      <p:bldP spid="43" grpId="1" animBg="1"/>
      <p:bldP spid="43" grpId="2" animBg="1"/>
      <p:bldP spid="43" grpId="3" animBg="1"/>
      <p:bldP spid="43" grpId="4" animBg="1"/>
      <p:bldP spid="43" grpId="5" animBg="1"/>
      <p:bldP spid="44" grpId="0" animBg="1"/>
      <p:bldP spid="45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663300"/>
            </a:gs>
            <a:gs pos="64999">
              <a:srgbClr val="F0EBD5"/>
            </a:gs>
            <a:gs pos="100000">
              <a:srgbClr val="D1C39F"/>
            </a:gs>
          </a:gsLst>
          <a:lin ang="108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88291b9a62c9ab74ff38cc869db8339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Luna"/>
          <p:cNvSpPr/>
          <p:nvPr/>
        </p:nvSpPr>
        <p:spPr>
          <a:xfrm>
            <a:off x="0" y="0"/>
            <a:ext cx="2857488" cy="5143500"/>
          </a:xfrm>
          <a:prstGeom prst="moon">
            <a:avLst>
              <a:gd name="adj" fmla="val 12666"/>
            </a:avLst>
          </a:prstGeom>
          <a:gradFill flip="none" rotWithShape="1">
            <a:gsLst>
              <a:gs pos="45000">
                <a:schemeClr val="accent6">
                  <a:lumMod val="50000"/>
                </a:schemeClr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una"/>
          <p:cNvSpPr/>
          <p:nvPr/>
        </p:nvSpPr>
        <p:spPr>
          <a:xfrm flipH="1">
            <a:off x="6357950" y="0"/>
            <a:ext cx="2786050" cy="5143500"/>
          </a:xfrm>
          <a:prstGeom prst="moon">
            <a:avLst>
              <a:gd name="adj" fmla="val 14495"/>
            </a:avLst>
          </a:prstGeom>
          <a:gradFill flip="none" rotWithShape="1">
            <a:gsLst>
              <a:gs pos="45000">
                <a:schemeClr val="accent6">
                  <a:lumMod val="50000"/>
                </a:schemeClr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>
            <a:off x="714348" y="0"/>
            <a:ext cx="2857488" cy="5143500"/>
          </a:xfrm>
          <a:prstGeom prst="moon">
            <a:avLst>
              <a:gd name="adj" fmla="val 11999"/>
            </a:avLst>
          </a:prstGeom>
          <a:gradFill flip="none" rotWithShape="1">
            <a:gsLst>
              <a:gs pos="45000">
                <a:schemeClr val="accent6">
                  <a:lumMod val="50000"/>
                </a:schemeClr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flipH="1">
            <a:off x="5643570" y="0"/>
            <a:ext cx="2786050" cy="5143500"/>
          </a:xfrm>
          <a:prstGeom prst="moon">
            <a:avLst>
              <a:gd name="adj" fmla="val 14495"/>
            </a:avLst>
          </a:prstGeom>
          <a:gradFill flip="none" rotWithShape="1">
            <a:gsLst>
              <a:gs pos="45000">
                <a:schemeClr val="accent6">
                  <a:lumMod val="50000"/>
                </a:schemeClr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flipH="1">
            <a:off x="4929190" y="0"/>
            <a:ext cx="2786050" cy="5143500"/>
          </a:xfrm>
          <a:prstGeom prst="moon">
            <a:avLst>
              <a:gd name="adj" fmla="val 13128"/>
            </a:avLst>
          </a:prstGeom>
          <a:gradFill flip="none" rotWithShape="1">
            <a:gsLst>
              <a:gs pos="45000">
                <a:schemeClr val="accent6">
                  <a:lumMod val="50000"/>
                </a:schemeClr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>
            <a:off x="1428728" y="0"/>
            <a:ext cx="2857488" cy="5143500"/>
          </a:xfrm>
          <a:prstGeom prst="moon">
            <a:avLst>
              <a:gd name="adj" fmla="val 14000"/>
            </a:avLst>
          </a:prstGeom>
          <a:gradFill flip="none" rotWithShape="1">
            <a:gsLst>
              <a:gs pos="45000">
                <a:schemeClr val="accent6">
                  <a:lumMod val="50000"/>
                </a:schemeClr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>
            <a:off x="2214546" y="0"/>
            <a:ext cx="2857488" cy="5143500"/>
          </a:xfrm>
          <a:prstGeom prst="moon">
            <a:avLst>
              <a:gd name="adj" fmla="val 14000"/>
            </a:avLst>
          </a:prstGeom>
          <a:gradFill flip="none" rotWithShape="1">
            <a:gsLst>
              <a:gs pos="45000">
                <a:schemeClr val="accent6">
                  <a:lumMod val="50000"/>
                </a:schemeClr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 flipH="1">
            <a:off x="4214810" y="0"/>
            <a:ext cx="2786050" cy="5143500"/>
          </a:xfrm>
          <a:prstGeom prst="moon">
            <a:avLst>
              <a:gd name="adj" fmla="val 12444"/>
            </a:avLst>
          </a:prstGeom>
          <a:gradFill flip="none" rotWithShape="1">
            <a:gsLst>
              <a:gs pos="45000">
                <a:schemeClr val="accent6">
                  <a:lumMod val="50000"/>
                </a:schemeClr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-285784" y="-285770"/>
            <a:ext cx="9715504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-1500230" y="-1214464"/>
            <a:ext cx="11930146" cy="7715304"/>
          </a:xfrm>
          <a:prstGeom prst="rect">
            <a:avLst/>
          </a:prstGeom>
          <a:gradFill flip="none" rotWithShape="1">
            <a:gsLst>
              <a:gs pos="94000">
                <a:schemeClr val="tx2">
                  <a:lumMod val="60000"/>
                  <a:lumOff val="40000"/>
                </a:schemeClr>
              </a:gs>
              <a:gs pos="50000">
                <a:schemeClr val="accent1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accent1">
                  <a:lumMod val="20000"/>
                  <a:lumOff val="80000"/>
                  <a:shade val="100000"/>
                  <a:satMod val="115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4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2000"/>
                            </p:stCondLst>
                            <p:childTnLst>
                              <p:par>
                                <p:cTn id="96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6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9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4" grpId="4" animBg="1"/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3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2">
                <a:lumMod val="75000"/>
              </a:schemeClr>
            </a:gs>
            <a:gs pos="50000">
              <a:srgbClr val="00B0F0">
                <a:shade val="67500"/>
                <a:satMod val="115000"/>
              </a:srgbClr>
            </a:gs>
            <a:gs pos="100000">
              <a:srgbClr val="00B0F0">
                <a:shade val="100000"/>
                <a:satMod val="115000"/>
              </a:srgb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58948_zima_snieg_lodka_jezioro_promienie_slonca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10764-rainbow-abstract-element-clipartJ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3571869" y="2571750"/>
            <a:ext cx="2319049" cy="2071684"/>
          </a:xfrm>
          <a:prstGeom prst="rect">
            <a:avLst/>
          </a:prstGeom>
        </p:spPr>
      </p:pic>
      <p:pic>
        <p:nvPicPr>
          <p:cNvPr id="5" name="4 Imagen" descr="10764-rainbow-abstract-element-clipartJ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0800000">
            <a:off x="3571869" y="571486"/>
            <a:ext cx="2319049" cy="2071684"/>
          </a:xfrm>
          <a:prstGeom prst="rect">
            <a:avLst/>
          </a:prstGeom>
        </p:spPr>
      </p:pic>
      <p:pic>
        <p:nvPicPr>
          <p:cNvPr id="6" name="5 Imagen" descr="10764-rainbow-abstract-element-clipartJ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6032031">
            <a:off x="4932343" y="1601632"/>
            <a:ext cx="2319049" cy="2071684"/>
          </a:xfrm>
          <a:prstGeom prst="rect">
            <a:avLst/>
          </a:prstGeom>
        </p:spPr>
      </p:pic>
      <p:pic>
        <p:nvPicPr>
          <p:cNvPr id="7" name="6 Imagen" descr="10764-rainbow-abstract-element-clipartJ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5400000">
            <a:off x="2162302" y="1623863"/>
            <a:ext cx="2319049" cy="2071684"/>
          </a:xfrm>
          <a:prstGeom prst="rect">
            <a:avLst/>
          </a:prstGeom>
        </p:spPr>
      </p:pic>
      <p:pic>
        <p:nvPicPr>
          <p:cNvPr id="8" name="7 Imagen" descr="10764-rainbow-abstract-element-clipartJ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8394899">
            <a:off x="2609166" y="860488"/>
            <a:ext cx="2319049" cy="2071684"/>
          </a:xfrm>
          <a:prstGeom prst="rect">
            <a:avLst/>
          </a:prstGeom>
        </p:spPr>
      </p:pic>
      <p:pic>
        <p:nvPicPr>
          <p:cNvPr id="9" name="8 Imagen" descr="10764-rainbow-abstract-element-clipartJ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3538432">
            <a:off x="4320817" y="803132"/>
            <a:ext cx="2319049" cy="2071684"/>
          </a:xfrm>
          <a:prstGeom prst="rect">
            <a:avLst/>
          </a:prstGeom>
        </p:spPr>
      </p:pic>
      <p:pic>
        <p:nvPicPr>
          <p:cNvPr id="10" name="9 Imagen" descr="10764-rainbow-abstract-element-clipartJ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8752521">
            <a:off x="4602466" y="2161895"/>
            <a:ext cx="2319049" cy="2071684"/>
          </a:xfrm>
          <a:prstGeom prst="rect">
            <a:avLst/>
          </a:prstGeom>
        </p:spPr>
      </p:pic>
      <p:pic>
        <p:nvPicPr>
          <p:cNvPr id="11" name="10 Imagen" descr="10764-rainbow-abstract-element-clipartJ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2254629">
            <a:off x="2677108" y="2349579"/>
            <a:ext cx="2319049" cy="2071684"/>
          </a:xfrm>
          <a:prstGeom prst="rect">
            <a:avLst/>
          </a:prstGeom>
        </p:spPr>
      </p:pic>
      <p:sp>
        <p:nvSpPr>
          <p:cNvPr id="12" name="11 Rectángulo"/>
          <p:cNvSpPr/>
          <p:nvPr/>
        </p:nvSpPr>
        <p:spPr>
          <a:xfrm>
            <a:off x="-285784" y="-285770"/>
            <a:ext cx="9715504" cy="6858000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-1500230" y="-1214464"/>
            <a:ext cx="11930146" cy="7715304"/>
          </a:xfrm>
          <a:prstGeom prst="rect">
            <a:avLst/>
          </a:prstGeom>
          <a:gradFill flip="none" rotWithShape="1">
            <a:gsLst>
              <a:gs pos="94000">
                <a:schemeClr val="tx2">
                  <a:lumMod val="60000"/>
                  <a:lumOff val="40000"/>
                </a:schemeClr>
              </a:gs>
              <a:gs pos="50000">
                <a:schemeClr val="accent1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accent1">
                  <a:lumMod val="20000"/>
                  <a:lumOff val="80000"/>
                  <a:shade val="100000"/>
                  <a:satMod val="115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2000"/>
                            </p:stCondLst>
                            <p:childTnLst>
                              <p:par>
                                <p:cTn id="72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4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5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3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2B67AF"/>
            </a:gs>
            <a:gs pos="50000">
              <a:schemeClr val="bg1">
                <a:shade val="67500"/>
                <a:satMod val="115000"/>
              </a:schemeClr>
            </a:gs>
            <a:gs pos="100000">
              <a:schemeClr val="bg1">
                <a:shade val="100000"/>
                <a:satMod val="115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88480f72cef4f6749346211bf7e3710a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4 Rectángulo"/>
          <p:cNvSpPr/>
          <p:nvPr/>
        </p:nvSpPr>
        <p:spPr>
          <a:xfrm rot="1682875">
            <a:off x="-203131" y="1009045"/>
            <a:ext cx="4377261" cy="252191"/>
          </a:xfrm>
          <a:prstGeom prst="rect">
            <a:avLst/>
          </a:prstGeom>
          <a:gradFill flip="none" rotWithShape="1">
            <a:gsLst>
              <a:gs pos="27000">
                <a:schemeClr val="tx2">
                  <a:lumMod val="75000"/>
                </a:schemeClr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20090869">
            <a:off x="5207833" y="855923"/>
            <a:ext cx="4079853" cy="234038"/>
          </a:xfrm>
          <a:prstGeom prst="rect">
            <a:avLst/>
          </a:prstGeom>
          <a:gradFill flip="none" rotWithShape="1">
            <a:gsLst>
              <a:gs pos="27000">
                <a:schemeClr val="tx2">
                  <a:lumMod val="75000"/>
                </a:schemeClr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19962971">
            <a:off x="-196318" y="3945864"/>
            <a:ext cx="4377261" cy="205820"/>
          </a:xfrm>
          <a:prstGeom prst="rect">
            <a:avLst/>
          </a:prstGeom>
          <a:gradFill flip="none" rotWithShape="1">
            <a:gsLst>
              <a:gs pos="27000">
                <a:schemeClr val="tx2">
                  <a:lumMod val="75000"/>
                </a:schemeClr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1843586">
            <a:off x="5212000" y="3880414"/>
            <a:ext cx="4167294" cy="213451"/>
          </a:xfrm>
          <a:prstGeom prst="rect">
            <a:avLst/>
          </a:prstGeom>
          <a:gradFill flip="none" rotWithShape="1">
            <a:gsLst>
              <a:gs pos="27000">
                <a:schemeClr val="tx2">
                  <a:lumMod val="75000"/>
                </a:schemeClr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1189517">
            <a:off x="-191806" y="1572440"/>
            <a:ext cx="4269042" cy="236806"/>
          </a:xfrm>
          <a:prstGeom prst="rect">
            <a:avLst/>
          </a:prstGeom>
          <a:gradFill flip="none" rotWithShape="1">
            <a:gsLst>
              <a:gs pos="27000">
                <a:schemeClr val="tx2">
                  <a:lumMod val="75000"/>
                </a:schemeClr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1152596">
            <a:off x="5496899" y="3176666"/>
            <a:ext cx="3714254" cy="220364"/>
          </a:xfrm>
          <a:prstGeom prst="rect">
            <a:avLst/>
          </a:prstGeom>
          <a:gradFill flip="none" rotWithShape="1">
            <a:gsLst>
              <a:gs pos="27000">
                <a:schemeClr val="tx2">
                  <a:lumMod val="75000"/>
                </a:schemeClr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20475896">
            <a:off x="5434906" y="1383593"/>
            <a:ext cx="3771958" cy="230833"/>
          </a:xfrm>
          <a:prstGeom prst="rect">
            <a:avLst/>
          </a:prstGeom>
          <a:gradFill flip="none" rotWithShape="1">
            <a:gsLst>
              <a:gs pos="27000">
                <a:schemeClr val="tx2">
                  <a:lumMod val="75000"/>
                </a:schemeClr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20475896">
            <a:off x="-70515" y="3429929"/>
            <a:ext cx="4046922" cy="228526"/>
          </a:xfrm>
          <a:prstGeom prst="rect">
            <a:avLst/>
          </a:prstGeom>
          <a:gradFill flip="none" rotWithShape="1">
            <a:gsLst>
              <a:gs pos="27000">
                <a:schemeClr val="tx2">
                  <a:lumMod val="75000"/>
                </a:schemeClr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545446">
            <a:off x="-47070" y="2118456"/>
            <a:ext cx="3910749" cy="234212"/>
          </a:xfrm>
          <a:prstGeom prst="rect">
            <a:avLst/>
          </a:prstGeom>
          <a:gradFill flip="none" rotWithShape="1">
            <a:gsLst>
              <a:gs pos="27000">
                <a:schemeClr val="tx2">
                  <a:lumMod val="75000"/>
                </a:schemeClr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545446">
            <a:off x="5579777" y="2638035"/>
            <a:ext cx="3569333" cy="219091"/>
          </a:xfrm>
          <a:prstGeom prst="rect">
            <a:avLst/>
          </a:prstGeom>
          <a:gradFill flip="none" rotWithShape="1">
            <a:gsLst>
              <a:gs pos="27000">
                <a:schemeClr val="tx2">
                  <a:lumMod val="75000"/>
                </a:schemeClr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21166450">
            <a:off x="1558" y="2853893"/>
            <a:ext cx="3924810" cy="212613"/>
          </a:xfrm>
          <a:prstGeom prst="rect">
            <a:avLst/>
          </a:prstGeom>
          <a:gradFill flip="none" rotWithShape="1">
            <a:gsLst>
              <a:gs pos="27000">
                <a:schemeClr val="tx2">
                  <a:lumMod val="75000"/>
                </a:schemeClr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21166450">
            <a:off x="5543407" y="1940017"/>
            <a:ext cx="3600464" cy="229392"/>
          </a:xfrm>
          <a:prstGeom prst="rect">
            <a:avLst/>
          </a:prstGeom>
          <a:gradFill flip="none" rotWithShape="1">
            <a:gsLst>
              <a:gs pos="27000">
                <a:schemeClr val="tx2">
                  <a:lumMod val="75000"/>
                </a:schemeClr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-285784" y="-285770"/>
            <a:ext cx="9715504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-1500230" y="-1214464"/>
            <a:ext cx="11930146" cy="7715304"/>
          </a:xfrm>
          <a:prstGeom prst="rect">
            <a:avLst/>
          </a:prstGeom>
          <a:gradFill flip="none" rotWithShape="1">
            <a:gsLst>
              <a:gs pos="94000">
                <a:schemeClr val="tx2">
                  <a:lumMod val="60000"/>
                  <a:lumOff val="40000"/>
                </a:schemeClr>
              </a:gs>
              <a:gs pos="50000">
                <a:schemeClr val="accent1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accent1">
                  <a:lumMod val="20000"/>
                  <a:lumOff val="80000"/>
                  <a:shade val="100000"/>
                  <a:satMod val="115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4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0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9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3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5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6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8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9" fill="hold">
                            <p:stCondLst>
                              <p:cond delay="2000"/>
                            </p:stCondLst>
                            <p:childTnLst>
                              <p:par>
                                <p:cTn id="140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3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9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4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2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43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46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49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1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5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4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5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5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6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3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64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6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6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70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6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7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1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1" grpId="0" animBg="1"/>
      <p:bldP spid="11" grpId="1" animBg="1"/>
      <p:bldP spid="11" grpId="2" animBg="1"/>
      <p:bldP spid="11" grpId="3" animBg="1"/>
      <p:bldP spid="11" grpId="4" animBg="1"/>
      <p:bldP spid="11" grpId="5" animBg="1"/>
      <p:bldP spid="12" grpId="0" animBg="1"/>
      <p:bldP spid="12" grpId="1" animBg="1"/>
      <p:bldP spid="12" grpId="2" animBg="1"/>
      <p:bldP spid="12" grpId="3" animBg="1"/>
      <p:bldP spid="12" grpId="4" animBg="1"/>
      <p:bldP spid="12" grpId="5" animBg="1"/>
      <p:bldP spid="13" grpId="0" animBg="1"/>
      <p:bldP spid="13" grpId="1" animBg="1"/>
      <p:bldP spid="13" grpId="2" animBg="1"/>
      <p:bldP spid="13" grpId="3" animBg="1"/>
      <p:bldP spid="13" grpId="4" animBg="1"/>
      <p:bldP spid="13" grpId="5" animBg="1"/>
      <p:bldP spid="14" grpId="0" animBg="1"/>
      <p:bldP spid="14" grpId="1" animBg="1"/>
      <p:bldP spid="14" grpId="2" animBg="1"/>
      <p:bldP spid="14" grpId="3" animBg="1"/>
      <p:bldP spid="14" grpId="4" animBg="1"/>
      <p:bldP spid="14" grpId="5" animBg="1"/>
      <p:bldP spid="15" grpId="0" animBg="1"/>
      <p:bldP spid="15" grpId="1" animBg="1"/>
      <p:bldP spid="15" grpId="2" animBg="1"/>
      <p:bldP spid="15" grpId="3" animBg="1"/>
      <p:bldP spid="15" grpId="4" animBg="1"/>
      <p:bldP spid="15" grpId="5" animBg="1"/>
      <p:bldP spid="16" grpId="0" animBg="1"/>
      <p:bldP spid="16" grpId="1" animBg="1"/>
      <p:bldP spid="16" grpId="2" animBg="1"/>
      <p:bldP spid="16" grpId="3" animBg="1"/>
      <p:bldP spid="16" grpId="4" animBg="1"/>
      <p:bldP spid="16" grpId="5" animBg="1"/>
      <p:bldP spid="17" grpId="0" animBg="1"/>
      <p:bldP spid="18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2060"/>
            </a:gs>
            <a:gs pos="50000">
              <a:schemeClr val="tx2">
                <a:lumMod val="60000"/>
                <a:lumOff val="40000"/>
                <a:shade val="67500"/>
                <a:satMod val="115000"/>
              </a:schemeClr>
            </a:gs>
            <a:gs pos="100000">
              <a:schemeClr val="tx2">
                <a:lumMod val="60000"/>
                <a:lumOff val="40000"/>
                <a:shade val="100000"/>
                <a:satMod val="115000"/>
              </a:schemeClr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431632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 rot="18875311">
            <a:off x="3351987" y="446767"/>
            <a:ext cx="1359050" cy="24945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 rot="13939732">
            <a:off x="4426149" y="449322"/>
            <a:ext cx="1238504" cy="239935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rot="18875311">
            <a:off x="3351986" y="1012436"/>
            <a:ext cx="1359050" cy="24945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13939732">
            <a:off x="4426148" y="1014991"/>
            <a:ext cx="1238504" cy="239935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18875311">
            <a:off x="3351988" y="1589775"/>
            <a:ext cx="1359050" cy="24945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13939732">
            <a:off x="4426150" y="1592330"/>
            <a:ext cx="1238504" cy="239935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18875311">
            <a:off x="3351987" y="2155444"/>
            <a:ext cx="1359050" cy="24945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13939732">
            <a:off x="4426149" y="2157999"/>
            <a:ext cx="1238504" cy="239935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18875311">
            <a:off x="3351986" y="2738600"/>
            <a:ext cx="1359050" cy="24945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13939732">
            <a:off x="4426148" y="2741155"/>
            <a:ext cx="1238504" cy="239935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18875311">
            <a:off x="3351985" y="3304269"/>
            <a:ext cx="1359050" cy="24945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13939732">
            <a:off x="4426147" y="3306824"/>
            <a:ext cx="1238504" cy="239935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18875311">
            <a:off x="3351987" y="3881608"/>
            <a:ext cx="1359050" cy="24945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13939732">
            <a:off x="4426149" y="3884163"/>
            <a:ext cx="1238504" cy="239935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rot="18875311">
            <a:off x="3351986" y="4447277"/>
            <a:ext cx="1359050" cy="24945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rot="13939732">
            <a:off x="4426148" y="4449832"/>
            <a:ext cx="1238504" cy="239935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rot="18875311">
            <a:off x="5387030" y="446767"/>
            <a:ext cx="1359050" cy="24945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 rot="18875311">
            <a:off x="5387029" y="1012436"/>
            <a:ext cx="1359050" cy="24945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 rot="18875311">
            <a:off x="5387031" y="1589775"/>
            <a:ext cx="1359050" cy="24945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 rot="18875311">
            <a:off x="5387030" y="2155444"/>
            <a:ext cx="1359050" cy="24945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 rot="18875311">
            <a:off x="5387029" y="2738600"/>
            <a:ext cx="1359050" cy="24945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 rot="18875311">
            <a:off x="5387028" y="3304269"/>
            <a:ext cx="1359050" cy="24945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 rot="18875311">
            <a:off x="5387030" y="3881608"/>
            <a:ext cx="1359050" cy="24945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 rot="18875311">
            <a:off x="5387029" y="4447277"/>
            <a:ext cx="1359050" cy="24945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 rot="13939732">
            <a:off x="2425886" y="459549"/>
            <a:ext cx="1238504" cy="239935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 rot="13939732">
            <a:off x="2425885" y="1025218"/>
            <a:ext cx="1238504" cy="239935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 rot="13939732">
            <a:off x="2425887" y="1602557"/>
            <a:ext cx="1238504" cy="239935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 rot="13939732">
            <a:off x="2425886" y="2168226"/>
            <a:ext cx="1238504" cy="239935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 rot="13939732">
            <a:off x="2425885" y="2751382"/>
            <a:ext cx="1238504" cy="239935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 rot="13939732">
            <a:off x="2425884" y="3317051"/>
            <a:ext cx="1238504" cy="239935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 rot="13939732">
            <a:off x="2425886" y="3894390"/>
            <a:ext cx="1238504" cy="239935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 rot="13939732">
            <a:off x="2425885" y="4460059"/>
            <a:ext cx="1238504" cy="239935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 rot="18875311">
            <a:off x="1315064" y="446766"/>
            <a:ext cx="1359050" cy="24945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 rot="18875311">
            <a:off x="1315063" y="1012435"/>
            <a:ext cx="1359050" cy="24945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 rot="18875311">
            <a:off x="1315065" y="1589774"/>
            <a:ext cx="1359050" cy="24945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 rot="18875311">
            <a:off x="1315064" y="2155443"/>
            <a:ext cx="1359050" cy="24945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 rot="18875311">
            <a:off x="1315063" y="2738599"/>
            <a:ext cx="1359050" cy="24945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ectángulo"/>
          <p:cNvSpPr/>
          <p:nvPr/>
        </p:nvSpPr>
        <p:spPr>
          <a:xfrm rot="18875311">
            <a:off x="1315062" y="3304268"/>
            <a:ext cx="1359050" cy="24945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Rectángulo"/>
          <p:cNvSpPr/>
          <p:nvPr/>
        </p:nvSpPr>
        <p:spPr>
          <a:xfrm rot="18875311">
            <a:off x="1315064" y="3881607"/>
            <a:ext cx="1359050" cy="24945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Rectángulo"/>
          <p:cNvSpPr/>
          <p:nvPr/>
        </p:nvSpPr>
        <p:spPr>
          <a:xfrm rot="18875311">
            <a:off x="1315063" y="4447276"/>
            <a:ext cx="1359050" cy="24945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Rectángulo"/>
          <p:cNvSpPr/>
          <p:nvPr/>
        </p:nvSpPr>
        <p:spPr>
          <a:xfrm rot="13939732">
            <a:off x="6497851" y="443506"/>
            <a:ext cx="1238504" cy="239935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Rectángulo"/>
          <p:cNvSpPr/>
          <p:nvPr/>
        </p:nvSpPr>
        <p:spPr>
          <a:xfrm rot="13939732">
            <a:off x="6497850" y="1009175"/>
            <a:ext cx="1238504" cy="239935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Rectángulo"/>
          <p:cNvSpPr/>
          <p:nvPr/>
        </p:nvSpPr>
        <p:spPr>
          <a:xfrm rot="13939732">
            <a:off x="6497852" y="1586514"/>
            <a:ext cx="1238504" cy="239935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Rectángulo"/>
          <p:cNvSpPr/>
          <p:nvPr/>
        </p:nvSpPr>
        <p:spPr>
          <a:xfrm rot="13939732">
            <a:off x="6497851" y="2152183"/>
            <a:ext cx="1238504" cy="239935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Rectángulo"/>
          <p:cNvSpPr/>
          <p:nvPr/>
        </p:nvSpPr>
        <p:spPr>
          <a:xfrm rot="13939732">
            <a:off x="6497850" y="2735339"/>
            <a:ext cx="1238504" cy="239935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Rectángulo"/>
          <p:cNvSpPr/>
          <p:nvPr/>
        </p:nvSpPr>
        <p:spPr>
          <a:xfrm rot="13939732">
            <a:off x="6497849" y="3301008"/>
            <a:ext cx="1238504" cy="239935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9" name="48 Rectángulo"/>
          <p:cNvSpPr/>
          <p:nvPr/>
        </p:nvSpPr>
        <p:spPr>
          <a:xfrm rot="13939732">
            <a:off x="6497851" y="3878347"/>
            <a:ext cx="1238504" cy="239935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0" name="49 Rectángulo"/>
          <p:cNvSpPr/>
          <p:nvPr/>
        </p:nvSpPr>
        <p:spPr>
          <a:xfrm rot="13939732">
            <a:off x="6497850" y="4444016"/>
            <a:ext cx="1238504" cy="239935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1" name="50 Rectángulo"/>
          <p:cNvSpPr/>
          <p:nvPr/>
        </p:nvSpPr>
        <p:spPr>
          <a:xfrm rot="13939732">
            <a:off x="354183" y="459550"/>
            <a:ext cx="1238504" cy="239935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2" name="51 Rectángulo"/>
          <p:cNvSpPr/>
          <p:nvPr/>
        </p:nvSpPr>
        <p:spPr>
          <a:xfrm rot="13939732">
            <a:off x="354182" y="1025219"/>
            <a:ext cx="1238504" cy="239935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3" name="52 Rectángulo"/>
          <p:cNvSpPr/>
          <p:nvPr/>
        </p:nvSpPr>
        <p:spPr>
          <a:xfrm rot="13939732">
            <a:off x="354184" y="1602558"/>
            <a:ext cx="1238504" cy="239935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4" name="53 Rectángulo"/>
          <p:cNvSpPr/>
          <p:nvPr/>
        </p:nvSpPr>
        <p:spPr>
          <a:xfrm rot="13939732">
            <a:off x="354183" y="2168227"/>
            <a:ext cx="1238504" cy="239935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5" name="54 Rectángulo"/>
          <p:cNvSpPr/>
          <p:nvPr/>
        </p:nvSpPr>
        <p:spPr>
          <a:xfrm rot="13939732">
            <a:off x="354182" y="2751383"/>
            <a:ext cx="1238504" cy="239935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6" name="55 Rectángulo"/>
          <p:cNvSpPr/>
          <p:nvPr/>
        </p:nvSpPr>
        <p:spPr>
          <a:xfrm rot="13939732">
            <a:off x="354181" y="3317052"/>
            <a:ext cx="1238504" cy="239935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7" name="56 Rectángulo"/>
          <p:cNvSpPr/>
          <p:nvPr/>
        </p:nvSpPr>
        <p:spPr>
          <a:xfrm rot="13939732">
            <a:off x="354183" y="3894391"/>
            <a:ext cx="1238504" cy="239935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8" name="57 Rectángulo"/>
          <p:cNvSpPr/>
          <p:nvPr/>
        </p:nvSpPr>
        <p:spPr>
          <a:xfrm rot="13939732">
            <a:off x="354182" y="4460060"/>
            <a:ext cx="1238504" cy="239935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9" name="58 Rectángulo"/>
          <p:cNvSpPr/>
          <p:nvPr/>
        </p:nvSpPr>
        <p:spPr>
          <a:xfrm rot="18875311">
            <a:off x="7458733" y="446767"/>
            <a:ext cx="1359050" cy="24945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0" name="59 Rectángulo"/>
          <p:cNvSpPr/>
          <p:nvPr/>
        </p:nvSpPr>
        <p:spPr>
          <a:xfrm rot="18875311">
            <a:off x="7458732" y="1012436"/>
            <a:ext cx="1359050" cy="24945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1" name="60 Rectángulo"/>
          <p:cNvSpPr/>
          <p:nvPr/>
        </p:nvSpPr>
        <p:spPr>
          <a:xfrm rot="18875311">
            <a:off x="7458734" y="1589775"/>
            <a:ext cx="1359050" cy="24945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2" name="61 Rectángulo"/>
          <p:cNvSpPr/>
          <p:nvPr/>
        </p:nvSpPr>
        <p:spPr>
          <a:xfrm rot="18875311">
            <a:off x="7458733" y="2155444"/>
            <a:ext cx="1359050" cy="24945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3" name="62 Rectángulo"/>
          <p:cNvSpPr/>
          <p:nvPr/>
        </p:nvSpPr>
        <p:spPr>
          <a:xfrm rot="18875311">
            <a:off x="7458732" y="2738600"/>
            <a:ext cx="1359050" cy="24945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4" name="63 Rectángulo"/>
          <p:cNvSpPr/>
          <p:nvPr/>
        </p:nvSpPr>
        <p:spPr>
          <a:xfrm rot="18875311">
            <a:off x="7458731" y="3304269"/>
            <a:ext cx="1359050" cy="24945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5" name="64 Rectángulo"/>
          <p:cNvSpPr/>
          <p:nvPr/>
        </p:nvSpPr>
        <p:spPr>
          <a:xfrm rot="18875311">
            <a:off x="7458733" y="3881608"/>
            <a:ext cx="1359050" cy="24945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6" name="65 Rectángulo"/>
          <p:cNvSpPr/>
          <p:nvPr/>
        </p:nvSpPr>
        <p:spPr>
          <a:xfrm rot="18875311">
            <a:off x="7458732" y="4447277"/>
            <a:ext cx="1359050" cy="24945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7" name="66 Rectángulo"/>
          <p:cNvSpPr/>
          <p:nvPr/>
        </p:nvSpPr>
        <p:spPr>
          <a:xfrm>
            <a:off x="-285784" y="-285770"/>
            <a:ext cx="9715504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8" name="67 Rectángulo"/>
          <p:cNvSpPr/>
          <p:nvPr/>
        </p:nvSpPr>
        <p:spPr>
          <a:xfrm>
            <a:off x="-1500230" y="-1214464"/>
            <a:ext cx="11930146" cy="7715304"/>
          </a:xfrm>
          <a:prstGeom prst="rect">
            <a:avLst/>
          </a:prstGeom>
          <a:gradFill flip="none" rotWithShape="1">
            <a:gsLst>
              <a:gs pos="94000">
                <a:schemeClr val="tx2">
                  <a:lumMod val="60000"/>
                  <a:lumOff val="40000"/>
                </a:schemeClr>
              </a:gs>
              <a:gs pos="50000">
                <a:schemeClr val="accent1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accent1">
                  <a:lumMod val="20000"/>
                  <a:lumOff val="80000"/>
                  <a:shade val="100000"/>
                  <a:satMod val="115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3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7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1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9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3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7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1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1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3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5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9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3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7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1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3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5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9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1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3" dur="2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2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7" dur="2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2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9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1" dur="2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2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3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5" dur="2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2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7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9" dur="2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2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1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3" dur="2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2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7" dur="2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2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9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1" dur="2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2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3" fill="hold">
                            <p:stCondLst>
                              <p:cond delay="2000"/>
                            </p:stCondLst>
                            <p:childTnLst>
                              <p:par>
                                <p:cTn id="264" presetID="2" presetClass="exit" presetSubtype="4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0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2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6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4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8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6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5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8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9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0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2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3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6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7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8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0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1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2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4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5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6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8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9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0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2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3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4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6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7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8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0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1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2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4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5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6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8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9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0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2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3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4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6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7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8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0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1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2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4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5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6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8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9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0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2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3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4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6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7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8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0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1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2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4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5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6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8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9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0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2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3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4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6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7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8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0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1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2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4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5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6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8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9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0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2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3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4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6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7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8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0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1" dur="2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2" dur="2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4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5" dur="2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6" dur="2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8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9" dur="2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0" dur="2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2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3" dur="2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4" dur="2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6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7" dur="2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8" dur="2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0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1" dur="2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2" dur="2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4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5" dur="2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6" dur="2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8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9" dur="2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0" dur="2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2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3" dur="2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4" dur="2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6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7" dur="2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8" dur="2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0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1" dur="2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2" dur="2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4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5" dur="2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6" dur="2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8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9" dur="2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0" dur="2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2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3" dur="2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4" dur="2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6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7" dur="2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8" dur="2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0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1" dur="2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2" dur="2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4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5" dur="2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6" dur="2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8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9" dur="2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0" dur="2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2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3" dur="2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4" dur="2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6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7" dur="2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8" dur="2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1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3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5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7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9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1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3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5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7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9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1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3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5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7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9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1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9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1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3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5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7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9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1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3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5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7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9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1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3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5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7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9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0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0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0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0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0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2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2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2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2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2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3" dur="2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5" dur="2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7" dur="2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9" dur="2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41" dur="2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43" dur="2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45" dur="2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47" dur="2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8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4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65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9" dur="3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  <p:bldP spid="25" grpId="1" animBg="1"/>
      <p:bldP spid="25" grpId="2" animBg="1"/>
      <p:bldP spid="26" grpId="0" animBg="1"/>
      <p:bldP spid="26" grpId="1" animBg="1"/>
      <p:bldP spid="26" grpId="2" animBg="1"/>
      <p:bldP spid="27" grpId="0" animBg="1"/>
      <p:bldP spid="27" grpId="1" animBg="1"/>
      <p:bldP spid="27" grpId="2" animBg="1"/>
      <p:bldP spid="28" grpId="0" animBg="1"/>
      <p:bldP spid="28" grpId="1" animBg="1"/>
      <p:bldP spid="28" grpId="2" animBg="1"/>
      <p:bldP spid="29" grpId="0" animBg="1"/>
      <p:bldP spid="29" grpId="1" animBg="1"/>
      <p:bldP spid="29" grpId="2" animBg="1"/>
      <p:bldP spid="30" grpId="0" animBg="1"/>
      <p:bldP spid="30" grpId="1" animBg="1"/>
      <p:bldP spid="30" grpId="2" animBg="1"/>
      <p:bldP spid="31" grpId="0" animBg="1"/>
      <p:bldP spid="31" grpId="1" animBg="1"/>
      <p:bldP spid="31" grpId="2" animBg="1"/>
      <p:bldP spid="32" grpId="0" animBg="1"/>
      <p:bldP spid="32" grpId="1" animBg="1"/>
      <p:bldP spid="32" grpId="2" animBg="1"/>
      <p:bldP spid="33" grpId="0" animBg="1"/>
      <p:bldP spid="33" grpId="1" animBg="1"/>
      <p:bldP spid="33" grpId="2" animBg="1"/>
      <p:bldP spid="34" grpId="0" animBg="1"/>
      <p:bldP spid="34" grpId="1" animBg="1"/>
      <p:bldP spid="34" grpId="2" animBg="1"/>
      <p:bldP spid="35" grpId="0" animBg="1"/>
      <p:bldP spid="35" grpId="1" animBg="1"/>
      <p:bldP spid="35" grpId="2" animBg="1"/>
      <p:bldP spid="36" grpId="0" animBg="1"/>
      <p:bldP spid="36" grpId="1" animBg="1"/>
      <p:bldP spid="36" grpId="2" animBg="1"/>
      <p:bldP spid="37" grpId="0" animBg="1"/>
      <p:bldP spid="37" grpId="1" animBg="1"/>
      <p:bldP spid="37" grpId="2" animBg="1"/>
      <p:bldP spid="38" grpId="0" animBg="1"/>
      <p:bldP spid="38" grpId="1" animBg="1"/>
      <p:bldP spid="38" grpId="2" animBg="1"/>
      <p:bldP spid="39" grpId="0" animBg="1"/>
      <p:bldP spid="39" grpId="1" animBg="1"/>
      <p:bldP spid="39" grpId="2" animBg="1"/>
      <p:bldP spid="40" grpId="0" animBg="1"/>
      <p:bldP spid="40" grpId="1" animBg="1"/>
      <p:bldP spid="40" grpId="2" animBg="1"/>
      <p:bldP spid="41" grpId="0" animBg="1"/>
      <p:bldP spid="41" grpId="1" animBg="1"/>
      <p:bldP spid="41" grpId="2" animBg="1"/>
      <p:bldP spid="42" grpId="0" animBg="1"/>
      <p:bldP spid="42" grpId="1" animBg="1"/>
      <p:bldP spid="42" grpId="2" animBg="1"/>
      <p:bldP spid="43" grpId="0" animBg="1"/>
      <p:bldP spid="43" grpId="1" animBg="1"/>
      <p:bldP spid="43" grpId="2" animBg="1"/>
      <p:bldP spid="44" grpId="0" animBg="1"/>
      <p:bldP spid="44" grpId="1" animBg="1"/>
      <p:bldP spid="44" grpId="2" animBg="1"/>
      <p:bldP spid="45" grpId="0" animBg="1"/>
      <p:bldP spid="45" grpId="1" animBg="1"/>
      <p:bldP spid="45" grpId="2" animBg="1"/>
      <p:bldP spid="46" grpId="0" animBg="1"/>
      <p:bldP spid="46" grpId="1" animBg="1"/>
      <p:bldP spid="46" grpId="2" animBg="1"/>
      <p:bldP spid="47" grpId="0" animBg="1"/>
      <p:bldP spid="47" grpId="1" animBg="1"/>
      <p:bldP spid="47" grpId="2" animBg="1"/>
      <p:bldP spid="48" grpId="0" animBg="1"/>
      <p:bldP spid="48" grpId="1" animBg="1"/>
      <p:bldP spid="48" grpId="2" animBg="1"/>
      <p:bldP spid="49" grpId="0" animBg="1"/>
      <p:bldP spid="49" grpId="1" animBg="1"/>
      <p:bldP spid="49" grpId="2" animBg="1"/>
      <p:bldP spid="50" grpId="0" animBg="1"/>
      <p:bldP spid="50" grpId="1" animBg="1"/>
      <p:bldP spid="50" grpId="2" animBg="1"/>
      <p:bldP spid="51" grpId="0" animBg="1"/>
      <p:bldP spid="51" grpId="1" animBg="1"/>
      <p:bldP spid="51" grpId="2" animBg="1"/>
      <p:bldP spid="52" grpId="0" animBg="1"/>
      <p:bldP spid="52" grpId="1" animBg="1"/>
      <p:bldP spid="52" grpId="2" animBg="1"/>
      <p:bldP spid="53" grpId="0" animBg="1"/>
      <p:bldP spid="53" grpId="1" animBg="1"/>
      <p:bldP spid="53" grpId="2" animBg="1"/>
      <p:bldP spid="54" grpId="0" animBg="1"/>
      <p:bldP spid="54" grpId="1" animBg="1"/>
      <p:bldP spid="54" grpId="2" animBg="1"/>
      <p:bldP spid="55" grpId="0" animBg="1"/>
      <p:bldP spid="55" grpId="1" animBg="1"/>
      <p:bldP spid="55" grpId="2" animBg="1"/>
      <p:bldP spid="56" grpId="0" animBg="1"/>
      <p:bldP spid="56" grpId="1" animBg="1"/>
      <p:bldP spid="56" grpId="2" animBg="1"/>
      <p:bldP spid="57" grpId="0" animBg="1"/>
      <p:bldP spid="57" grpId="1" animBg="1"/>
      <p:bldP spid="57" grpId="2" animBg="1"/>
      <p:bldP spid="58" grpId="0" animBg="1"/>
      <p:bldP spid="58" grpId="1" animBg="1"/>
      <p:bldP spid="58" grpId="2" animBg="1"/>
      <p:bldP spid="59" grpId="0" animBg="1"/>
      <p:bldP spid="59" grpId="1" animBg="1"/>
      <p:bldP spid="59" grpId="2" animBg="1"/>
      <p:bldP spid="60" grpId="0" animBg="1"/>
      <p:bldP spid="60" grpId="1" animBg="1"/>
      <p:bldP spid="60" grpId="2" animBg="1"/>
      <p:bldP spid="61" grpId="0" animBg="1"/>
      <p:bldP spid="61" grpId="1" animBg="1"/>
      <p:bldP spid="61" grpId="2" animBg="1"/>
      <p:bldP spid="62" grpId="0" animBg="1"/>
      <p:bldP spid="62" grpId="1" animBg="1"/>
      <p:bldP spid="62" grpId="2" animBg="1"/>
      <p:bldP spid="63" grpId="0" animBg="1"/>
      <p:bldP spid="63" grpId="1" animBg="1"/>
      <p:bldP spid="63" grpId="2" animBg="1"/>
      <p:bldP spid="64" grpId="0" animBg="1"/>
      <p:bldP spid="64" grpId="1" animBg="1"/>
      <p:bldP spid="64" grpId="2" animBg="1"/>
      <p:bldP spid="65" grpId="0" animBg="1"/>
      <p:bldP spid="65" grpId="1" animBg="1"/>
      <p:bldP spid="65" grpId="2" animBg="1"/>
      <p:bldP spid="66" grpId="0" animBg="1"/>
      <p:bldP spid="66" grpId="1" animBg="1"/>
      <p:bldP spid="66" grpId="2" animBg="1"/>
      <p:bldP spid="67" grpId="0" animBg="1"/>
      <p:bldP spid="68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2060"/>
            </a:gs>
            <a:gs pos="50000">
              <a:schemeClr val="tx2">
                <a:lumMod val="60000"/>
                <a:lumOff val="40000"/>
                <a:shade val="67500"/>
                <a:satMod val="115000"/>
              </a:schemeClr>
            </a:gs>
            <a:gs pos="100000">
              <a:schemeClr val="tx2">
                <a:lumMod val="60000"/>
                <a:lumOff val="40000"/>
                <a:shade val="100000"/>
                <a:satMod val="115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559372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Anillo"/>
          <p:cNvSpPr/>
          <p:nvPr/>
        </p:nvSpPr>
        <p:spPr>
          <a:xfrm rot="1403592">
            <a:off x="37119" y="1202472"/>
            <a:ext cx="1857356" cy="571504"/>
          </a:xfrm>
          <a:prstGeom prst="donut">
            <a:avLst/>
          </a:prstGeom>
          <a:gradFill flip="none" rotWithShape="1">
            <a:gsLst>
              <a:gs pos="17000">
                <a:srgbClr val="002060"/>
              </a:gs>
              <a:gs pos="50000">
                <a:schemeClr val="accent1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1">
                  <a:lumMod val="40000"/>
                  <a:lumOff val="6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Anillo"/>
          <p:cNvSpPr/>
          <p:nvPr/>
        </p:nvSpPr>
        <p:spPr>
          <a:xfrm rot="20170855">
            <a:off x="36300" y="565005"/>
            <a:ext cx="1857356" cy="571504"/>
          </a:xfrm>
          <a:prstGeom prst="donut">
            <a:avLst/>
          </a:prstGeom>
          <a:gradFill flip="none" rotWithShape="1">
            <a:gsLst>
              <a:gs pos="17000">
                <a:srgbClr val="002060"/>
              </a:gs>
              <a:gs pos="50000">
                <a:schemeClr val="accent1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1">
                  <a:lumMod val="40000"/>
                  <a:lumOff val="6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 rot="1403592">
            <a:off x="1322970" y="1202470"/>
            <a:ext cx="1857356" cy="571504"/>
          </a:xfrm>
          <a:prstGeom prst="donut">
            <a:avLst/>
          </a:prstGeom>
          <a:gradFill flip="none" rotWithShape="1">
            <a:gsLst>
              <a:gs pos="17000">
                <a:srgbClr val="002060"/>
              </a:gs>
              <a:gs pos="50000">
                <a:schemeClr val="accent1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1">
                  <a:lumMod val="40000"/>
                  <a:lumOff val="6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 rot="20170855">
            <a:off x="1322151" y="565003"/>
            <a:ext cx="1857356" cy="571504"/>
          </a:xfrm>
          <a:prstGeom prst="donut">
            <a:avLst/>
          </a:prstGeom>
          <a:gradFill flip="none" rotWithShape="1">
            <a:gsLst>
              <a:gs pos="17000">
                <a:srgbClr val="002060"/>
              </a:gs>
              <a:gs pos="50000">
                <a:schemeClr val="accent1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1">
                  <a:lumMod val="40000"/>
                  <a:lumOff val="6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 rot="1403592">
            <a:off x="2680327" y="1202473"/>
            <a:ext cx="1857356" cy="571504"/>
          </a:xfrm>
          <a:prstGeom prst="donut">
            <a:avLst/>
          </a:prstGeom>
          <a:gradFill flip="none" rotWithShape="1">
            <a:gsLst>
              <a:gs pos="17000">
                <a:srgbClr val="002060"/>
              </a:gs>
              <a:gs pos="50000">
                <a:schemeClr val="accent1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1">
                  <a:lumMod val="40000"/>
                  <a:lumOff val="6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 rot="20170855">
            <a:off x="2679508" y="565006"/>
            <a:ext cx="1857356" cy="571504"/>
          </a:xfrm>
          <a:prstGeom prst="donut">
            <a:avLst/>
          </a:prstGeom>
          <a:gradFill flip="none" rotWithShape="1">
            <a:gsLst>
              <a:gs pos="17000">
                <a:srgbClr val="002060"/>
              </a:gs>
              <a:gs pos="50000">
                <a:schemeClr val="accent1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1">
                  <a:lumMod val="40000"/>
                  <a:lumOff val="6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 rot="1403592">
            <a:off x="3966178" y="1202471"/>
            <a:ext cx="1857356" cy="571504"/>
          </a:xfrm>
          <a:prstGeom prst="donut">
            <a:avLst/>
          </a:prstGeom>
          <a:gradFill flip="none" rotWithShape="1">
            <a:gsLst>
              <a:gs pos="17000">
                <a:srgbClr val="002060"/>
              </a:gs>
              <a:gs pos="50000">
                <a:schemeClr val="accent1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1">
                  <a:lumMod val="40000"/>
                  <a:lumOff val="6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 rot="20170855">
            <a:off x="3965359" y="565004"/>
            <a:ext cx="1857356" cy="571504"/>
          </a:xfrm>
          <a:prstGeom prst="donut">
            <a:avLst/>
          </a:prstGeom>
          <a:gradFill flip="none" rotWithShape="1">
            <a:gsLst>
              <a:gs pos="17000">
                <a:srgbClr val="002060"/>
              </a:gs>
              <a:gs pos="50000">
                <a:schemeClr val="accent1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1">
                  <a:lumMod val="40000"/>
                  <a:lumOff val="6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 rot="1403592">
            <a:off x="5323534" y="1202475"/>
            <a:ext cx="1857356" cy="571504"/>
          </a:xfrm>
          <a:prstGeom prst="donut">
            <a:avLst/>
          </a:prstGeom>
          <a:gradFill flip="none" rotWithShape="1">
            <a:gsLst>
              <a:gs pos="17000">
                <a:srgbClr val="002060"/>
              </a:gs>
              <a:gs pos="50000">
                <a:schemeClr val="accent1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1">
                  <a:lumMod val="40000"/>
                  <a:lumOff val="6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 rot="20170855">
            <a:off x="5322715" y="565008"/>
            <a:ext cx="1857356" cy="571504"/>
          </a:xfrm>
          <a:prstGeom prst="donut">
            <a:avLst/>
          </a:prstGeom>
          <a:gradFill flip="none" rotWithShape="1">
            <a:gsLst>
              <a:gs pos="17000">
                <a:srgbClr val="002060"/>
              </a:gs>
              <a:gs pos="50000">
                <a:schemeClr val="accent1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1">
                  <a:lumMod val="40000"/>
                  <a:lumOff val="6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 rot="1403592">
            <a:off x="6609385" y="1202473"/>
            <a:ext cx="1857356" cy="571504"/>
          </a:xfrm>
          <a:prstGeom prst="donut">
            <a:avLst/>
          </a:prstGeom>
          <a:gradFill flip="none" rotWithShape="1">
            <a:gsLst>
              <a:gs pos="17000">
                <a:srgbClr val="002060"/>
              </a:gs>
              <a:gs pos="50000">
                <a:schemeClr val="accent1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1">
                  <a:lumMod val="40000"/>
                  <a:lumOff val="6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 rot="20170855">
            <a:off x="6608566" y="565006"/>
            <a:ext cx="1857356" cy="571504"/>
          </a:xfrm>
          <a:prstGeom prst="donut">
            <a:avLst/>
          </a:prstGeom>
          <a:gradFill flip="none" rotWithShape="1">
            <a:gsLst>
              <a:gs pos="17000">
                <a:srgbClr val="002060"/>
              </a:gs>
              <a:gs pos="50000">
                <a:schemeClr val="accent1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1">
                  <a:lumMod val="40000"/>
                  <a:lumOff val="6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 rot="1403592">
            <a:off x="7966706" y="1202471"/>
            <a:ext cx="1857356" cy="571504"/>
          </a:xfrm>
          <a:prstGeom prst="donut">
            <a:avLst/>
          </a:prstGeom>
          <a:gradFill flip="none" rotWithShape="1">
            <a:gsLst>
              <a:gs pos="17000">
                <a:srgbClr val="002060"/>
              </a:gs>
              <a:gs pos="50000">
                <a:schemeClr val="accent1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1">
                  <a:lumMod val="40000"/>
                  <a:lumOff val="6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Anillo"/>
          <p:cNvSpPr/>
          <p:nvPr/>
        </p:nvSpPr>
        <p:spPr>
          <a:xfrm rot="20170855">
            <a:off x="7965887" y="565004"/>
            <a:ext cx="1857356" cy="571504"/>
          </a:xfrm>
          <a:prstGeom prst="donut">
            <a:avLst/>
          </a:prstGeom>
          <a:gradFill flip="none" rotWithShape="1">
            <a:gsLst>
              <a:gs pos="17000">
                <a:srgbClr val="002060"/>
              </a:gs>
              <a:gs pos="50000">
                <a:schemeClr val="accent1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1">
                  <a:lumMod val="40000"/>
                  <a:lumOff val="6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Anillo"/>
          <p:cNvSpPr/>
          <p:nvPr/>
        </p:nvSpPr>
        <p:spPr>
          <a:xfrm rot="1403592">
            <a:off x="7249526" y="3202734"/>
            <a:ext cx="1857356" cy="571504"/>
          </a:xfrm>
          <a:prstGeom prst="donut">
            <a:avLst/>
          </a:prstGeom>
          <a:gradFill flip="none" rotWithShape="1">
            <a:gsLst>
              <a:gs pos="17000">
                <a:srgbClr val="002060"/>
              </a:gs>
              <a:gs pos="50000">
                <a:schemeClr val="accent1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1">
                  <a:lumMod val="40000"/>
                  <a:lumOff val="6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Anillo"/>
          <p:cNvSpPr/>
          <p:nvPr/>
        </p:nvSpPr>
        <p:spPr>
          <a:xfrm rot="20170855">
            <a:off x="7250343" y="3851152"/>
            <a:ext cx="1857356" cy="571504"/>
          </a:xfrm>
          <a:prstGeom prst="donut">
            <a:avLst/>
          </a:prstGeom>
          <a:gradFill flip="none" rotWithShape="1">
            <a:gsLst>
              <a:gs pos="17000">
                <a:srgbClr val="002060"/>
              </a:gs>
              <a:gs pos="50000">
                <a:schemeClr val="accent1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1">
                  <a:lumMod val="40000"/>
                  <a:lumOff val="6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Anillo"/>
          <p:cNvSpPr/>
          <p:nvPr/>
        </p:nvSpPr>
        <p:spPr>
          <a:xfrm rot="1403592">
            <a:off x="5964806" y="3202733"/>
            <a:ext cx="1857356" cy="571504"/>
          </a:xfrm>
          <a:prstGeom prst="donut">
            <a:avLst/>
          </a:prstGeom>
          <a:gradFill flip="none" rotWithShape="1">
            <a:gsLst>
              <a:gs pos="17000">
                <a:srgbClr val="002060"/>
              </a:gs>
              <a:gs pos="50000">
                <a:schemeClr val="accent1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1">
                  <a:lumMod val="40000"/>
                  <a:lumOff val="6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Anillo"/>
          <p:cNvSpPr/>
          <p:nvPr/>
        </p:nvSpPr>
        <p:spPr>
          <a:xfrm rot="20170855">
            <a:off x="5965623" y="3851151"/>
            <a:ext cx="1857356" cy="571504"/>
          </a:xfrm>
          <a:prstGeom prst="donut">
            <a:avLst/>
          </a:prstGeom>
          <a:gradFill flip="none" rotWithShape="1">
            <a:gsLst>
              <a:gs pos="17000">
                <a:srgbClr val="002060"/>
              </a:gs>
              <a:gs pos="50000">
                <a:schemeClr val="accent1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1">
                  <a:lumMod val="40000"/>
                  <a:lumOff val="6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Anillo"/>
          <p:cNvSpPr/>
          <p:nvPr/>
        </p:nvSpPr>
        <p:spPr>
          <a:xfrm rot="1403592">
            <a:off x="4606320" y="3202735"/>
            <a:ext cx="1857356" cy="571504"/>
          </a:xfrm>
          <a:prstGeom prst="donut">
            <a:avLst/>
          </a:prstGeom>
          <a:gradFill flip="none" rotWithShape="1">
            <a:gsLst>
              <a:gs pos="17000">
                <a:srgbClr val="002060"/>
              </a:gs>
              <a:gs pos="50000">
                <a:schemeClr val="accent1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1">
                  <a:lumMod val="40000"/>
                  <a:lumOff val="6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Anillo"/>
          <p:cNvSpPr/>
          <p:nvPr/>
        </p:nvSpPr>
        <p:spPr>
          <a:xfrm rot="20170855">
            <a:off x="4607137" y="3851153"/>
            <a:ext cx="1857356" cy="571504"/>
          </a:xfrm>
          <a:prstGeom prst="donut">
            <a:avLst/>
          </a:prstGeom>
          <a:gradFill flip="none" rotWithShape="1">
            <a:gsLst>
              <a:gs pos="17000">
                <a:srgbClr val="002060"/>
              </a:gs>
              <a:gs pos="50000">
                <a:schemeClr val="accent1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1">
                  <a:lumMod val="40000"/>
                  <a:lumOff val="6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Anillo"/>
          <p:cNvSpPr/>
          <p:nvPr/>
        </p:nvSpPr>
        <p:spPr>
          <a:xfrm rot="1403592">
            <a:off x="3321600" y="3202734"/>
            <a:ext cx="1857356" cy="571504"/>
          </a:xfrm>
          <a:prstGeom prst="donut">
            <a:avLst/>
          </a:prstGeom>
          <a:gradFill flip="none" rotWithShape="1">
            <a:gsLst>
              <a:gs pos="17000">
                <a:srgbClr val="002060"/>
              </a:gs>
              <a:gs pos="50000">
                <a:schemeClr val="accent1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1">
                  <a:lumMod val="40000"/>
                  <a:lumOff val="6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Anillo"/>
          <p:cNvSpPr/>
          <p:nvPr/>
        </p:nvSpPr>
        <p:spPr>
          <a:xfrm rot="20170855">
            <a:off x="3322417" y="3851152"/>
            <a:ext cx="1857356" cy="571504"/>
          </a:xfrm>
          <a:prstGeom prst="donut">
            <a:avLst/>
          </a:prstGeom>
          <a:gradFill flip="none" rotWithShape="1">
            <a:gsLst>
              <a:gs pos="17000">
                <a:srgbClr val="002060"/>
              </a:gs>
              <a:gs pos="50000">
                <a:schemeClr val="accent1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1">
                  <a:lumMod val="40000"/>
                  <a:lumOff val="6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Anillo"/>
          <p:cNvSpPr/>
          <p:nvPr/>
        </p:nvSpPr>
        <p:spPr>
          <a:xfrm rot="1403592">
            <a:off x="2036188" y="3202735"/>
            <a:ext cx="1857356" cy="571504"/>
          </a:xfrm>
          <a:prstGeom prst="donut">
            <a:avLst/>
          </a:prstGeom>
          <a:gradFill flip="none" rotWithShape="1">
            <a:gsLst>
              <a:gs pos="17000">
                <a:srgbClr val="002060"/>
              </a:gs>
              <a:gs pos="50000">
                <a:schemeClr val="accent1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1">
                  <a:lumMod val="40000"/>
                  <a:lumOff val="6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Anillo"/>
          <p:cNvSpPr/>
          <p:nvPr/>
        </p:nvSpPr>
        <p:spPr>
          <a:xfrm rot="20170855">
            <a:off x="2037005" y="3851153"/>
            <a:ext cx="1857356" cy="571504"/>
          </a:xfrm>
          <a:prstGeom prst="donut">
            <a:avLst/>
          </a:prstGeom>
          <a:gradFill flip="none" rotWithShape="1">
            <a:gsLst>
              <a:gs pos="17000">
                <a:srgbClr val="002060"/>
              </a:gs>
              <a:gs pos="50000">
                <a:schemeClr val="accent1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1">
                  <a:lumMod val="40000"/>
                  <a:lumOff val="6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8" name="27 Anillo"/>
          <p:cNvSpPr/>
          <p:nvPr/>
        </p:nvSpPr>
        <p:spPr>
          <a:xfrm rot="1403592">
            <a:off x="751468" y="3202734"/>
            <a:ext cx="1857356" cy="571504"/>
          </a:xfrm>
          <a:prstGeom prst="donut">
            <a:avLst/>
          </a:prstGeom>
          <a:gradFill flip="none" rotWithShape="1">
            <a:gsLst>
              <a:gs pos="17000">
                <a:srgbClr val="002060"/>
              </a:gs>
              <a:gs pos="50000">
                <a:schemeClr val="accent1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1">
                  <a:lumMod val="40000"/>
                  <a:lumOff val="6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9" name="28 Anillo"/>
          <p:cNvSpPr/>
          <p:nvPr/>
        </p:nvSpPr>
        <p:spPr>
          <a:xfrm rot="20170855">
            <a:off x="752285" y="3851152"/>
            <a:ext cx="1857356" cy="571504"/>
          </a:xfrm>
          <a:prstGeom prst="donut">
            <a:avLst/>
          </a:prstGeom>
          <a:gradFill flip="none" rotWithShape="1">
            <a:gsLst>
              <a:gs pos="17000">
                <a:srgbClr val="002060"/>
              </a:gs>
              <a:gs pos="50000">
                <a:schemeClr val="accent1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1">
                  <a:lumMod val="40000"/>
                  <a:lumOff val="6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0" name="29 Anillo"/>
          <p:cNvSpPr/>
          <p:nvPr/>
        </p:nvSpPr>
        <p:spPr>
          <a:xfrm rot="1403592">
            <a:off x="-536052" y="3202733"/>
            <a:ext cx="1857356" cy="571504"/>
          </a:xfrm>
          <a:prstGeom prst="donut">
            <a:avLst/>
          </a:prstGeom>
          <a:gradFill flip="none" rotWithShape="1">
            <a:gsLst>
              <a:gs pos="17000">
                <a:srgbClr val="002060"/>
              </a:gs>
              <a:gs pos="50000">
                <a:schemeClr val="accent1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1">
                  <a:lumMod val="40000"/>
                  <a:lumOff val="6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1" name="30 Anillo"/>
          <p:cNvSpPr/>
          <p:nvPr/>
        </p:nvSpPr>
        <p:spPr>
          <a:xfrm rot="20170855">
            <a:off x="-535235" y="3851151"/>
            <a:ext cx="1857356" cy="571504"/>
          </a:xfrm>
          <a:prstGeom prst="donut">
            <a:avLst/>
          </a:prstGeom>
          <a:gradFill flip="none" rotWithShape="1">
            <a:gsLst>
              <a:gs pos="17000">
                <a:srgbClr val="002060"/>
              </a:gs>
              <a:gs pos="50000">
                <a:schemeClr val="accent1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1">
                  <a:lumMod val="40000"/>
                  <a:lumOff val="6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2" name="31 Rectángulo"/>
          <p:cNvSpPr/>
          <p:nvPr/>
        </p:nvSpPr>
        <p:spPr>
          <a:xfrm>
            <a:off x="-285784" y="-285770"/>
            <a:ext cx="9715504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>
            <a:off x="-1500230" y="-1214464"/>
            <a:ext cx="11930146" cy="7715304"/>
          </a:xfrm>
          <a:prstGeom prst="rect">
            <a:avLst/>
          </a:prstGeom>
          <a:gradFill flip="none" rotWithShape="1">
            <a:gsLst>
              <a:gs pos="94000">
                <a:schemeClr val="tx2">
                  <a:lumMod val="60000"/>
                  <a:lumOff val="40000"/>
                </a:schemeClr>
              </a:gs>
              <a:gs pos="50000">
                <a:schemeClr val="accent1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accent1">
                  <a:lumMod val="20000"/>
                  <a:lumOff val="80000"/>
                  <a:shade val="100000"/>
                  <a:satMod val="115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6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8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0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0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2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4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0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1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4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5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8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9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2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3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6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7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0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1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4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5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0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4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8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2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3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6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7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0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1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4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5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8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9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2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3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6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7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0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8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3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644000"/>
            </a:gs>
            <a:gs pos="64999">
              <a:srgbClr val="F0EBD5"/>
            </a:gs>
            <a:gs pos="100000">
              <a:srgbClr val="D1C39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9372186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 rot="13429589">
            <a:off x="2531912" y="3786766"/>
            <a:ext cx="2357454" cy="214314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90000"/>
                </a:schemeClr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 rot="18482726">
            <a:off x="4061217" y="3756220"/>
            <a:ext cx="2357454" cy="214314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90000"/>
                </a:schemeClr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rot="13616775">
            <a:off x="2561763" y="3410675"/>
            <a:ext cx="2357454" cy="214314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90000"/>
                </a:schemeClr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18482726">
            <a:off x="3989779" y="3399030"/>
            <a:ext cx="2357454" cy="214314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90000"/>
                </a:schemeClr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13616775">
            <a:off x="2490326" y="2970430"/>
            <a:ext cx="2357454" cy="214314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90000"/>
                </a:schemeClr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18482726">
            <a:off x="4061217" y="2887346"/>
            <a:ext cx="2357454" cy="214314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90000"/>
                </a:schemeClr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13616775">
            <a:off x="2490327" y="2470363"/>
            <a:ext cx="2357454" cy="214314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90000"/>
                </a:schemeClr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18482726">
            <a:off x="4061217" y="2387281"/>
            <a:ext cx="2357454" cy="214314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90000"/>
                </a:schemeClr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13616775">
            <a:off x="2490325" y="1970299"/>
            <a:ext cx="2357454" cy="214314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90000"/>
                </a:schemeClr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18482726">
            <a:off x="3986142" y="1951192"/>
            <a:ext cx="2357454" cy="223547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90000"/>
                </a:schemeClr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13616775">
            <a:off x="5490719" y="3613373"/>
            <a:ext cx="2357454" cy="214314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90000"/>
                </a:schemeClr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13616775">
            <a:off x="5562156" y="3267746"/>
            <a:ext cx="2357454" cy="214314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90000"/>
                </a:schemeClr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13616775">
            <a:off x="5562159" y="2827500"/>
            <a:ext cx="2357454" cy="214314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90000"/>
                </a:schemeClr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13616775">
            <a:off x="5490721" y="2327434"/>
            <a:ext cx="2357454" cy="214314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90000"/>
                </a:schemeClr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rot="13547668">
            <a:off x="5506384" y="1955455"/>
            <a:ext cx="2357454" cy="214314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90000"/>
                </a:schemeClr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rot="18482726">
            <a:off x="989389" y="3744656"/>
            <a:ext cx="2357454" cy="214314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90000"/>
                </a:schemeClr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rot="18482726">
            <a:off x="989387" y="3327647"/>
            <a:ext cx="2357454" cy="214314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90000"/>
                </a:schemeClr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 rot="18482726">
            <a:off x="989386" y="2899018"/>
            <a:ext cx="2357454" cy="214314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90000"/>
                </a:schemeClr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 rot="18482726">
            <a:off x="1060826" y="2458771"/>
            <a:ext cx="2357454" cy="214314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90000"/>
                </a:schemeClr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 rot="18482726">
            <a:off x="989387" y="2030145"/>
            <a:ext cx="2357454" cy="214314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90000"/>
                </a:schemeClr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-285784" y="-285770"/>
            <a:ext cx="9715504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-1500230" y="-1214464"/>
            <a:ext cx="11930146" cy="7715304"/>
          </a:xfrm>
          <a:prstGeom prst="rect">
            <a:avLst/>
          </a:prstGeom>
          <a:gradFill flip="none" rotWithShape="1">
            <a:gsLst>
              <a:gs pos="94000">
                <a:schemeClr val="tx2">
                  <a:lumMod val="60000"/>
                  <a:lumOff val="40000"/>
                </a:schemeClr>
              </a:gs>
              <a:gs pos="50000">
                <a:schemeClr val="accent1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accent1">
                  <a:lumMod val="20000"/>
                  <a:lumOff val="80000"/>
                  <a:shade val="100000"/>
                  <a:satMod val="115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1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1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5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9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7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1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5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9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7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1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5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9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7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0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0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3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1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6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1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9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2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5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8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3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1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33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4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36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7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39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0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42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3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45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6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48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9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51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2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54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5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57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8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60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1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63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4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66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7" fill="hold">
                            <p:stCondLst>
                              <p:cond delay="2000"/>
                            </p:stCondLst>
                            <p:childTnLst>
                              <p:par>
                                <p:cTn id="308" presetID="17" presetClass="exit" presetSubtype="4" fill="hold" grpId="4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4" presetID="17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17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6" presetID="17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2" presetID="17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8" presetID="17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4" presetID="17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0" presetID="17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6" presetID="17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2" presetID="17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8" presetID="17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4" presetID="17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0" presetID="17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6" presetID="17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2" presetID="17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8" presetID="17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4" presetID="17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5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6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7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8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0" presetID="17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1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2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3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6" presetID="17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7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8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9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0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2" presetID="17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3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4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5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6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8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6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4" grpId="0" animBg="1"/>
      <p:bldP spid="4" grpId="1" animBg="1"/>
      <p:bldP spid="4" grpId="2" animBg="1"/>
      <p:bldP spid="4" grpId="3" animBg="1"/>
      <p:bldP spid="4" grpId="4" animBg="1"/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  <p:bldP spid="18" grpId="1" animBg="1"/>
      <p:bldP spid="18" grpId="2" animBg="1"/>
      <p:bldP spid="18" grpId="3" animBg="1"/>
      <p:bldP spid="18" grpId="4" animBg="1"/>
      <p:bldP spid="19" grpId="0" animBg="1"/>
      <p:bldP spid="19" grpId="1" animBg="1"/>
      <p:bldP spid="19" grpId="2" animBg="1"/>
      <p:bldP spid="19" grpId="3" animBg="1"/>
      <p:bldP spid="19" grpId="4" animBg="1"/>
      <p:bldP spid="20" grpId="0" animBg="1"/>
      <p:bldP spid="20" grpId="1" animBg="1"/>
      <p:bldP spid="20" grpId="2" animBg="1"/>
      <p:bldP spid="20" grpId="3" animBg="1"/>
      <p:bldP spid="20" grpId="4" animBg="1"/>
      <p:bldP spid="21" grpId="0" animBg="1"/>
      <p:bldP spid="21" grpId="1" animBg="1"/>
      <p:bldP spid="21" grpId="2" animBg="1"/>
      <p:bldP spid="21" grpId="3" animBg="1"/>
      <p:bldP spid="21" grpId="4" animBg="1"/>
      <p:bldP spid="22" grpId="0" animBg="1"/>
      <p:bldP spid="22" grpId="1" animBg="1"/>
      <p:bldP spid="22" grpId="2" animBg="1"/>
      <p:bldP spid="22" grpId="3" animBg="1"/>
      <p:bldP spid="22" grpId="4" animBg="1"/>
      <p:bldP spid="23" grpId="0" animBg="1"/>
      <p:bldP spid="24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2060"/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108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10309437c35ea1d50e2a646804ae91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Anillo"/>
          <p:cNvSpPr/>
          <p:nvPr/>
        </p:nvSpPr>
        <p:spPr>
          <a:xfrm>
            <a:off x="3214678" y="1857388"/>
            <a:ext cx="2643206" cy="1087328"/>
          </a:xfrm>
          <a:prstGeom prst="donut">
            <a:avLst>
              <a:gd name="adj" fmla="val 13320"/>
            </a:avLst>
          </a:prstGeom>
          <a:gradFill flip="none" rotWithShape="1">
            <a:gsLst>
              <a:gs pos="100000">
                <a:schemeClr val="tx2">
                  <a:lumMod val="60000"/>
                  <a:lumOff val="40000"/>
                </a:schemeClr>
              </a:gs>
              <a:gs pos="50000">
                <a:schemeClr val="tx2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tx2">
                  <a:lumMod val="20000"/>
                  <a:lumOff val="8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Anillo"/>
          <p:cNvSpPr/>
          <p:nvPr/>
        </p:nvSpPr>
        <p:spPr>
          <a:xfrm>
            <a:off x="2857488" y="1643074"/>
            <a:ext cx="3357586" cy="1522260"/>
          </a:xfrm>
          <a:prstGeom prst="donut">
            <a:avLst>
              <a:gd name="adj" fmla="val 7372"/>
            </a:avLst>
          </a:prstGeom>
          <a:gradFill flip="none" rotWithShape="1">
            <a:gsLst>
              <a:gs pos="100000">
                <a:schemeClr val="tx2">
                  <a:lumMod val="60000"/>
                  <a:lumOff val="40000"/>
                </a:schemeClr>
              </a:gs>
              <a:gs pos="50000">
                <a:schemeClr val="tx2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tx2">
                  <a:lumMod val="20000"/>
                  <a:lumOff val="8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2571736" y="1357322"/>
            <a:ext cx="3929090" cy="2102168"/>
          </a:xfrm>
          <a:prstGeom prst="donut">
            <a:avLst>
              <a:gd name="adj" fmla="val 7040"/>
            </a:avLst>
          </a:prstGeom>
          <a:gradFill flip="none" rotWithShape="1">
            <a:gsLst>
              <a:gs pos="100000">
                <a:schemeClr val="tx2">
                  <a:lumMod val="60000"/>
                  <a:lumOff val="40000"/>
                </a:schemeClr>
              </a:gs>
              <a:gs pos="50000">
                <a:schemeClr val="tx2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tx2">
                  <a:lumMod val="20000"/>
                  <a:lumOff val="8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2285984" y="1071569"/>
            <a:ext cx="4572032" cy="2682077"/>
          </a:xfrm>
          <a:prstGeom prst="donut">
            <a:avLst>
              <a:gd name="adj" fmla="val 3436"/>
            </a:avLst>
          </a:prstGeom>
          <a:gradFill flip="none" rotWithShape="1">
            <a:gsLst>
              <a:gs pos="100000">
                <a:schemeClr val="tx2">
                  <a:lumMod val="60000"/>
                  <a:lumOff val="40000"/>
                </a:schemeClr>
              </a:gs>
              <a:gs pos="50000">
                <a:schemeClr val="tx2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tx2">
                  <a:lumMod val="20000"/>
                  <a:lumOff val="8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2000232" y="785817"/>
            <a:ext cx="5143536" cy="3261985"/>
          </a:xfrm>
          <a:prstGeom prst="donut">
            <a:avLst>
              <a:gd name="adj" fmla="val 3436"/>
            </a:avLst>
          </a:prstGeom>
          <a:gradFill flip="none" rotWithShape="1">
            <a:gsLst>
              <a:gs pos="100000">
                <a:schemeClr val="tx2">
                  <a:lumMod val="60000"/>
                  <a:lumOff val="40000"/>
                </a:schemeClr>
              </a:gs>
              <a:gs pos="50000">
                <a:schemeClr val="tx2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tx2">
                  <a:lumMod val="20000"/>
                  <a:lumOff val="8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3643306" y="2071701"/>
            <a:ext cx="1785950" cy="579909"/>
          </a:xfrm>
          <a:prstGeom prst="donut">
            <a:avLst>
              <a:gd name="adj" fmla="val 19940"/>
            </a:avLst>
          </a:prstGeom>
          <a:gradFill flip="none" rotWithShape="1">
            <a:gsLst>
              <a:gs pos="100000">
                <a:schemeClr val="tx2">
                  <a:lumMod val="60000"/>
                  <a:lumOff val="40000"/>
                </a:schemeClr>
              </a:gs>
              <a:gs pos="50000">
                <a:schemeClr val="tx2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tx2">
                  <a:lumMod val="20000"/>
                  <a:lumOff val="8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1714480" y="500066"/>
            <a:ext cx="5786478" cy="3841894"/>
          </a:xfrm>
          <a:prstGeom prst="donut">
            <a:avLst>
              <a:gd name="adj" fmla="val 3436"/>
            </a:avLst>
          </a:prstGeom>
          <a:gradFill flip="none" rotWithShape="1">
            <a:gsLst>
              <a:gs pos="100000">
                <a:schemeClr val="tx2">
                  <a:lumMod val="60000"/>
                  <a:lumOff val="40000"/>
                </a:schemeClr>
              </a:gs>
              <a:gs pos="50000">
                <a:schemeClr val="tx2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tx2">
                  <a:lumMod val="20000"/>
                  <a:lumOff val="8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1428728" y="285751"/>
            <a:ext cx="6357982" cy="4276825"/>
          </a:xfrm>
          <a:prstGeom prst="donut">
            <a:avLst>
              <a:gd name="adj" fmla="val 3436"/>
            </a:avLst>
          </a:prstGeom>
          <a:gradFill flip="none" rotWithShape="1">
            <a:gsLst>
              <a:gs pos="100000">
                <a:schemeClr val="tx2">
                  <a:lumMod val="60000"/>
                  <a:lumOff val="40000"/>
                </a:schemeClr>
              </a:gs>
              <a:gs pos="50000">
                <a:schemeClr val="tx2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tx2">
                  <a:lumMod val="20000"/>
                  <a:lumOff val="8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1142976" y="0"/>
            <a:ext cx="6929486" cy="4929204"/>
          </a:xfrm>
          <a:prstGeom prst="donut">
            <a:avLst>
              <a:gd name="adj" fmla="val 3436"/>
            </a:avLst>
          </a:prstGeom>
          <a:gradFill flip="none" rotWithShape="1">
            <a:gsLst>
              <a:gs pos="100000">
                <a:schemeClr val="tx2">
                  <a:lumMod val="60000"/>
                  <a:lumOff val="40000"/>
                </a:schemeClr>
              </a:gs>
              <a:gs pos="50000">
                <a:schemeClr val="tx2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tx2">
                  <a:lumMod val="20000"/>
                  <a:lumOff val="8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Rectángulo"/>
          <p:cNvSpPr/>
          <p:nvPr/>
        </p:nvSpPr>
        <p:spPr>
          <a:xfrm>
            <a:off x="-285784" y="-285770"/>
            <a:ext cx="9715504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-1500230" y="-1214464"/>
            <a:ext cx="11930146" cy="7715304"/>
          </a:xfrm>
          <a:prstGeom prst="rect">
            <a:avLst/>
          </a:prstGeom>
          <a:gradFill flip="none" rotWithShape="1">
            <a:gsLst>
              <a:gs pos="94000">
                <a:schemeClr val="tx2">
                  <a:lumMod val="60000"/>
                  <a:lumOff val="40000"/>
                </a:schemeClr>
              </a:gs>
              <a:gs pos="50000">
                <a:schemeClr val="accent1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accent1">
                  <a:lumMod val="20000"/>
                  <a:lumOff val="80000"/>
                  <a:shade val="100000"/>
                  <a:satMod val="115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4000"/>
                            </p:stCondLst>
                            <p:childTnLst>
                              <p:par>
                                <p:cTn id="80" presetID="23" presetClass="exit" presetSubtype="54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0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2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4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644000"/>
            </a:gs>
            <a:gs pos="64999">
              <a:srgbClr val="F0EBD5"/>
            </a:gs>
            <a:gs pos="100000">
              <a:srgbClr val="D1C39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88ed6ccf47d13f0b6646032d85ec57d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Imagen1ui8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D9C3A5">
                <a:tint val="50000"/>
                <a:satMod val="180000"/>
              </a:srgbClr>
            </a:duotone>
            <a:lum bright="-10000" contrast="20000"/>
          </a:blip>
          <a:stretch>
            <a:fillRect/>
          </a:stretch>
        </p:blipFill>
        <p:spPr>
          <a:xfrm>
            <a:off x="0" y="714362"/>
            <a:ext cx="1571636" cy="1897387"/>
          </a:xfrm>
          <a:prstGeom prst="rect">
            <a:avLst/>
          </a:prstGeom>
          <a:effectLst/>
        </p:spPr>
      </p:pic>
      <p:pic>
        <p:nvPicPr>
          <p:cNvPr id="4" name="3 Imagen" descr="Imagen1ui8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D9C3A5">
                <a:tint val="50000"/>
                <a:satMod val="180000"/>
              </a:srgbClr>
            </a:duotone>
            <a:lum bright="-10000" contrast="20000"/>
          </a:blip>
          <a:stretch>
            <a:fillRect/>
          </a:stretch>
        </p:blipFill>
        <p:spPr>
          <a:xfrm rot="10800000">
            <a:off x="0" y="2357436"/>
            <a:ext cx="1928826" cy="1714512"/>
          </a:xfrm>
          <a:prstGeom prst="rect">
            <a:avLst/>
          </a:prstGeom>
          <a:effectLst/>
        </p:spPr>
      </p:pic>
      <p:pic>
        <p:nvPicPr>
          <p:cNvPr id="5" name="4 Imagen" descr="Imagen1ui8.png"/>
          <p:cNvPicPr>
            <a:picLocks noChangeAspect="1"/>
          </p:cNvPicPr>
          <p:nvPr/>
        </p:nvPicPr>
        <p:blipFill>
          <a:blip r:embed="rId5" cstate="print">
            <a:duotone>
              <a:prstClr val="black"/>
              <a:srgbClr val="D9C3A5">
                <a:tint val="50000"/>
                <a:satMod val="180000"/>
              </a:srgbClr>
            </a:duotone>
            <a:lum bright="-10000" contrast="20000"/>
          </a:blip>
          <a:stretch>
            <a:fillRect/>
          </a:stretch>
        </p:blipFill>
        <p:spPr>
          <a:xfrm>
            <a:off x="1785918" y="642924"/>
            <a:ext cx="1571636" cy="1968825"/>
          </a:xfrm>
          <a:prstGeom prst="rect">
            <a:avLst/>
          </a:prstGeom>
          <a:effectLst/>
        </p:spPr>
      </p:pic>
      <p:pic>
        <p:nvPicPr>
          <p:cNvPr id="6" name="5 Imagen" descr="Imagen1ui8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D9C3A5">
                <a:tint val="50000"/>
                <a:satMod val="180000"/>
              </a:srgbClr>
            </a:duotone>
            <a:lum bright="-10000" contrast="20000"/>
          </a:blip>
          <a:stretch>
            <a:fillRect/>
          </a:stretch>
        </p:blipFill>
        <p:spPr>
          <a:xfrm rot="10800000">
            <a:off x="1428728" y="2357436"/>
            <a:ext cx="1928826" cy="1714512"/>
          </a:xfrm>
          <a:prstGeom prst="rect">
            <a:avLst/>
          </a:prstGeom>
          <a:effectLst/>
        </p:spPr>
      </p:pic>
      <p:pic>
        <p:nvPicPr>
          <p:cNvPr id="7" name="6 Imagen" descr="Imagen1ui8.png"/>
          <p:cNvPicPr>
            <a:picLocks noChangeAspect="1"/>
          </p:cNvPicPr>
          <p:nvPr/>
        </p:nvPicPr>
        <p:blipFill>
          <a:blip r:embed="rId5" cstate="print">
            <a:duotone>
              <a:prstClr val="black"/>
              <a:srgbClr val="D9C3A5">
                <a:tint val="50000"/>
                <a:satMod val="180000"/>
              </a:srgbClr>
            </a:duotone>
            <a:lum bright="-10000" contrast="20000"/>
          </a:blip>
          <a:stretch>
            <a:fillRect/>
          </a:stretch>
        </p:blipFill>
        <p:spPr>
          <a:xfrm>
            <a:off x="3071802" y="642924"/>
            <a:ext cx="1571636" cy="1968825"/>
          </a:xfrm>
          <a:prstGeom prst="rect">
            <a:avLst/>
          </a:prstGeom>
          <a:effectLst/>
        </p:spPr>
      </p:pic>
      <p:pic>
        <p:nvPicPr>
          <p:cNvPr id="8" name="7 Imagen" descr="Imagen1ui8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D9C3A5">
                <a:tint val="50000"/>
                <a:satMod val="180000"/>
              </a:srgbClr>
            </a:duotone>
            <a:lum bright="-10000" contrast="20000"/>
          </a:blip>
          <a:stretch>
            <a:fillRect/>
          </a:stretch>
        </p:blipFill>
        <p:spPr>
          <a:xfrm rot="10800000">
            <a:off x="2857488" y="2357436"/>
            <a:ext cx="1928826" cy="1714512"/>
          </a:xfrm>
          <a:prstGeom prst="rect">
            <a:avLst/>
          </a:prstGeom>
          <a:effectLst/>
        </p:spPr>
      </p:pic>
      <p:pic>
        <p:nvPicPr>
          <p:cNvPr id="9" name="8 Imagen" descr="Imagen1ui8.png"/>
          <p:cNvPicPr>
            <a:picLocks noChangeAspect="1"/>
          </p:cNvPicPr>
          <p:nvPr/>
        </p:nvPicPr>
        <p:blipFill>
          <a:blip r:embed="rId5" cstate="print">
            <a:duotone>
              <a:prstClr val="black"/>
              <a:srgbClr val="D9C3A5">
                <a:tint val="50000"/>
                <a:satMod val="180000"/>
              </a:srgbClr>
            </a:duotone>
            <a:lum bright="-10000" contrast="20000"/>
          </a:blip>
          <a:stretch>
            <a:fillRect/>
          </a:stretch>
        </p:blipFill>
        <p:spPr>
          <a:xfrm>
            <a:off x="4572000" y="642924"/>
            <a:ext cx="1571636" cy="1968825"/>
          </a:xfrm>
          <a:prstGeom prst="rect">
            <a:avLst/>
          </a:prstGeom>
          <a:effectLst/>
        </p:spPr>
      </p:pic>
      <p:pic>
        <p:nvPicPr>
          <p:cNvPr id="10" name="9 Imagen" descr="Imagen1ui8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D9C3A5">
                <a:tint val="50000"/>
                <a:satMod val="180000"/>
              </a:srgbClr>
            </a:duotone>
            <a:lum bright="-10000" contrast="20000"/>
          </a:blip>
          <a:stretch>
            <a:fillRect/>
          </a:stretch>
        </p:blipFill>
        <p:spPr>
          <a:xfrm rot="10800000">
            <a:off x="4286248" y="2285998"/>
            <a:ext cx="1928826" cy="1714512"/>
          </a:xfrm>
          <a:prstGeom prst="rect">
            <a:avLst/>
          </a:prstGeom>
          <a:effectLst/>
        </p:spPr>
      </p:pic>
      <p:pic>
        <p:nvPicPr>
          <p:cNvPr id="11" name="10 Imagen" descr="Imagen1ui8.png"/>
          <p:cNvPicPr>
            <a:picLocks noChangeAspect="1"/>
          </p:cNvPicPr>
          <p:nvPr/>
        </p:nvPicPr>
        <p:blipFill>
          <a:blip r:embed="rId5" cstate="print">
            <a:duotone>
              <a:prstClr val="black"/>
              <a:srgbClr val="D9C3A5">
                <a:tint val="50000"/>
                <a:satMod val="180000"/>
              </a:srgbClr>
            </a:duotone>
            <a:lum bright="-10000" contrast="20000"/>
          </a:blip>
          <a:stretch>
            <a:fillRect/>
          </a:stretch>
        </p:blipFill>
        <p:spPr>
          <a:xfrm>
            <a:off x="5929322" y="714362"/>
            <a:ext cx="1571636" cy="1968825"/>
          </a:xfrm>
          <a:prstGeom prst="rect">
            <a:avLst/>
          </a:prstGeom>
          <a:effectLst/>
        </p:spPr>
      </p:pic>
      <p:pic>
        <p:nvPicPr>
          <p:cNvPr id="12" name="11 Imagen" descr="Imagen1ui8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D9C3A5">
                <a:tint val="50000"/>
                <a:satMod val="180000"/>
              </a:srgbClr>
            </a:duotone>
            <a:lum bright="-10000" contrast="20000"/>
          </a:blip>
          <a:stretch>
            <a:fillRect/>
          </a:stretch>
        </p:blipFill>
        <p:spPr>
          <a:xfrm rot="10800000">
            <a:off x="5786446" y="2357436"/>
            <a:ext cx="1928826" cy="1714512"/>
          </a:xfrm>
          <a:prstGeom prst="rect">
            <a:avLst/>
          </a:prstGeom>
          <a:effectLst/>
        </p:spPr>
      </p:pic>
      <p:pic>
        <p:nvPicPr>
          <p:cNvPr id="13" name="12 Imagen" descr="Imagen1ui8.png"/>
          <p:cNvPicPr>
            <a:picLocks noChangeAspect="1"/>
          </p:cNvPicPr>
          <p:nvPr/>
        </p:nvPicPr>
        <p:blipFill>
          <a:blip r:embed="rId5" cstate="print">
            <a:duotone>
              <a:prstClr val="black"/>
              <a:srgbClr val="D9C3A5">
                <a:tint val="50000"/>
                <a:satMod val="180000"/>
              </a:srgbClr>
            </a:duotone>
            <a:lum bright="-10000" contrast="20000"/>
          </a:blip>
          <a:stretch>
            <a:fillRect/>
          </a:stretch>
        </p:blipFill>
        <p:spPr>
          <a:xfrm>
            <a:off x="7572364" y="642924"/>
            <a:ext cx="1571636" cy="1968825"/>
          </a:xfrm>
          <a:prstGeom prst="rect">
            <a:avLst/>
          </a:prstGeom>
          <a:effectLst/>
        </p:spPr>
      </p:pic>
      <p:pic>
        <p:nvPicPr>
          <p:cNvPr id="14" name="13 Imagen" descr="Imagen1ui8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D9C3A5">
                <a:tint val="50000"/>
                <a:satMod val="180000"/>
              </a:srgbClr>
            </a:duotone>
            <a:lum bright="-10000" contrast="20000"/>
          </a:blip>
          <a:stretch>
            <a:fillRect/>
          </a:stretch>
        </p:blipFill>
        <p:spPr>
          <a:xfrm rot="10800000">
            <a:off x="7215174" y="2357436"/>
            <a:ext cx="1928826" cy="1714512"/>
          </a:xfrm>
          <a:prstGeom prst="rect">
            <a:avLst/>
          </a:prstGeom>
          <a:effectLst/>
        </p:spPr>
      </p:pic>
      <p:sp>
        <p:nvSpPr>
          <p:cNvPr id="15" name="14 Rectángulo"/>
          <p:cNvSpPr/>
          <p:nvPr/>
        </p:nvSpPr>
        <p:spPr>
          <a:xfrm>
            <a:off x="-285784" y="-285770"/>
            <a:ext cx="9715504" cy="6858000"/>
          </a:xfrm>
          <a:prstGeom prst="rect">
            <a:avLst/>
          </a:prstGeom>
          <a:blipFill dpi="0" rotWithShape="1">
            <a:blip r:embed="rId6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-1500230" y="-1214464"/>
            <a:ext cx="11930146" cy="7715304"/>
          </a:xfrm>
          <a:prstGeom prst="rect">
            <a:avLst/>
          </a:prstGeom>
          <a:gradFill flip="none" rotWithShape="1">
            <a:gsLst>
              <a:gs pos="94000">
                <a:schemeClr val="tx2">
                  <a:lumMod val="60000"/>
                  <a:lumOff val="40000"/>
                </a:schemeClr>
              </a:gs>
              <a:gs pos="50000">
                <a:schemeClr val="accent1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accent1">
                  <a:lumMod val="20000"/>
                  <a:lumOff val="80000"/>
                  <a:shade val="100000"/>
                  <a:satMod val="115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4000"/>
                            </p:stCondLst>
                            <p:childTnLst>
                              <p:par>
                                <p:cTn id="80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8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5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6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2060"/>
            </a:gs>
            <a:gs pos="50000">
              <a:schemeClr val="tx2">
                <a:lumMod val="20000"/>
                <a:lumOff val="80000"/>
                <a:shade val="67500"/>
                <a:satMod val="115000"/>
              </a:schemeClr>
            </a:gs>
            <a:gs pos="100000">
              <a:schemeClr val="tx2">
                <a:lumMod val="20000"/>
                <a:lumOff val="80000"/>
                <a:shade val="100000"/>
                <a:satMod val="115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obrazki_n_219129_zima-gory-obloki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4 Paralelogramo"/>
          <p:cNvSpPr/>
          <p:nvPr/>
        </p:nvSpPr>
        <p:spPr>
          <a:xfrm flipH="1">
            <a:off x="0" y="0"/>
            <a:ext cx="500034" cy="5143500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0">
                <a:srgbClr val="002060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Paralelogramo"/>
          <p:cNvSpPr/>
          <p:nvPr/>
        </p:nvSpPr>
        <p:spPr>
          <a:xfrm flipH="1">
            <a:off x="571472" y="0"/>
            <a:ext cx="571504" cy="5143500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0">
                <a:srgbClr val="002060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Paralelogramo"/>
          <p:cNvSpPr/>
          <p:nvPr/>
        </p:nvSpPr>
        <p:spPr>
          <a:xfrm flipH="1">
            <a:off x="1214414" y="0"/>
            <a:ext cx="500066" cy="5143500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0">
                <a:srgbClr val="002060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Paralelogramo"/>
          <p:cNvSpPr/>
          <p:nvPr/>
        </p:nvSpPr>
        <p:spPr>
          <a:xfrm flipH="1">
            <a:off x="1785918" y="0"/>
            <a:ext cx="500066" cy="5143500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0">
                <a:srgbClr val="002060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Paralelogramo"/>
          <p:cNvSpPr/>
          <p:nvPr/>
        </p:nvSpPr>
        <p:spPr>
          <a:xfrm flipH="1">
            <a:off x="2357422" y="0"/>
            <a:ext cx="500066" cy="5143500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0">
                <a:srgbClr val="002060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Paralelogramo"/>
          <p:cNvSpPr/>
          <p:nvPr/>
        </p:nvSpPr>
        <p:spPr>
          <a:xfrm flipH="1">
            <a:off x="2928926" y="0"/>
            <a:ext cx="500066" cy="5143500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0">
                <a:srgbClr val="002060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Paralelogramo"/>
          <p:cNvSpPr/>
          <p:nvPr/>
        </p:nvSpPr>
        <p:spPr>
          <a:xfrm flipH="1">
            <a:off x="3500430" y="0"/>
            <a:ext cx="500066" cy="5143500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0">
                <a:srgbClr val="002060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Paralelogramo"/>
          <p:cNvSpPr/>
          <p:nvPr/>
        </p:nvSpPr>
        <p:spPr>
          <a:xfrm flipH="1">
            <a:off x="4071934" y="0"/>
            <a:ext cx="500066" cy="5143500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0">
                <a:srgbClr val="002060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Paralelogramo"/>
          <p:cNvSpPr/>
          <p:nvPr/>
        </p:nvSpPr>
        <p:spPr>
          <a:xfrm flipH="1">
            <a:off x="4643438" y="0"/>
            <a:ext cx="571504" cy="5143500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0">
                <a:srgbClr val="002060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Paralelogramo"/>
          <p:cNvSpPr/>
          <p:nvPr/>
        </p:nvSpPr>
        <p:spPr>
          <a:xfrm flipH="1">
            <a:off x="5286380" y="0"/>
            <a:ext cx="500066" cy="5143500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0">
                <a:srgbClr val="002060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Paralelogramo"/>
          <p:cNvSpPr/>
          <p:nvPr/>
        </p:nvSpPr>
        <p:spPr>
          <a:xfrm flipH="1">
            <a:off x="5857884" y="0"/>
            <a:ext cx="500066" cy="5143500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0">
                <a:srgbClr val="002060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Paralelogramo"/>
          <p:cNvSpPr/>
          <p:nvPr/>
        </p:nvSpPr>
        <p:spPr>
          <a:xfrm flipH="1">
            <a:off x="6429388" y="0"/>
            <a:ext cx="500066" cy="5143500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0">
                <a:srgbClr val="002060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Paralelogramo"/>
          <p:cNvSpPr/>
          <p:nvPr/>
        </p:nvSpPr>
        <p:spPr>
          <a:xfrm flipH="1">
            <a:off x="7000892" y="0"/>
            <a:ext cx="500066" cy="5143500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0">
                <a:srgbClr val="002060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Paralelogramo"/>
          <p:cNvSpPr/>
          <p:nvPr/>
        </p:nvSpPr>
        <p:spPr>
          <a:xfrm flipH="1">
            <a:off x="7572396" y="0"/>
            <a:ext cx="500066" cy="5143500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0">
                <a:srgbClr val="002060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Paralelogramo"/>
          <p:cNvSpPr/>
          <p:nvPr/>
        </p:nvSpPr>
        <p:spPr>
          <a:xfrm flipH="1">
            <a:off x="8143900" y="0"/>
            <a:ext cx="500066" cy="5143500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0">
                <a:srgbClr val="002060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Paralelogramo"/>
          <p:cNvSpPr/>
          <p:nvPr/>
        </p:nvSpPr>
        <p:spPr>
          <a:xfrm flipH="1">
            <a:off x="8715404" y="0"/>
            <a:ext cx="428596" cy="5143500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0">
                <a:srgbClr val="002060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-285784" y="-285770"/>
            <a:ext cx="9715504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-1500230" y="-1214464"/>
            <a:ext cx="11930146" cy="7715304"/>
          </a:xfrm>
          <a:prstGeom prst="rect">
            <a:avLst/>
          </a:prstGeom>
          <a:gradFill flip="none" rotWithShape="1">
            <a:gsLst>
              <a:gs pos="94000">
                <a:schemeClr val="tx2">
                  <a:lumMod val="60000"/>
                  <a:lumOff val="40000"/>
                </a:schemeClr>
              </a:gs>
              <a:gs pos="50000">
                <a:schemeClr val="accent1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accent1">
                  <a:lumMod val="20000"/>
                  <a:lumOff val="80000"/>
                  <a:shade val="100000"/>
                  <a:satMod val="115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8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1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4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0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3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6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9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2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5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8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2000"/>
                            </p:stCondLst>
                            <p:childTnLst>
                              <p:par>
                                <p:cTn id="120" presetID="2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8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7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8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0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9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9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9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9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0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2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03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06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09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1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12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4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15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18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21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3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24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6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27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30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6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3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1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2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2">
                <a:lumMod val="40000"/>
                <a:lumOff val="60000"/>
              </a:schemeClr>
            </a:gs>
            <a:gs pos="50000">
              <a:schemeClr val="tx2">
                <a:lumMod val="60000"/>
                <a:lumOff val="40000"/>
                <a:shade val="67500"/>
                <a:satMod val="115000"/>
              </a:schemeClr>
            </a:gs>
            <a:gs pos="100000">
              <a:schemeClr val="tx2">
                <a:lumMod val="60000"/>
                <a:lumOff val="40000"/>
                <a:shade val="100000"/>
                <a:satMod val="115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68976_zima_snieg_drzewa_gory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/>
          <a:stretch>
            <a:fillRect/>
          </a:stretch>
        </p:blipFill>
        <p:spPr bwMode="auto">
          <a:xfrm>
            <a:off x="2571736" y="0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/>
          <a:stretch>
            <a:fillRect/>
          </a:stretch>
        </p:blipFill>
        <p:spPr bwMode="auto">
          <a:xfrm flipH="1">
            <a:off x="4572000" y="0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/>
          <a:stretch>
            <a:fillRect/>
          </a:stretch>
        </p:blipFill>
        <p:spPr bwMode="auto">
          <a:xfrm>
            <a:off x="2571736" y="357172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/>
          <a:stretch>
            <a:fillRect/>
          </a:stretch>
        </p:blipFill>
        <p:spPr bwMode="auto">
          <a:xfrm flipH="1">
            <a:off x="4572000" y="357172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8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/>
          <a:stretch>
            <a:fillRect/>
          </a:stretch>
        </p:blipFill>
        <p:spPr bwMode="auto">
          <a:xfrm>
            <a:off x="2571736" y="642942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9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/>
          <a:stretch>
            <a:fillRect/>
          </a:stretch>
        </p:blipFill>
        <p:spPr bwMode="auto">
          <a:xfrm flipH="1">
            <a:off x="4572000" y="642942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0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/>
          <a:stretch>
            <a:fillRect/>
          </a:stretch>
        </p:blipFill>
        <p:spPr bwMode="auto">
          <a:xfrm>
            <a:off x="2571736" y="1000114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1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/>
          <a:stretch>
            <a:fillRect/>
          </a:stretch>
        </p:blipFill>
        <p:spPr bwMode="auto">
          <a:xfrm flipH="1">
            <a:off x="4572000" y="1000114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2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/>
          <a:stretch>
            <a:fillRect/>
          </a:stretch>
        </p:blipFill>
        <p:spPr bwMode="auto">
          <a:xfrm>
            <a:off x="2571736" y="1285884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3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/>
          <a:stretch>
            <a:fillRect/>
          </a:stretch>
        </p:blipFill>
        <p:spPr bwMode="auto">
          <a:xfrm flipH="1">
            <a:off x="4572000" y="1285884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4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/>
          <a:stretch>
            <a:fillRect/>
          </a:stretch>
        </p:blipFill>
        <p:spPr bwMode="auto">
          <a:xfrm>
            <a:off x="2571736" y="1643056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5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/>
          <a:stretch>
            <a:fillRect/>
          </a:stretch>
        </p:blipFill>
        <p:spPr bwMode="auto">
          <a:xfrm flipH="1">
            <a:off x="4572000" y="1643056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6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/>
          <a:stretch>
            <a:fillRect/>
          </a:stretch>
        </p:blipFill>
        <p:spPr bwMode="auto">
          <a:xfrm>
            <a:off x="2571736" y="1928826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7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/>
          <a:stretch>
            <a:fillRect/>
          </a:stretch>
        </p:blipFill>
        <p:spPr bwMode="auto">
          <a:xfrm flipH="1">
            <a:off x="4572000" y="1928826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8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/>
          <a:stretch>
            <a:fillRect/>
          </a:stretch>
        </p:blipFill>
        <p:spPr bwMode="auto">
          <a:xfrm>
            <a:off x="2571736" y="2285998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9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/>
          <a:stretch>
            <a:fillRect/>
          </a:stretch>
        </p:blipFill>
        <p:spPr bwMode="auto">
          <a:xfrm flipH="1">
            <a:off x="4572000" y="2285998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0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/>
          <a:stretch>
            <a:fillRect/>
          </a:stretch>
        </p:blipFill>
        <p:spPr bwMode="auto">
          <a:xfrm>
            <a:off x="2571736" y="2571768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1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/>
          <a:stretch>
            <a:fillRect/>
          </a:stretch>
        </p:blipFill>
        <p:spPr bwMode="auto">
          <a:xfrm flipH="1">
            <a:off x="4572000" y="2571768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2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/>
          <a:stretch>
            <a:fillRect/>
          </a:stretch>
        </p:blipFill>
        <p:spPr bwMode="auto">
          <a:xfrm>
            <a:off x="2571736" y="2928940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3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/>
          <a:stretch>
            <a:fillRect/>
          </a:stretch>
        </p:blipFill>
        <p:spPr bwMode="auto">
          <a:xfrm flipH="1">
            <a:off x="4572000" y="2928940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4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/>
          <a:stretch>
            <a:fillRect/>
          </a:stretch>
        </p:blipFill>
        <p:spPr bwMode="auto">
          <a:xfrm>
            <a:off x="2571736" y="3214710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5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/>
          <a:stretch>
            <a:fillRect/>
          </a:stretch>
        </p:blipFill>
        <p:spPr bwMode="auto">
          <a:xfrm flipH="1">
            <a:off x="4572000" y="3214710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6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/>
          <a:stretch>
            <a:fillRect/>
          </a:stretch>
        </p:blipFill>
        <p:spPr bwMode="auto">
          <a:xfrm>
            <a:off x="2571736" y="3571882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7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/>
          <a:stretch>
            <a:fillRect/>
          </a:stretch>
        </p:blipFill>
        <p:spPr bwMode="auto">
          <a:xfrm flipH="1">
            <a:off x="4572000" y="3571882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sp>
        <p:nvSpPr>
          <p:cNvPr id="28" name="27 Rectángulo"/>
          <p:cNvSpPr/>
          <p:nvPr/>
        </p:nvSpPr>
        <p:spPr>
          <a:xfrm>
            <a:off x="-285784" y="-285770"/>
            <a:ext cx="9715504" cy="6858000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-1500230" y="-1214464"/>
            <a:ext cx="11930146" cy="7715304"/>
          </a:xfrm>
          <a:prstGeom prst="rect">
            <a:avLst/>
          </a:prstGeom>
          <a:gradFill flip="none" rotWithShape="1">
            <a:gsLst>
              <a:gs pos="94000">
                <a:schemeClr val="tx2">
                  <a:lumMod val="60000"/>
                  <a:lumOff val="40000"/>
                </a:schemeClr>
              </a:gs>
              <a:gs pos="50000">
                <a:schemeClr val="accent1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accent1">
                  <a:lumMod val="20000"/>
                  <a:lumOff val="80000"/>
                  <a:shade val="100000"/>
                  <a:satMod val="115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0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1" fill="hold">
                            <p:stCondLst>
                              <p:cond delay="4000"/>
                            </p:stCondLst>
                            <p:childTnLst>
                              <p:par>
                                <p:cTn id="152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3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9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3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7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1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5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9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5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0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0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5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 animBg="1"/>
      <p:bldP spid="29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663300"/>
            </a:gs>
            <a:gs pos="64999">
              <a:srgbClr val="F0EBD5"/>
            </a:gs>
            <a:gs pos="100000">
              <a:srgbClr val="D1C39F"/>
            </a:gs>
          </a:gsLst>
          <a:lin ang="162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d66b881ae27b340926dae1dfa91898c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Cheurón"/>
          <p:cNvSpPr/>
          <p:nvPr/>
        </p:nvSpPr>
        <p:spPr>
          <a:xfrm>
            <a:off x="0" y="0"/>
            <a:ext cx="1285884" cy="1714494"/>
          </a:xfrm>
          <a:prstGeom prst="chevron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Cheurón"/>
          <p:cNvSpPr/>
          <p:nvPr/>
        </p:nvSpPr>
        <p:spPr>
          <a:xfrm>
            <a:off x="0" y="1714494"/>
            <a:ext cx="1285884" cy="1714512"/>
          </a:xfrm>
          <a:prstGeom prst="chevron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>
            <a:off x="0" y="3429006"/>
            <a:ext cx="1357290" cy="1714494"/>
          </a:xfrm>
          <a:prstGeom prst="chevron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>
            <a:off x="1142976" y="0"/>
            <a:ext cx="1285884" cy="1714494"/>
          </a:xfrm>
          <a:prstGeom prst="chevron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>
            <a:off x="1142976" y="1714494"/>
            <a:ext cx="1285884" cy="1714512"/>
          </a:xfrm>
          <a:prstGeom prst="chevron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>
            <a:off x="1142976" y="3429006"/>
            <a:ext cx="1357290" cy="1714494"/>
          </a:xfrm>
          <a:prstGeom prst="chevron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>
            <a:off x="2285984" y="0"/>
            <a:ext cx="1285884" cy="1714494"/>
          </a:xfrm>
          <a:prstGeom prst="chevron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>
            <a:off x="2285984" y="1714494"/>
            <a:ext cx="1285884" cy="1714512"/>
          </a:xfrm>
          <a:prstGeom prst="chevron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>
            <a:off x="2285984" y="3429006"/>
            <a:ext cx="1357290" cy="1714494"/>
          </a:xfrm>
          <a:prstGeom prst="chevron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>
            <a:off x="3286116" y="0"/>
            <a:ext cx="1285884" cy="1714494"/>
          </a:xfrm>
          <a:prstGeom prst="chevron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Cheurón"/>
          <p:cNvSpPr/>
          <p:nvPr/>
        </p:nvSpPr>
        <p:spPr>
          <a:xfrm>
            <a:off x="3286116" y="1714494"/>
            <a:ext cx="1285884" cy="1714512"/>
          </a:xfrm>
          <a:prstGeom prst="chevron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Cheurón"/>
          <p:cNvSpPr/>
          <p:nvPr/>
        </p:nvSpPr>
        <p:spPr>
          <a:xfrm>
            <a:off x="3286116" y="3429006"/>
            <a:ext cx="1357290" cy="1714494"/>
          </a:xfrm>
          <a:prstGeom prst="chevron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Cheurón"/>
          <p:cNvSpPr/>
          <p:nvPr/>
        </p:nvSpPr>
        <p:spPr>
          <a:xfrm rot="10800000">
            <a:off x="7858116" y="0"/>
            <a:ext cx="1285884" cy="1714494"/>
          </a:xfrm>
          <a:prstGeom prst="chevron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Cheurón"/>
          <p:cNvSpPr/>
          <p:nvPr/>
        </p:nvSpPr>
        <p:spPr>
          <a:xfrm rot="10800000">
            <a:off x="7858116" y="1714494"/>
            <a:ext cx="1285884" cy="1714494"/>
          </a:xfrm>
          <a:prstGeom prst="chevron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Cheurón"/>
          <p:cNvSpPr/>
          <p:nvPr/>
        </p:nvSpPr>
        <p:spPr>
          <a:xfrm rot="10800000">
            <a:off x="7858116" y="3429006"/>
            <a:ext cx="1285884" cy="1714494"/>
          </a:xfrm>
          <a:prstGeom prst="chevron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Cheurón"/>
          <p:cNvSpPr/>
          <p:nvPr/>
        </p:nvSpPr>
        <p:spPr>
          <a:xfrm rot="10800000">
            <a:off x="6858016" y="0"/>
            <a:ext cx="1285884" cy="1714494"/>
          </a:xfrm>
          <a:prstGeom prst="chevron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Cheurón"/>
          <p:cNvSpPr/>
          <p:nvPr/>
        </p:nvSpPr>
        <p:spPr>
          <a:xfrm rot="10800000">
            <a:off x="6858016" y="1714494"/>
            <a:ext cx="1285884" cy="1714494"/>
          </a:xfrm>
          <a:prstGeom prst="chevron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Cheurón"/>
          <p:cNvSpPr/>
          <p:nvPr/>
        </p:nvSpPr>
        <p:spPr>
          <a:xfrm rot="10800000">
            <a:off x="6858016" y="3429006"/>
            <a:ext cx="1285884" cy="1714494"/>
          </a:xfrm>
          <a:prstGeom prst="chevron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Cheurón"/>
          <p:cNvSpPr/>
          <p:nvPr/>
        </p:nvSpPr>
        <p:spPr>
          <a:xfrm rot="10800000">
            <a:off x="5786446" y="0"/>
            <a:ext cx="1285884" cy="1714494"/>
          </a:xfrm>
          <a:prstGeom prst="chevron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Cheurón"/>
          <p:cNvSpPr/>
          <p:nvPr/>
        </p:nvSpPr>
        <p:spPr>
          <a:xfrm rot="10800000">
            <a:off x="5786446" y="1714494"/>
            <a:ext cx="1285884" cy="1714494"/>
          </a:xfrm>
          <a:prstGeom prst="chevron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Cheurón"/>
          <p:cNvSpPr/>
          <p:nvPr/>
        </p:nvSpPr>
        <p:spPr>
          <a:xfrm rot="10800000">
            <a:off x="5786446" y="3429006"/>
            <a:ext cx="1285884" cy="1714494"/>
          </a:xfrm>
          <a:prstGeom prst="chevron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Cheurón"/>
          <p:cNvSpPr/>
          <p:nvPr/>
        </p:nvSpPr>
        <p:spPr>
          <a:xfrm rot="10800000">
            <a:off x="4786314" y="0"/>
            <a:ext cx="1285884" cy="1714494"/>
          </a:xfrm>
          <a:prstGeom prst="chevron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Cheurón"/>
          <p:cNvSpPr/>
          <p:nvPr/>
        </p:nvSpPr>
        <p:spPr>
          <a:xfrm rot="10800000">
            <a:off x="4786314" y="1714494"/>
            <a:ext cx="1285884" cy="1714494"/>
          </a:xfrm>
          <a:prstGeom prst="chevron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Cheurón"/>
          <p:cNvSpPr/>
          <p:nvPr/>
        </p:nvSpPr>
        <p:spPr>
          <a:xfrm rot="10800000">
            <a:off x="4786314" y="3429006"/>
            <a:ext cx="1285884" cy="1714494"/>
          </a:xfrm>
          <a:prstGeom prst="chevron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8" name="27 Rectángulo"/>
          <p:cNvSpPr/>
          <p:nvPr/>
        </p:nvSpPr>
        <p:spPr>
          <a:xfrm>
            <a:off x="-285784" y="-285770"/>
            <a:ext cx="9715504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-1500230" y="-1214464"/>
            <a:ext cx="11930146" cy="7715304"/>
          </a:xfrm>
          <a:prstGeom prst="rect">
            <a:avLst/>
          </a:prstGeom>
          <a:gradFill flip="none" rotWithShape="1">
            <a:gsLst>
              <a:gs pos="94000">
                <a:schemeClr val="tx2">
                  <a:lumMod val="60000"/>
                  <a:lumOff val="40000"/>
                </a:schemeClr>
              </a:gs>
              <a:gs pos="50000">
                <a:schemeClr val="accent1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accent1">
                  <a:lumMod val="20000"/>
                  <a:lumOff val="80000"/>
                  <a:shade val="100000"/>
                  <a:satMod val="115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3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9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2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3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5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6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8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9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41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2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44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5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47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8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0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1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3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4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6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7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9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0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2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3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5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6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8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9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1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2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4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5" fill="hold">
                            <p:stCondLst>
                              <p:cond delay="2000"/>
                            </p:stCondLst>
                            <p:childTnLst>
                              <p:par>
                                <p:cTn id="176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2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2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0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3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3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3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9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4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2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43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4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49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1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52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4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55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58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3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4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7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8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1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2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5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6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9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0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3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4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7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8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1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2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5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6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8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09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1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12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4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15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18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21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3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24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6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27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30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2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33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5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36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8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39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42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4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0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9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2060"/>
            </a:gs>
            <a:gs pos="50000">
              <a:schemeClr val="accent1">
                <a:lumMod val="40000"/>
                <a:lumOff val="60000"/>
                <a:shade val="67500"/>
                <a:satMod val="115000"/>
              </a:schemeClr>
            </a:gs>
            <a:gs pos="100000">
              <a:schemeClr val="accent1">
                <a:lumMod val="40000"/>
                <a:lumOff val="60000"/>
                <a:shade val="100000"/>
                <a:satMod val="115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90778d8707f2009588166d992d42ca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2jLba0kuZDfF7k8bZWrG173wxi8.png"/>
          <p:cNvPicPr>
            <a:picLocks noChangeAspect="1"/>
          </p:cNvPicPr>
          <p:nvPr/>
        </p:nvPicPr>
        <p:blipFill>
          <a:blip r:embed="rId3">
            <a:grayscl/>
            <a:lum bright="40000"/>
          </a:blip>
          <a:srcRect b="7575"/>
          <a:stretch>
            <a:fillRect/>
          </a:stretch>
        </p:blipFill>
        <p:spPr>
          <a:xfrm>
            <a:off x="2500298" y="428610"/>
            <a:ext cx="4572032" cy="4357718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-285784" y="-285770"/>
            <a:ext cx="9715504" cy="6858000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-1500230" y="-1214464"/>
            <a:ext cx="11930146" cy="7715304"/>
          </a:xfrm>
          <a:prstGeom prst="rect">
            <a:avLst/>
          </a:prstGeom>
          <a:gradFill flip="none" rotWithShape="1">
            <a:gsLst>
              <a:gs pos="94000">
                <a:schemeClr val="tx2">
                  <a:lumMod val="60000"/>
                  <a:lumOff val="40000"/>
                </a:schemeClr>
              </a:gs>
              <a:gs pos="50000">
                <a:schemeClr val="accent1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accent1">
                  <a:lumMod val="20000"/>
                  <a:lumOff val="80000"/>
                  <a:shade val="100000"/>
                  <a:satMod val="115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3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2060"/>
            </a:gs>
            <a:gs pos="50000">
              <a:schemeClr val="accent1">
                <a:lumMod val="40000"/>
                <a:lumOff val="60000"/>
                <a:shade val="67500"/>
                <a:satMod val="115000"/>
              </a:schemeClr>
            </a:gs>
            <a:gs pos="100000">
              <a:schemeClr val="accent1">
                <a:lumMod val="40000"/>
                <a:lumOff val="60000"/>
                <a:shade val="100000"/>
                <a:satMod val="115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e5890722630ce3b192f1b6e83782ba0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 flipV="1">
            <a:off x="0" y="4982782"/>
            <a:ext cx="9144000" cy="160717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0" scaled="1"/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flipV="1">
            <a:off x="785786" y="4714890"/>
            <a:ext cx="7572428" cy="214294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0" scaled="1"/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flipV="1">
            <a:off x="1000100" y="4446998"/>
            <a:ext cx="7000924" cy="214292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0" scaled="1"/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flipV="1">
            <a:off x="1500166" y="4179105"/>
            <a:ext cx="6072230" cy="214292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0" scaled="1"/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flipV="1">
            <a:off x="2071670" y="3911213"/>
            <a:ext cx="4929222" cy="214314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0" scaled="1"/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flipV="1">
            <a:off x="2571736" y="3643320"/>
            <a:ext cx="4000528" cy="214314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0" scaled="1"/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flipV="1">
            <a:off x="2928926" y="3375428"/>
            <a:ext cx="3214710" cy="214314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0" scaled="1"/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flipV="1">
            <a:off x="3571868" y="3107535"/>
            <a:ext cx="2071702" cy="214314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0" scaled="1"/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flipV="1">
            <a:off x="4000496" y="2893221"/>
            <a:ext cx="1214446" cy="160736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0" scaled="1"/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flipV="1">
            <a:off x="4286248" y="2625328"/>
            <a:ext cx="571504" cy="160736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0" scaled="1"/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flipV="1">
            <a:off x="0" y="0"/>
            <a:ext cx="9144000" cy="160717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10800000" scaled="1"/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flipV="1">
            <a:off x="785786" y="214296"/>
            <a:ext cx="7715304" cy="214314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10800000" scaled="1"/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flipV="1">
            <a:off x="1071538" y="482189"/>
            <a:ext cx="7000924" cy="214292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10800000" scaled="1"/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flipV="1">
            <a:off x="1643042" y="750081"/>
            <a:ext cx="6072230" cy="214292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10800000" scaled="1"/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flipV="1">
            <a:off x="2143108" y="1017974"/>
            <a:ext cx="4929222" cy="214314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10800000" scaled="1"/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flipV="1">
            <a:off x="2643174" y="1285866"/>
            <a:ext cx="4000528" cy="214314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10800000" scaled="1"/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 flipV="1">
            <a:off x="3000364" y="1553759"/>
            <a:ext cx="3214710" cy="214314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10800000" scaled="1"/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 flipV="1">
            <a:off x="3500430" y="1875230"/>
            <a:ext cx="2071702" cy="214314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10800000" scaled="1"/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 flipV="1">
            <a:off x="3929058" y="2143122"/>
            <a:ext cx="1214446" cy="160736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10800000" scaled="1"/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 flipV="1">
            <a:off x="4286248" y="2411014"/>
            <a:ext cx="571504" cy="160736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10800000" scaled="1"/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-285784" y="-285770"/>
            <a:ext cx="9715504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-1500230" y="-1214464"/>
            <a:ext cx="11930146" cy="7715304"/>
          </a:xfrm>
          <a:prstGeom prst="rect">
            <a:avLst/>
          </a:prstGeom>
          <a:gradFill flip="none" rotWithShape="1">
            <a:gsLst>
              <a:gs pos="94000">
                <a:schemeClr val="tx2">
                  <a:lumMod val="60000"/>
                  <a:lumOff val="40000"/>
                </a:schemeClr>
              </a:gs>
              <a:gs pos="50000">
                <a:schemeClr val="accent1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accent1">
                  <a:lumMod val="20000"/>
                  <a:lumOff val="80000"/>
                  <a:shade val="100000"/>
                  <a:satMod val="115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9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5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8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1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4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7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0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3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6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3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6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7" fill="hold">
                            <p:stCondLst>
                              <p:cond delay="2000"/>
                            </p:stCondLst>
                            <p:childTnLst>
                              <p:par>
                                <p:cTn id="148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29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1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3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4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35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38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41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3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44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6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47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50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53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5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56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8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5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6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6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7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6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0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7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7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7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9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8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2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83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86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2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9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7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5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2060"/>
            </a:gs>
            <a:gs pos="50000">
              <a:schemeClr val="accent1">
                <a:lumMod val="40000"/>
                <a:lumOff val="60000"/>
                <a:shade val="67500"/>
                <a:satMod val="115000"/>
              </a:schemeClr>
            </a:gs>
            <a:gs pos="100000">
              <a:schemeClr val="accent1">
                <a:lumMod val="40000"/>
                <a:lumOff val="60000"/>
                <a:shade val="100000"/>
                <a:satMod val="115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acb31f24d154cd01dc6db72c093445b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/>
          <a:stretch>
            <a:fillRect/>
          </a:stretch>
        </p:blipFill>
        <p:spPr bwMode="auto">
          <a:xfrm>
            <a:off x="2571736" y="0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4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/>
          <a:stretch>
            <a:fillRect/>
          </a:stretch>
        </p:blipFill>
        <p:spPr bwMode="auto">
          <a:xfrm flipH="1">
            <a:off x="4572000" y="0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/>
          <a:stretch>
            <a:fillRect/>
          </a:stretch>
        </p:blipFill>
        <p:spPr bwMode="auto">
          <a:xfrm>
            <a:off x="2571736" y="357172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/>
          <a:stretch>
            <a:fillRect/>
          </a:stretch>
        </p:blipFill>
        <p:spPr bwMode="auto">
          <a:xfrm flipH="1">
            <a:off x="4572000" y="357172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/>
          <a:stretch>
            <a:fillRect/>
          </a:stretch>
        </p:blipFill>
        <p:spPr bwMode="auto">
          <a:xfrm>
            <a:off x="2571736" y="642942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8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/>
          <a:stretch>
            <a:fillRect/>
          </a:stretch>
        </p:blipFill>
        <p:spPr bwMode="auto">
          <a:xfrm flipH="1">
            <a:off x="4572000" y="642942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9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/>
          <a:stretch>
            <a:fillRect/>
          </a:stretch>
        </p:blipFill>
        <p:spPr bwMode="auto">
          <a:xfrm>
            <a:off x="2571736" y="1000114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0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/>
          <a:stretch>
            <a:fillRect/>
          </a:stretch>
        </p:blipFill>
        <p:spPr bwMode="auto">
          <a:xfrm flipH="1">
            <a:off x="4572000" y="1000114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1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/>
          <a:stretch>
            <a:fillRect/>
          </a:stretch>
        </p:blipFill>
        <p:spPr bwMode="auto">
          <a:xfrm>
            <a:off x="2571736" y="1285884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2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/>
          <a:stretch>
            <a:fillRect/>
          </a:stretch>
        </p:blipFill>
        <p:spPr bwMode="auto">
          <a:xfrm flipH="1">
            <a:off x="4572000" y="1285884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3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/>
          <a:stretch>
            <a:fillRect/>
          </a:stretch>
        </p:blipFill>
        <p:spPr bwMode="auto">
          <a:xfrm>
            <a:off x="2571736" y="1643056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4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/>
          <a:stretch>
            <a:fillRect/>
          </a:stretch>
        </p:blipFill>
        <p:spPr bwMode="auto">
          <a:xfrm flipH="1">
            <a:off x="4572000" y="1643056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5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/>
          <a:stretch>
            <a:fillRect/>
          </a:stretch>
        </p:blipFill>
        <p:spPr bwMode="auto">
          <a:xfrm>
            <a:off x="2571736" y="1928826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6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/>
          <a:stretch>
            <a:fillRect/>
          </a:stretch>
        </p:blipFill>
        <p:spPr bwMode="auto">
          <a:xfrm flipH="1">
            <a:off x="4572000" y="1928826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7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/>
          <a:stretch>
            <a:fillRect/>
          </a:stretch>
        </p:blipFill>
        <p:spPr bwMode="auto">
          <a:xfrm>
            <a:off x="2571736" y="2285998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8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/>
          <a:stretch>
            <a:fillRect/>
          </a:stretch>
        </p:blipFill>
        <p:spPr bwMode="auto">
          <a:xfrm flipH="1">
            <a:off x="4572000" y="2285998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9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/>
          <a:stretch>
            <a:fillRect/>
          </a:stretch>
        </p:blipFill>
        <p:spPr bwMode="auto">
          <a:xfrm>
            <a:off x="2571736" y="2571768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0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/>
          <a:stretch>
            <a:fillRect/>
          </a:stretch>
        </p:blipFill>
        <p:spPr bwMode="auto">
          <a:xfrm flipH="1">
            <a:off x="4572000" y="2571768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1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/>
          <a:stretch>
            <a:fillRect/>
          </a:stretch>
        </p:blipFill>
        <p:spPr bwMode="auto">
          <a:xfrm>
            <a:off x="2571736" y="2928940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2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/>
          <a:stretch>
            <a:fillRect/>
          </a:stretch>
        </p:blipFill>
        <p:spPr bwMode="auto">
          <a:xfrm flipH="1">
            <a:off x="4572000" y="2928940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3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/>
          <a:stretch>
            <a:fillRect/>
          </a:stretch>
        </p:blipFill>
        <p:spPr bwMode="auto">
          <a:xfrm>
            <a:off x="2571736" y="3214710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4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/>
          <a:stretch>
            <a:fillRect/>
          </a:stretch>
        </p:blipFill>
        <p:spPr bwMode="auto">
          <a:xfrm flipH="1">
            <a:off x="4572000" y="3214710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5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/>
          <a:stretch>
            <a:fillRect/>
          </a:stretch>
        </p:blipFill>
        <p:spPr bwMode="auto">
          <a:xfrm>
            <a:off x="2571736" y="3571882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6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/>
          <a:stretch>
            <a:fillRect/>
          </a:stretch>
        </p:blipFill>
        <p:spPr bwMode="auto">
          <a:xfrm flipH="1">
            <a:off x="4572000" y="3571882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sp>
        <p:nvSpPr>
          <p:cNvPr id="27" name="26 Rectángulo"/>
          <p:cNvSpPr/>
          <p:nvPr/>
        </p:nvSpPr>
        <p:spPr>
          <a:xfrm>
            <a:off x="-285784" y="-285770"/>
            <a:ext cx="9715504" cy="6858000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>
            <a:off x="-1500230" y="-1214464"/>
            <a:ext cx="11930146" cy="7715304"/>
          </a:xfrm>
          <a:prstGeom prst="rect">
            <a:avLst/>
          </a:prstGeom>
          <a:gradFill flip="none" rotWithShape="1">
            <a:gsLst>
              <a:gs pos="94000">
                <a:schemeClr val="tx2">
                  <a:lumMod val="60000"/>
                  <a:lumOff val="40000"/>
                </a:schemeClr>
              </a:gs>
              <a:gs pos="50000">
                <a:schemeClr val="accent1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accent1">
                  <a:lumMod val="20000"/>
                  <a:lumOff val="80000"/>
                  <a:shade val="100000"/>
                  <a:satMod val="115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0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1" fill="hold">
                            <p:stCondLst>
                              <p:cond delay="4000"/>
                            </p:stCondLst>
                            <p:childTnLst>
                              <p:par>
                                <p:cTn id="152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7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1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5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9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5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0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0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5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animBg="1"/>
      <p:bldP spid="28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2060"/>
            </a:gs>
            <a:gs pos="50000">
              <a:schemeClr val="tx2">
                <a:lumMod val="40000"/>
                <a:lumOff val="60000"/>
                <a:shade val="67500"/>
                <a:satMod val="115000"/>
              </a:schemeClr>
            </a:gs>
            <a:gs pos="100000">
              <a:schemeClr val="tx2">
                <a:lumMod val="40000"/>
                <a:lumOff val="60000"/>
                <a:shade val="100000"/>
                <a:satMod val="115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e15c757b4a87ceae8b8bea202964218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Flecha curvada hacia la derecha"/>
          <p:cNvSpPr/>
          <p:nvPr/>
        </p:nvSpPr>
        <p:spPr>
          <a:xfrm>
            <a:off x="2143108" y="928676"/>
            <a:ext cx="2571768" cy="3107553"/>
          </a:xfrm>
          <a:prstGeom prst="curvedRightArrow">
            <a:avLst>
              <a:gd name="adj1" fmla="val 46605"/>
              <a:gd name="adj2" fmla="val 41061"/>
              <a:gd name="adj3" fmla="val 1053"/>
            </a:avLst>
          </a:prstGeom>
          <a:gradFill flip="none" rotWithShape="1">
            <a:gsLst>
              <a:gs pos="32000">
                <a:schemeClr val="tx2">
                  <a:lumMod val="75000"/>
                </a:schemeClr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135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Flecha curvada hacia la derecha"/>
          <p:cNvSpPr/>
          <p:nvPr/>
        </p:nvSpPr>
        <p:spPr>
          <a:xfrm rot="10800000">
            <a:off x="4643438" y="928676"/>
            <a:ext cx="2571768" cy="3107553"/>
          </a:xfrm>
          <a:prstGeom prst="curvedRightArrow">
            <a:avLst>
              <a:gd name="adj1" fmla="val 46605"/>
              <a:gd name="adj2" fmla="val 41061"/>
              <a:gd name="adj3" fmla="val 1053"/>
            </a:avLst>
          </a:prstGeom>
          <a:gradFill flip="none" rotWithShape="1">
            <a:gsLst>
              <a:gs pos="32000">
                <a:schemeClr val="tx2">
                  <a:lumMod val="75000"/>
                </a:schemeClr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135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-285784" y="-285770"/>
            <a:ext cx="9715504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-1500230" y="-1214464"/>
            <a:ext cx="11930146" cy="7715304"/>
          </a:xfrm>
          <a:prstGeom prst="rect">
            <a:avLst/>
          </a:prstGeom>
          <a:gradFill flip="none" rotWithShape="1">
            <a:gsLst>
              <a:gs pos="94000">
                <a:schemeClr val="tx2">
                  <a:lumMod val="60000"/>
                  <a:lumOff val="40000"/>
                </a:schemeClr>
              </a:gs>
              <a:gs pos="50000">
                <a:schemeClr val="accent1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accent1">
                  <a:lumMod val="20000"/>
                  <a:lumOff val="80000"/>
                  <a:shade val="100000"/>
                  <a:satMod val="115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9" presetClass="exit" presetSubtype="0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9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3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" presetID="23" presetClass="exit" presetSubtype="544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23" presetClass="exit" presetSubtype="544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5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4" grpId="4" animBg="1"/>
      <p:bldP spid="4" grpId="5" animBg="1"/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  <p:bldP spid="7" grpId="0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0000"/>
            </a:gs>
            <a:gs pos="39999">
              <a:srgbClr val="0A128C"/>
            </a:gs>
            <a:gs pos="70000">
              <a:srgbClr val="181CC7"/>
            </a:gs>
            <a:gs pos="88000">
              <a:srgbClr val="7005D4"/>
            </a:gs>
            <a:gs pos="100000">
              <a:srgbClr val="8C3D91"/>
            </a:gs>
          </a:gsLst>
          <a:lin ang="162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eddddc49efa82c4acdf77466713234d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4 Paralelogramo"/>
          <p:cNvSpPr/>
          <p:nvPr/>
        </p:nvSpPr>
        <p:spPr>
          <a:xfrm rot="16200000">
            <a:off x="2000249" y="-2000251"/>
            <a:ext cx="5143501" cy="9144001"/>
          </a:xfrm>
          <a:prstGeom prst="parallelogram">
            <a:avLst>
              <a:gd name="adj" fmla="val 93437"/>
            </a:avLst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  <a:tileRect/>
          </a:gradFill>
          <a:ln w="3175"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Paralelogramo"/>
          <p:cNvSpPr/>
          <p:nvPr/>
        </p:nvSpPr>
        <p:spPr>
          <a:xfrm rot="16200000">
            <a:off x="1741292" y="-1330545"/>
            <a:ext cx="4661312" cy="8286775"/>
          </a:xfrm>
          <a:prstGeom prst="parallelogram">
            <a:avLst>
              <a:gd name="adj" fmla="val 93437"/>
            </a:avLst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  <a:tileRect/>
          </a:gradFill>
          <a:ln w="3175"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Paralelogramo"/>
          <p:cNvSpPr/>
          <p:nvPr/>
        </p:nvSpPr>
        <p:spPr>
          <a:xfrm rot="16200000">
            <a:off x="2669957" y="-1812730"/>
            <a:ext cx="4661312" cy="8286775"/>
          </a:xfrm>
          <a:prstGeom prst="parallelogram">
            <a:avLst>
              <a:gd name="adj" fmla="val 93437"/>
            </a:avLst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  <a:tileRect/>
          </a:gradFill>
          <a:ln w="3175"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Paralelogramo"/>
          <p:cNvSpPr/>
          <p:nvPr/>
        </p:nvSpPr>
        <p:spPr>
          <a:xfrm rot="16200000">
            <a:off x="1553767" y="-660814"/>
            <a:ext cx="4179104" cy="7429518"/>
          </a:xfrm>
          <a:prstGeom prst="parallelogram">
            <a:avLst>
              <a:gd name="adj" fmla="val 92069"/>
            </a:avLst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  <a:tileRect/>
          </a:gradFill>
          <a:ln w="3175"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Paralelogramo"/>
          <p:cNvSpPr/>
          <p:nvPr/>
        </p:nvSpPr>
        <p:spPr>
          <a:xfrm rot="16200000">
            <a:off x="3339691" y="-1625205"/>
            <a:ext cx="4179104" cy="7429518"/>
          </a:xfrm>
          <a:prstGeom prst="parallelogram">
            <a:avLst>
              <a:gd name="adj" fmla="val 93437"/>
            </a:avLst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  <a:tileRect/>
          </a:gradFill>
          <a:ln w="3175"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Paralelogramo"/>
          <p:cNvSpPr/>
          <p:nvPr/>
        </p:nvSpPr>
        <p:spPr>
          <a:xfrm rot="16200000">
            <a:off x="1375173" y="-53590"/>
            <a:ext cx="3750477" cy="6643701"/>
          </a:xfrm>
          <a:prstGeom prst="parallelogram">
            <a:avLst>
              <a:gd name="adj" fmla="val 92294"/>
            </a:avLst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  <a:tileRect/>
          </a:gradFill>
          <a:ln w="3175"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1" name="10 Paralelogramo"/>
          <p:cNvSpPr/>
          <p:nvPr/>
        </p:nvSpPr>
        <p:spPr>
          <a:xfrm rot="16200000">
            <a:off x="3946913" y="-1446610"/>
            <a:ext cx="3750477" cy="6643701"/>
          </a:xfrm>
          <a:prstGeom prst="parallelogram">
            <a:avLst>
              <a:gd name="adj" fmla="val 92294"/>
            </a:avLst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  <a:tileRect/>
          </a:gradFill>
          <a:ln w="3175"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Paralelogramo"/>
          <p:cNvSpPr/>
          <p:nvPr/>
        </p:nvSpPr>
        <p:spPr>
          <a:xfrm rot="16200000">
            <a:off x="1196580" y="553633"/>
            <a:ext cx="3321849" cy="5857882"/>
          </a:xfrm>
          <a:prstGeom prst="parallelogram">
            <a:avLst>
              <a:gd name="adj" fmla="val 91004"/>
            </a:avLst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  <a:tileRect/>
          </a:gradFill>
          <a:ln w="3175"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Paralelogramo"/>
          <p:cNvSpPr/>
          <p:nvPr/>
        </p:nvSpPr>
        <p:spPr>
          <a:xfrm rot="16200000">
            <a:off x="4554136" y="-1268016"/>
            <a:ext cx="3321849" cy="5857882"/>
          </a:xfrm>
          <a:prstGeom prst="parallelogram">
            <a:avLst>
              <a:gd name="adj" fmla="val 91004"/>
            </a:avLst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  <a:tileRect/>
          </a:gradFill>
          <a:ln w="3175"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Paralelogramo"/>
          <p:cNvSpPr/>
          <p:nvPr/>
        </p:nvSpPr>
        <p:spPr>
          <a:xfrm rot="16200000">
            <a:off x="1017982" y="1160855"/>
            <a:ext cx="2893221" cy="5072066"/>
          </a:xfrm>
          <a:prstGeom prst="parallelogram">
            <a:avLst>
              <a:gd name="adj" fmla="val 88991"/>
            </a:avLst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  <a:tileRect/>
          </a:gradFill>
          <a:ln w="3175"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Paralelogramo"/>
          <p:cNvSpPr/>
          <p:nvPr/>
        </p:nvSpPr>
        <p:spPr>
          <a:xfrm rot="16200000">
            <a:off x="5161358" y="-1089422"/>
            <a:ext cx="2893221" cy="5072066"/>
          </a:xfrm>
          <a:prstGeom prst="parallelogram">
            <a:avLst>
              <a:gd name="adj" fmla="val 88991"/>
            </a:avLst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  <a:tileRect/>
          </a:gradFill>
          <a:ln w="3175"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Paralelogramo"/>
          <p:cNvSpPr/>
          <p:nvPr/>
        </p:nvSpPr>
        <p:spPr>
          <a:xfrm rot="16200000">
            <a:off x="759019" y="1902024"/>
            <a:ext cx="2411015" cy="4071934"/>
          </a:xfrm>
          <a:prstGeom prst="parallelogram">
            <a:avLst>
              <a:gd name="adj" fmla="val 86621"/>
            </a:avLst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  <a:tileRect/>
          </a:gradFill>
          <a:ln w="3175"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Paralelogramo"/>
          <p:cNvSpPr/>
          <p:nvPr/>
        </p:nvSpPr>
        <p:spPr>
          <a:xfrm rot="16200000">
            <a:off x="5902527" y="-830459"/>
            <a:ext cx="2411015" cy="4071934"/>
          </a:xfrm>
          <a:prstGeom prst="parallelogram">
            <a:avLst>
              <a:gd name="adj" fmla="val 86621"/>
            </a:avLst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  <a:tileRect/>
          </a:gradFill>
          <a:ln w="3175"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Paralelogramo"/>
          <p:cNvSpPr/>
          <p:nvPr/>
        </p:nvSpPr>
        <p:spPr>
          <a:xfrm rot="16200000">
            <a:off x="544705" y="2544966"/>
            <a:ext cx="1982387" cy="3214678"/>
          </a:xfrm>
          <a:prstGeom prst="parallelogram">
            <a:avLst>
              <a:gd name="adj" fmla="val 84459"/>
            </a:avLst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  <a:tileRect/>
          </a:gradFill>
          <a:ln w="3175"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Paralelogramo"/>
          <p:cNvSpPr/>
          <p:nvPr/>
        </p:nvSpPr>
        <p:spPr>
          <a:xfrm rot="16200000">
            <a:off x="6545469" y="-616145"/>
            <a:ext cx="1982387" cy="3214678"/>
          </a:xfrm>
          <a:prstGeom prst="parallelogram">
            <a:avLst>
              <a:gd name="adj" fmla="val 84459"/>
            </a:avLst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  <a:tileRect/>
          </a:gradFill>
          <a:ln w="3175"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Paralelogramo"/>
          <p:cNvSpPr/>
          <p:nvPr/>
        </p:nvSpPr>
        <p:spPr>
          <a:xfrm rot="16200000">
            <a:off x="330391" y="3187908"/>
            <a:ext cx="1553759" cy="2357422"/>
          </a:xfrm>
          <a:prstGeom prst="parallelogram">
            <a:avLst>
              <a:gd name="adj" fmla="val 80649"/>
            </a:avLst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  <a:tileRect/>
          </a:gradFill>
          <a:ln w="3175"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Paralelogramo"/>
          <p:cNvSpPr/>
          <p:nvPr/>
        </p:nvSpPr>
        <p:spPr>
          <a:xfrm rot="16200000">
            <a:off x="7188410" y="-401831"/>
            <a:ext cx="1553759" cy="2357422"/>
          </a:xfrm>
          <a:prstGeom prst="parallelogram">
            <a:avLst>
              <a:gd name="adj" fmla="val 80649"/>
            </a:avLst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  <a:tileRect/>
          </a:gradFill>
          <a:ln w="3175"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Paralelogramo"/>
          <p:cNvSpPr/>
          <p:nvPr/>
        </p:nvSpPr>
        <p:spPr>
          <a:xfrm rot="16200000">
            <a:off x="89288" y="3804061"/>
            <a:ext cx="1178709" cy="1500166"/>
          </a:xfrm>
          <a:prstGeom prst="parallelogram">
            <a:avLst>
              <a:gd name="adj" fmla="val 76205"/>
            </a:avLst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  <a:tileRect/>
          </a:gradFill>
          <a:ln w="3175"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Paralelogramo"/>
          <p:cNvSpPr/>
          <p:nvPr/>
        </p:nvSpPr>
        <p:spPr>
          <a:xfrm rot="16200000">
            <a:off x="7858142" y="-214306"/>
            <a:ext cx="1071552" cy="1500166"/>
          </a:xfrm>
          <a:prstGeom prst="parallelogram">
            <a:avLst>
              <a:gd name="adj" fmla="val 70872"/>
            </a:avLst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  <a:tileRect/>
          </a:gradFill>
          <a:ln w="3175"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Paralelogramo"/>
          <p:cNvSpPr/>
          <p:nvPr/>
        </p:nvSpPr>
        <p:spPr>
          <a:xfrm rot="16200000">
            <a:off x="8920" y="4366635"/>
            <a:ext cx="696503" cy="857224"/>
          </a:xfrm>
          <a:prstGeom prst="parallelogram">
            <a:avLst>
              <a:gd name="adj" fmla="val 66701"/>
            </a:avLst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  <a:tileRect/>
          </a:gradFill>
          <a:ln w="3175"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Paralelogramo"/>
          <p:cNvSpPr/>
          <p:nvPr/>
        </p:nvSpPr>
        <p:spPr>
          <a:xfrm rot="16415709">
            <a:off x="8403081" y="-250537"/>
            <a:ext cx="589346" cy="857224"/>
          </a:xfrm>
          <a:prstGeom prst="parallelogram">
            <a:avLst>
              <a:gd name="adj" fmla="val 59428"/>
            </a:avLst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  <a:tileRect/>
          </a:gradFill>
          <a:ln w="3175"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-285784" y="-285770"/>
            <a:ext cx="9715504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-1500230" y="-1214464"/>
            <a:ext cx="11930146" cy="7715304"/>
          </a:xfrm>
          <a:prstGeom prst="rect">
            <a:avLst/>
          </a:prstGeom>
          <a:gradFill flip="none" rotWithShape="1">
            <a:gsLst>
              <a:gs pos="94000">
                <a:schemeClr val="tx2">
                  <a:lumMod val="60000"/>
                  <a:lumOff val="40000"/>
                </a:schemeClr>
              </a:gs>
              <a:gs pos="50000">
                <a:schemeClr val="accent1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accent1">
                  <a:lumMod val="20000"/>
                  <a:lumOff val="80000"/>
                  <a:shade val="100000"/>
                  <a:satMod val="115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4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1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8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5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2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9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6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3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0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7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4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1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6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8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5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6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2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9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0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5" presetID="2" presetClass="exit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5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7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8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2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0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4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8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9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2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3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9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4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2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4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46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49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1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52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4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55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58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61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3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64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6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67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7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73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5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7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8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79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8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85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7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88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0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91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94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6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97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9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0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2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6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30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1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1" grpId="0" animBg="1"/>
      <p:bldP spid="21" grpId="1" animBg="1"/>
      <p:bldP spid="22" grpId="0" animBg="1"/>
      <p:bldP spid="22" grpId="1" animBg="1"/>
      <p:bldP spid="23" grpId="0" animBg="1"/>
      <p:bldP spid="23" grpId="1" animBg="1"/>
      <p:bldP spid="24" grpId="0" animBg="1"/>
      <p:bldP spid="24" grpId="1" animBg="1"/>
      <p:bldP spid="25" grpId="0" animBg="1"/>
      <p:bldP spid="25" grpId="1" animBg="1"/>
      <p:bldP spid="26" grpId="0" animBg="1"/>
      <p:bldP spid="27" grpId="0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2">
                <a:lumMod val="75000"/>
              </a:schemeClr>
            </a:gs>
            <a:gs pos="50000">
              <a:schemeClr val="accent1">
                <a:lumMod val="60000"/>
                <a:lumOff val="40000"/>
                <a:shade val="67500"/>
                <a:satMod val="115000"/>
              </a:schemeClr>
            </a:gs>
            <a:gs pos="100000">
              <a:schemeClr val="accent1">
                <a:lumMod val="60000"/>
                <a:lumOff val="40000"/>
                <a:shade val="100000"/>
                <a:satMod val="115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e665aa9c1c1487da823c73340cccce8c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 rot="13616775">
            <a:off x="2284720" y="3487662"/>
            <a:ext cx="2494053" cy="161659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1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1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rot="13616775">
            <a:off x="4494017" y="1425561"/>
            <a:ext cx="2589088" cy="128761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1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1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18997988">
            <a:off x="1972294" y="1555923"/>
            <a:ext cx="3143272" cy="16073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1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1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18997988">
            <a:off x="4055210" y="3468263"/>
            <a:ext cx="3143272" cy="16073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1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1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18997988">
            <a:off x="1787589" y="1376796"/>
            <a:ext cx="3143272" cy="16073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1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1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13616775">
            <a:off x="4666273" y="1277923"/>
            <a:ext cx="2589088" cy="158759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1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1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18997988">
            <a:off x="4198086" y="3628998"/>
            <a:ext cx="3143272" cy="16073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1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1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13616775">
            <a:off x="2117297" y="3671775"/>
            <a:ext cx="2494053" cy="160767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1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1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18997988">
            <a:off x="1573274" y="1216060"/>
            <a:ext cx="3143272" cy="16073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1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1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13616775">
            <a:off x="4889528" y="1100330"/>
            <a:ext cx="2589088" cy="175771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1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1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18997988">
            <a:off x="4340962" y="3736155"/>
            <a:ext cx="3143272" cy="16073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1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1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13616775">
            <a:off x="1927529" y="3809133"/>
            <a:ext cx="2494053" cy="161659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1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1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-285784" y="-285770"/>
            <a:ext cx="9715504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-1500230" y="-1214464"/>
            <a:ext cx="11930146" cy="7715304"/>
          </a:xfrm>
          <a:prstGeom prst="rect">
            <a:avLst/>
          </a:prstGeom>
          <a:gradFill flip="none" rotWithShape="1">
            <a:gsLst>
              <a:gs pos="94000">
                <a:schemeClr val="tx2">
                  <a:lumMod val="60000"/>
                  <a:lumOff val="40000"/>
                </a:schemeClr>
              </a:gs>
              <a:gs pos="50000">
                <a:schemeClr val="accent1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accent1">
                  <a:lumMod val="20000"/>
                  <a:lumOff val="80000"/>
                  <a:shade val="100000"/>
                  <a:satMod val="115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3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6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9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2000"/>
                            </p:stCondLst>
                            <p:childTnLst>
                              <p:par>
                                <p:cTn id="68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7" grpId="0" animBg="1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2060"/>
            </a:gs>
            <a:gs pos="50000">
              <a:schemeClr val="accent1">
                <a:lumMod val="60000"/>
                <a:lumOff val="40000"/>
                <a:shade val="67500"/>
                <a:satMod val="115000"/>
              </a:schemeClr>
            </a:gs>
            <a:gs pos="100000">
              <a:schemeClr val="accent1">
                <a:lumMod val="60000"/>
                <a:lumOff val="40000"/>
                <a:shade val="100000"/>
                <a:satMod val="115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c7ddebd9d413f7e2ac7cc80737d8994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 rot="13616775">
            <a:off x="2203016" y="3894292"/>
            <a:ext cx="2357454" cy="21431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 rot="18482726">
            <a:off x="4418408" y="3816096"/>
            <a:ext cx="2357454" cy="21431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rot="13616775">
            <a:off x="2203015" y="3197771"/>
            <a:ext cx="2357454" cy="21431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18482726">
            <a:off x="4418407" y="3119574"/>
            <a:ext cx="2357454" cy="21431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13616775">
            <a:off x="2203017" y="2608410"/>
            <a:ext cx="2357454" cy="21431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18482726">
            <a:off x="4418409" y="2530213"/>
            <a:ext cx="2357454" cy="21431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13616775">
            <a:off x="2203016" y="1911888"/>
            <a:ext cx="2357454" cy="21431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18482726">
            <a:off x="4418408" y="1833692"/>
            <a:ext cx="2357454" cy="21431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13616775">
            <a:off x="2274455" y="1322525"/>
            <a:ext cx="2357454" cy="21431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18482726">
            <a:off x="4489847" y="1244328"/>
            <a:ext cx="2357454" cy="21431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13616775">
            <a:off x="2274454" y="626004"/>
            <a:ext cx="2357454" cy="21431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18482726">
            <a:off x="4489846" y="547807"/>
            <a:ext cx="2357454" cy="21431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-285784" y="-285770"/>
            <a:ext cx="9715504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-1500230" y="-1214464"/>
            <a:ext cx="11930146" cy="7715304"/>
          </a:xfrm>
          <a:prstGeom prst="rect">
            <a:avLst/>
          </a:prstGeom>
          <a:gradFill flip="none" rotWithShape="1">
            <a:gsLst>
              <a:gs pos="94000">
                <a:schemeClr val="tx2">
                  <a:lumMod val="60000"/>
                  <a:lumOff val="40000"/>
                </a:schemeClr>
              </a:gs>
              <a:gs pos="50000">
                <a:schemeClr val="accent1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accent1">
                  <a:lumMod val="20000"/>
                  <a:lumOff val="80000"/>
                  <a:shade val="100000"/>
                  <a:satMod val="115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4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6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9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2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16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6" grpId="0" animBg="1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644000"/>
            </a:gs>
            <a:gs pos="50000">
              <a:schemeClr val="bg1">
                <a:lumMod val="95000"/>
                <a:shade val="67500"/>
                <a:satMod val="115000"/>
              </a:schemeClr>
            </a:gs>
            <a:gs pos="100000">
              <a:schemeClr val="bg1">
                <a:lumMod val="95000"/>
                <a:shade val="100000"/>
                <a:satMod val="115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konie-nieg-galop-1.jpe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 rot="904020">
            <a:off x="4397865" y="9722"/>
            <a:ext cx="191722" cy="884115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rot="20813016" flipH="1">
            <a:off x="4811114" y="10810"/>
            <a:ext cx="195364" cy="87063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904020">
            <a:off x="754528" y="9722"/>
            <a:ext cx="191722" cy="884115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20813016" flipH="1">
            <a:off x="1167777" y="10810"/>
            <a:ext cx="195364" cy="87063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904020">
            <a:off x="7969767" y="9722"/>
            <a:ext cx="191722" cy="884115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20813016" flipH="1">
            <a:off x="8383016" y="10810"/>
            <a:ext cx="195364" cy="87063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904020">
            <a:off x="2611916" y="9723"/>
            <a:ext cx="191722" cy="884115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20813016" flipH="1">
            <a:off x="3025165" y="10811"/>
            <a:ext cx="195364" cy="87063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904020">
            <a:off x="6398130" y="9722"/>
            <a:ext cx="191722" cy="884115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20813016" flipH="1">
            <a:off x="6811379" y="10810"/>
            <a:ext cx="195364" cy="87063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904020">
            <a:off x="4397864" y="652644"/>
            <a:ext cx="191722" cy="884115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20813016" flipH="1">
            <a:off x="4811113" y="653732"/>
            <a:ext cx="195364" cy="87063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904020">
            <a:off x="754527" y="652644"/>
            <a:ext cx="191722" cy="884115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rot="20813016" flipH="1">
            <a:off x="1167776" y="653732"/>
            <a:ext cx="195364" cy="87063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rot="904020">
            <a:off x="7969766" y="652644"/>
            <a:ext cx="191722" cy="884115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rot="20813016" flipH="1">
            <a:off x="8383015" y="653732"/>
            <a:ext cx="195364" cy="87063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 rot="904020">
            <a:off x="2611915" y="652645"/>
            <a:ext cx="191722" cy="884115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 rot="20813016" flipH="1">
            <a:off x="3025164" y="653733"/>
            <a:ext cx="195364" cy="87063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 rot="904020">
            <a:off x="6398129" y="652644"/>
            <a:ext cx="191722" cy="884115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 rot="20813016" flipH="1">
            <a:off x="6811378" y="653732"/>
            <a:ext cx="195364" cy="87063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 rot="904020">
            <a:off x="4397864" y="1295609"/>
            <a:ext cx="191722" cy="884115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 rot="20813016" flipH="1">
            <a:off x="4811113" y="1296697"/>
            <a:ext cx="195364" cy="87063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 rot="904020">
            <a:off x="754527" y="1295609"/>
            <a:ext cx="191722" cy="884115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 rot="20813016" flipH="1">
            <a:off x="1167776" y="1296697"/>
            <a:ext cx="195364" cy="87063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 rot="904020">
            <a:off x="7969766" y="1295609"/>
            <a:ext cx="191722" cy="884115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 rot="20813016" flipH="1">
            <a:off x="8383015" y="1296697"/>
            <a:ext cx="195364" cy="87063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 rot="904020">
            <a:off x="2611915" y="1295610"/>
            <a:ext cx="191722" cy="884115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 rot="20813016" flipH="1">
            <a:off x="3025164" y="1296698"/>
            <a:ext cx="195364" cy="87063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 rot="904020">
            <a:off x="6398129" y="1295609"/>
            <a:ext cx="191722" cy="884115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 rot="20813016" flipH="1">
            <a:off x="6811378" y="1296697"/>
            <a:ext cx="195364" cy="87063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 rot="904020">
            <a:off x="4397863" y="1938531"/>
            <a:ext cx="191722" cy="884115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 rot="20813016" flipH="1">
            <a:off x="4811112" y="1939619"/>
            <a:ext cx="195364" cy="87063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 rot="904020">
            <a:off x="754526" y="1938531"/>
            <a:ext cx="191722" cy="884115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 rot="20813016" flipH="1">
            <a:off x="1167775" y="1939619"/>
            <a:ext cx="195364" cy="87063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 rot="904020">
            <a:off x="7969765" y="1938531"/>
            <a:ext cx="191722" cy="884115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 rot="20813016" flipH="1">
            <a:off x="8383014" y="1939619"/>
            <a:ext cx="195364" cy="87063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ectángulo"/>
          <p:cNvSpPr/>
          <p:nvPr/>
        </p:nvSpPr>
        <p:spPr>
          <a:xfrm rot="904020">
            <a:off x="2611914" y="1938532"/>
            <a:ext cx="191722" cy="884115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Rectángulo"/>
          <p:cNvSpPr/>
          <p:nvPr/>
        </p:nvSpPr>
        <p:spPr>
          <a:xfrm rot="20813016" flipH="1">
            <a:off x="3025163" y="1939620"/>
            <a:ext cx="195364" cy="87063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Rectángulo"/>
          <p:cNvSpPr/>
          <p:nvPr/>
        </p:nvSpPr>
        <p:spPr>
          <a:xfrm rot="904020">
            <a:off x="6398128" y="1938531"/>
            <a:ext cx="191722" cy="884115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Rectángulo"/>
          <p:cNvSpPr/>
          <p:nvPr/>
        </p:nvSpPr>
        <p:spPr>
          <a:xfrm rot="20813016" flipH="1">
            <a:off x="6811377" y="1939619"/>
            <a:ext cx="195364" cy="87063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Rectángulo"/>
          <p:cNvSpPr/>
          <p:nvPr/>
        </p:nvSpPr>
        <p:spPr>
          <a:xfrm rot="904020">
            <a:off x="4397866" y="2581489"/>
            <a:ext cx="191722" cy="884115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Rectángulo"/>
          <p:cNvSpPr/>
          <p:nvPr/>
        </p:nvSpPr>
        <p:spPr>
          <a:xfrm rot="20813016" flipH="1">
            <a:off x="4811115" y="2582577"/>
            <a:ext cx="195364" cy="87063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Rectángulo"/>
          <p:cNvSpPr/>
          <p:nvPr/>
        </p:nvSpPr>
        <p:spPr>
          <a:xfrm rot="904020">
            <a:off x="754529" y="2581489"/>
            <a:ext cx="191722" cy="884115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Rectángulo"/>
          <p:cNvSpPr/>
          <p:nvPr/>
        </p:nvSpPr>
        <p:spPr>
          <a:xfrm rot="20813016" flipH="1">
            <a:off x="1167778" y="2582577"/>
            <a:ext cx="195364" cy="87063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Rectángulo"/>
          <p:cNvSpPr/>
          <p:nvPr/>
        </p:nvSpPr>
        <p:spPr>
          <a:xfrm rot="904020">
            <a:off x="7969768" y="2581489"/>
            <a:ext cx="191722" cy="884115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9" name="48 Rectángulo"/>
          <p:cNvSpPr/>
          <p:nvPr/>
        </p:nvSpPr>
        <p:spPr>
          <a:xfrm rot="20813016" flipH="1">
            <a:off x="8383017" y="2582577"/>
            <a:ext cx="195364" cy="87063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0" name="49 Rectángulo"/>
          <p:cNvSpPr/>
          <p:nvPr/>
        </p:nvSpPr>
        <p:spPr>
          <a:xfrm rot="904020">
            <a:off x="2611917" y="2581490"/>
            <a:ext cx="191722" cy="884115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1" name="50 Rectángulo"/>
          <p:cNvSpPr/>
          <p:nvPr/>
        </p:nvSpPr>
        <p:spPr>
          <a:xfrm rot="20813016" flipH="1">
            <a:off x="3025166" y="2582578"/>
            <a:ext cx="195364" cy="87063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2" name="51 Rectángulo"/>
          <p:cNvSpPr/>
          <p:nvPr/>
        </p:nvSpPr>
        <p:spPr>
          <a:xfrm rot="904020">
            <a:off x="6398131" y="2581489"/>
            <a:ext cx="191722" cy="884115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3" name="52 Rectángulo"/>
          <p:cNvSpPr/>
          <p:nvPr/>
        </p:nvSpPr>
        <p:spPr>
          <a:xfrm rot="20813016" flipH="1">
            <a:off x="6811380" y="2582577"/>
            <a:ext cx="195364" cy="87063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4" name="53 Rectángulo"/>
          <p:cNvSpPr/>
          <p:nvPr/>
        </p:nvSpPr>
        <p:spPr>
          <a:xfrm rot="904020">
            <a:off x="4397865" y="3224411"/>
            <a:ext cx="191722" cy="884115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5" name="54 Rectángulo"/>
          <p:cNvSpPr/>
          <p:nvPr/>
        </p:nvSpPr>
        <p:spPr>
          <a:xfrm rot="20813016" flipH="1">
            <a:off x="4811114" y="3225499"/>
            <a:ext cx="195364" cy="87063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6" name="55 Rectángulo"/>
          <p:cNvSpPr/>
          <p:nvPr/>
        </p:nvSpPr>
        <p:spPr>
          <a:xfrm rot="904020">
            <a:off x="754528" y="3224411"/>
            <a:ext cx="191722" cy="884115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7" name="56 Rectángulo"/>
          <p:cNvSpPr/>
          <p:nvPr/>
        </p:nvSpPr>
        <p:spPr>
          <a:xfrm rot="20813016" flipH="1">
            <a:off x="1167777" y="3225499"/>
            <a:ext cx="195364" cy="87063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8" name="57 Rectángulo"/>
          <p:cNvSpPr/>
          <p:nvPr/>
        </p:nvSpPr>
        <p:spPr>
          <a:xfrm rot="904020">
            <a:off x="7969767" y="3224411"/>
            <a:ext cx="191722" cy="884115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9" name="58 Rectángulo"/>
          <p:cNvSpPr/>
          <p:nvPr/>
        </p:nvSpPr>
        <p:spPr>
          <a:xfrm rot="20813016" flipH="1">
            <a:off x="8383016" y="3225499"/>
            <a:ext cx="195364" cy="87063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0" name="59 Rectángulo"/>
          <p:cNvSpPr/>
          <p:nvPr/>
        </p:nvSpPr>
        <p:spPr>
          <a:xfrm rot="904020">
            <a:off x="2611916" y="3224412"/>
            <a:ext cx="191722" cy="884115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1" name="60 Rectángulo"/>
          <p:cNvSpPr/>
          <p:nvPr/>
        </p:nvSpPr>
        <p:spPr>
          <a:xfrm rot="20813016" flipH="1">
            <a:off x="3025165" y="3225500"/>
            <a:ext cx="195364" cy="87063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2" name="61 Rectángulo"/>
          <p:cNvSpPr/>
          <p:nvPr/>
        </p:nvSpPr>
        <p:spPr>
          <a:xfrm rot="904020">
            <a:off x="6398130" y="3224411"/>
            <a:ext cx="191722" cy="884115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3" name="62 Rectángulo"/>
          <p:cNvSpPr/>
          <p:nvPr/>
        </p:nvSpPr>
        <p:spPr>
          <a:xfrm rot="20813016" flipH="1">
            <a:off x="6811379" y="3225499"/>
            <a:ext cx="195364" cy="87063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4" name="63 Rectángulo"/>
          <p:cNvSpPr/>
          <p:nvPr/>
        </p:nvSpPr>
        <p:spPr>
          <a:xfrm rot="904020">
            <a:off x="4397865" y="3867376"/>
            <a:ext cx="191722" cy="884115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5" name="64 Rectángulo"/>
          <p:cNvSpPr/>
          <p:nvPr/>
        </p:nvSpPr>
        <p:spPr>
          <a:xfrm rot="20813016" flipH="1">
            <a:off x="4811114" y="3868464"/>
            <a:ext cx="195364" cy="87063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6" name="65 Rectángulo"/>
          <p:cNvSpPr/>
          <p:nvPr/>
        </p:nvSpPr>
        <p:spPr>
          <a:xfrm rot="904020">
            <a:off x="754528" y="3867376"/>
            <a:ext cx="191722" cy="884115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7" name="66 Rectángulo"/>
          <p:cNvSpPr/>
          <p:nvPr/>
        </p:nvSpPr>
        <p:spPr>
          <a:xfrm rot="20813016" flipH="1">
            <a:off x="1167777" y="3868464"/>
            <a:ext cx="195364" cy="87063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8" name="67 Rectángulo"/>
          <p:cNvSpPr/>
          <p:nvPr/>
        </p:nvSpPr>
        <p:spPr>
          <a:xfrm rot="904020">
            <a:off x="7969767" y="3867376"/>
            <a:ext cx="191722" cy="884115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9" name="68 Rectángulo"/>
          <p:cNvSpPr/>
          <p:nvPr/>
        </p:nvSpPr>
        <p:spPr>
          <a:xfrm rot="20813016" flipH="1">
            <a:off x="8383016" y="3868464"/>
            <a:ext cx="195364" cy="87063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0" name="69 Rectángulo"/>
          <p:cNvSpPr/>
          <p:nvPr/>
        </p:nvSpPr>
        <p:spPr>
          <a:xfrm rot="904020">
            <a:off x="2611916" y="3867377"/>
            <a:ext cx="191722" cy="884115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1" name="70 Rectángulo"/>
          <p:cNvSpPr/>
          <p:nvPr/>
        </p:nvSpPr>
        <p:spPr>
          <a:xfrm rot="20813016" flipH="1">
            <a:off x="3025165" y="3868465"/>
            <a:ext cx="195364" cy="87063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2" name="71 Rectángulo"/>
          <p:cNvSpPr/>
          <p:nvPr/>
        </p:nvSpPr>
        <p:spPr>
          <a:xfrm rot="904020">
            <a:off x="6398130" y="3867376"/>
            <a:ext cx="191722" cy="884115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3" name="72 Rectángulo"/>
          <p:cNvSpPr/>
          <p:nvPr/>
        </p:nvSpPr>
        <p:spPr>
          <a:xfrm rot="20813016" flipH="1">
            <a:off x="6811379" y="3868464"/>
            <a:ext cx="195364" cy="87063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4" name="73 Rectángulo"/>
          <p:cNvSpPr/>
          <p:nvPr/>
        </p:nvSpPr>
        <p:spPr>
          <a:xfrm rot="904020">
            <a:off x="4397864" y="4510298"/>
            <a:ext cx="191722" cy="884115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5" name="74 Rectángulo"/>
          <p:cNvSpPr/>
          <p:nvPr/>
        </p:nvSpPr>
        <p:spPr>
          <a:xfrm rot="20813016" flipH="1">
            <a:off x="4811113" y="4511386"/>
            <a:ext cx="195364" cy="87063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6" name="75 Rectángulo"/>
          <p:cNvSpPr/>
          <p:nvPr/>
        </p:nvSpPr>
        <p:spPr>
          <a:xfrm rot="904020">
            <a:off x="754527" y="4510298"/>
            <a:ext cx="191722" cy="884115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7" name="76 Rectángulo"/>
          <p:cNvSpPr/>
          <p:nvPr/>
        </p:nvSpPr>
        <p:spPr>
          <a:xfrm rot="20813016" flipH="1">
            <a:off x="1167776" y="4511386"/>
            <a:ext cx="195364" cy="87063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8" name="77 Rectángulo"/>
          <p:cNvSpPr/>
          <p:nvPr/>
        </p:nvSpPr>
        <p:spPr>
          <a:xfrm rot="904020">
            <a:off x="7969766" y="4510298"/>
            <a:ext cx="191722" cy="884115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9" name="78 Rectángulo"/>
          <p:cNvSpPr/>
          <p:nvPr/>
        </p:nvSpPr>
        <p:spPr>
          <a:xfrm rot="20813016" flipH="1">
            <a:off x="8383015" y="4511386"/>
            <a:ext cx="195364" cy="87063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0" name="79 Rectángulo"/>
          <p:cNvSpPr/>
          <p:nvPr/>
        </p:nvSpPr>
        <p:spPr>
          <a:xfrm rot="904020">
            <a:off x="2611915" y="4510299"/>
            <a:ext cx="191722" cy="884115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1" name="80 Rectángulo"/>
          <p:cNvSpPr/>
          <p:nvPr/>
        </p:nvSpPr>
        <p:spPr>
          <a:xfrm rot="20813016" flipH="1">
            <a:off x="3025164" y="4511387"/>
            <a:ext cx="195364" cy="87063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2" name="81 Rectángulo"/>
          <p:cNvSpPr/>
          <p:nvPr/>
        </p:nvSpPr>
        <p:spPr>
          <a:xfrm rot="904020">
            <a:off x="6398129" y="4510298"/>
            <a:ext cx="191722" cy="884115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3" name="82 Rectángulo"/>
          <p:cNvSpPr/>
          <p:nvPr/>
        </p:nvSpPr>
        <p:spPr>
          <a:xfrm rot="20813016" flipH="1">
            <a:off x="6811378" y="4511386"/>
            <a:ext cx="195364" cy="87063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4" name="83 Rectángulo"/>
          <p:cNvSpPr/>
          <p:nvPr/>
        </p:nvSpPr>
        <p:spPr>
          <a:xfrm>
            <a:off x="-285784" y="-285770"/>
            <a:ext cx="9715504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5" name="84 Rectángulo"/>
          <p:cNvSpPr/>
          <p:nvPr/>
        </p:nvSpPr>
        <p:spPr>
          <a:xfrm>
            <a:off x="-1500230" y="-1214464"/>
            <a:ext cx="11930146" cy="7715304"/>
          </a:xfrm>
          <a:prstGeom prst="rect">
            <a:avLst/>
          </a:prstGeom>
          <a:gradFill flip="none" rotWithShape="1">
            <a:gsLst>
              <a:gs pos="94000">
                <a:schemeClr val="tx2">
                  <a:lumMod val="60000"/>
                  <a:lumOff val="40000"/>
                </a:schemeClr>
              </a:gs>
              <a:gs pos="50000">
                <a:schemeClr val="accent1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accent1">
                  <a:lumMod val="20000"/>
                  <a:lumOff val="80000"/>
                  <a:shade val="100000"/>
                  <a:satMod val="115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2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2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2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5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9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3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7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1" dur="2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5" dur="2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7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1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5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9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3" dur="2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7" dur="2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9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3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7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1" dur="2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5" dur="2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9" dur="2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2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5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9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3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7" dur="2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2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1" dur="2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2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3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4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7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8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1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2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5" dur="2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6" dur="2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9" dur="2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0" dur="2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3" dur="2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4" dur="2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5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6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9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0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3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4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7" dur="2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8" dur="2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1" dur="2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2" dur="2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5" dur="2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6" dur="2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7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0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3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6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9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2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5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8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1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3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4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6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7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9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0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3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5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6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8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9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1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2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4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5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7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8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0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1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3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4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6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7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9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0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2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3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5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6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8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9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1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2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4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5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7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8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10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1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13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4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16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7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19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0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2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3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5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6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8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9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1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2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4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5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7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8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40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1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43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4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46" dur="2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7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49" dur="2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0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52" dur="2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3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55" dur="2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6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58" dur="2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9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61" dur="2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2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64" dur="2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5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67" dur="2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8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0" dur="2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1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3" dur="2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4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6" dur="2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7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9" dur="2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0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82" dur="2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3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85" dur="2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6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88" dur="2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9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91" dur="2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2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94" dur="2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5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97" dur="2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8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00" dur="2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1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03" dur="2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4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06" dur="2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7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09" dur="2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0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12" dur="2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3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15" dur="2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6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18" dur="2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9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1" dur="2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2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4" dur="2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5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7" dur="2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8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30" dur="2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1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33" dur="20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4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36" dur="20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7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39" dur="20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0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42" dur="20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3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45" dur="20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6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48" dur="20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9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51" dur="20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2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54" dur="20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5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57" dur="20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8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60" dur="20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1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63" dur="20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4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66" dur="20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7" fill="hold">
                            <p:stCondLst>
                              <p:cond delay="2000"/>
                            </p:stCondLst>
                            <p:childTnLst>
                              <p:par>
                                <p:cTn id="568" presetID="2" presetClass="exit" presetSubtype="1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2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6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7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8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0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1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2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4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5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6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8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9" dur="2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0" dur="2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2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3" dur="2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4" dur="2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6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7" dur="2000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8" dur="2000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0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4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5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6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8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9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0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2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3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4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6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7" dur="2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8" dur="2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0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1" dur="2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2" dur="2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4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5" dur="20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6" dur="20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8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9" dur="2000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0" dur="2000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2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6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0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1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2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4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5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6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8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9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0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2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3" dur="2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4" dur="2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6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7" dur="2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8" dur="2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0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1" dur="2000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2" dur="2000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4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8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9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0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2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3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4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6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7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8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0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1" dur="2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2" dur="2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4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5" dur="2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6" dur="2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8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9" dur="2000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0" dur="2000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2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3" dur="2000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4" dur="2000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6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0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4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5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6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8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9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0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2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3" dur="2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4" dur="2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6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7" dur="2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8" dur="2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0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1" dur="20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2" dur="20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4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5" dur="2000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6" dur="2000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8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2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6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7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8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0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1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2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4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5" dur="2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6" dur="2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8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9" dur="2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0" dur="2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2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3" dur="2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4" dur="2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6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7" dur="2000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8" dur="2000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0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4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5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6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8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9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0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2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3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4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6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7" dur="2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8" dur="2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0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1" dur="2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2" dur="2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4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5" dur="2000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6" dur="2000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8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9" dur="2000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0" dur="2000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2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6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0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1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2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4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5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6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8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9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0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2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3" dur="2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4" dur="2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6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7" dur="2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8" dur="2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0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1" dur="2000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2" dur="2000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4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8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9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0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2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3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4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6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7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8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0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1" dur="2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2" dur="2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4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5" dur="2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6" dur="2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8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9" dur="2000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0" dur="2000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2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3" dur="2000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4" dur="2000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6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0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1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2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4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5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6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8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9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0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2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73" dur="2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4" dur="2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6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77" dur="2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8" dur="2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0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81" dur="20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2" dur="20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4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85" dur="2000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6" dur="2000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8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8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1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9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4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9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7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9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0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0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3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0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6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0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9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1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2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13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5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16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8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19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1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2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4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25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7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28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0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31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3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34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6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37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9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40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2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43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5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46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8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49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1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52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4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55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7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58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0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61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3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64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6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67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9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70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2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73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5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76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8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79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1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82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4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85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7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88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0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91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3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94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6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97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9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00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2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03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5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06" dur="2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8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09" dur="2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1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12" dur="2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4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15" dur="2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7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18" dur="2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0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21" dur="2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3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24" dur="2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6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27" dur="2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9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30" dur="2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2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33" dur="2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5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36" dur="2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8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39" dur="2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1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42" dur="2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4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45" dur="2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7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48" dur="2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0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51" dur="2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3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54" dur="2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6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57" dur="2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9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60" dur="2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2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63" dur="2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5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66" dur="2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8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69" dur="2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7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1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72" dur="2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4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75" dur="2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7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78" dur="2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0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81" dur="2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3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84" dur="2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6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87" dur="2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9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90" dur="2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2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93" dur="20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5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96" dur="20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8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99" dur="20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1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02" dur="20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4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05" dur="20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0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7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08" dur="20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0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11" dur="20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3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14" dur="20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6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17" dur="20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9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20" dur="20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2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23" dur="20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5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26" dur="20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8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6" dur="30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7" grpId="0" animBg="1"/>
      <p:bldP spid="37" grpId="1" animBg="1"/>
      <p:bldP spid="37" grpId="2" animBg="1"/>
      <p:bldP spid="37" grpId="3" animBg="1"/>
      <p:bldP spid="38" grpId="0" animBg="1"/>
      <p:bldP spid="38" grpId="1" animBg="1"/>
      <p:bldP spid="38" grpId="2" animBg="1"/>
      <p:bldP spid="38" grpId="3" animBg="1"/>
      <p:bldP spid="39" grpId="0" animBg="1"/>
      <p:bldP spid="39" grpId="1" animBg="1"/>
      <p:bldP spid="39" grpId="2" animBg="1"/>
      <p:bldP spid="39" grpId="3" animBg="1"/>
      <p:bldP spid="40" grpId="0" animBg="1"/>
      <p:bldP spid="40" grpId="1" animBg="1"/>
      <p:bldP spid="40" grpId="2" animBg="1"/>
      <p:bldP spid="40" grpId="3" animBg="1"/>
      <p:bldP spid="41" grpId="0" animBg="1"/>
      <p:bldP spid="41" grpId="1" animBg="1"/>
      <p:bldP spid="41" grpId="2" animBg="1"/>
      <p:bldP spid="41" grpId="3" animBg="1"/>
      <p:bldP spid="42" grpId="0" animBg="1"/>
      <p:bldP spid="42" grpId="1" animBg="1"/>
      <p:bldP spid="42" grpId="2" animBg="1"/>
      <p:bldP spid="42" grpId="3" animBg="1"/>
      <p:bldP spid="43" grpId="0" animBg="1"/>
      <p:bldP spid="43" grpId="1" animBg="1"/>
      <p:bldP spid="43" grpId="2" animBg="1"/>
      <p:bldP spid="43" grpId="3" animBg="1"/>
      <p:bldP spid="44" grpId="0" animBg="1"/>
      <p:bldP spid="44" grpId="1" animBg="1"/>
      <p:bldP spid="44" grpId="2" animBg="1"/>
      <p:bldP spid="44" grpId="3" animBg="1"/>
      <p:bldP spid="45" grpId="0" animBg="1"/>
      <p:bldP spid="45" grpId="1" animBg="1"/>
      <p:bldP spid="45" grpId="2" animBg="1"/>
      <p:bldP spid="45" grpId="3" animBg="1"/>
      <p:bldP spid="46" grpId="0" animBg="1"/>
      <p:bldP spid="46" grpId="1" animBg="1"/>
      <p:bldP spid="46" grpId="2" animBg="1"/>
      <p:bldP spid="46" grpId="3" animBg="1"/>
      <p:bldP spid="47" grpId="0" animBg="1"/>
      <p:bldP spid="47" grpId="1" animBg="1"/>
      <p:bldP spid="47" grpId="2" animBg="1"/>
      <p:bldP spid="47" grpId="3" animBg="1"/>
      <p:bldP spid="48" grpId="0" animBg="1"/>
      <p:bldP spid="48" grpId="1" animBg="1"/>
      <p:bldP spid="48" grpId="2" animBg="1"/>
      <p:bldP spid="48" grpId="3" animBg="1"/>
      <p:bldP spid="49" grpId="0" animBg="1"/>
      <p:bldP spid="49" grpId="1" animBg="1"/>
      <p:bldP spid="49" grpId="2" animBg="1"/>
      <p:bldP spid="49" grpId="3" animBg="1"/>
      <p:bldP spid="50" grpId="0" animBg="1"/>
      <p:bldP spid="50" grpId="1" animBg="1"/>
      <p:bldP spid="50" grpId="2" animBg="1"/>
      <p:bldP spid="50" grpId="3" animBg="1"/>
      <p:bldP spid="51" grpId="0" animBg="1"/>
      <p:bldP spid="51" grpId="1" animBg="1"/>
      <p:bldP spid="51" grpId="2" animBg="1"/>
      <p:bldP spid="51" grpId="3" animBg="1"/>
      <p:bldP spid="52" grpId="0" animBg="1"/>
      <p:bldP spid="52" grpId="1" animBg="1"/>
      <p:bldP spid="52" grpId="2" animBg="1"/>
      <p:bldP spid="52" grpId="3" animBg="1"/>
      <p:bldP spid="53" grpId="0" animBg="1"/>
      <p:bldP spid="53" grpId="1" animBg="1"/>
      <p:bldP spid="53" grpId="2" animBg="1"/>
      <p:bldP spid="53" grpId="3" animBg="1"/>
      <p:bldP spid="54" grpId="0" animBg="1"/>
      <p:bldP spid="54" grpId="1" animBg="1"/>
      <p:bldP spid="54" grpId="2" animBg="1"/>
      <p:bldP spid="54" grpId="3" animBg="1"/>
      <p:bldP spid="55" grpId="0" animBg="1"/>
      <p:bldP spid="55" grpId="1" animBg="1"/>
      <p:bldP spid="55" grpId="2" animBg="1"/>
      <p:bldP spid="55" grpId="3" animBg="1"/>
      <p:bldP spid="56" grpId="0" animBg="1"/>
      <p:bldP spid="56" grpId="1" animBg="1"/>
      <p:bldP spid="56" grpId="2" animBg="1"/>
      <p:bldP spid="56" grpId="3" animBg="1"/>
      <p:bldP spid="57" grpId="0" animBg="1"/>
      <p:bldP spid="57" grpId="1" animBg="1"/>
      <p:bldP spid="57" grpId="2" animBg="1"/>
      <p:bldP spid="57" grpId="3" animBg="1"/>
      <p:bldP spid="58" grpId="0" animBg="1"/>
      <p:bldP spid="58" grpId="1" animBg="1"/>
      <p:bldP spid="58" grpId="2" animBg="1"/>
      <p:bldP spid="58" grpId="3" animBg="1"/>
      <p:bldP spid="59" grpId="0" animBg="1"/>
      <p:bldP spid="59" grpId="1" animBg="1"/>
      <p:bldP spid="59" grpId="2" animBg="1"/>
      <p:bldP spid="59" grpId="3" animBg="1"/>
      <p:bldP spid="60" grpId="0" animBg="1"/>
      <p:bldP spid="60" grpId="1" animBg="1"/>
      <p:bldP spid="60" grpId="2" animBg="1"/>
      <p:bldP spid="60" grpId="3" animBg="1"/>
      <p:bldP spid="61" grpId="0" animBg="1"/>
      <p:bldP spid="61" grpId="1" animBg="1"/>
      <p:bldP spid="61" grpId="2" animBg="1"/>
      <p:bldP spid="61" grpId="3" animBg="1"/>
      <p:bldP spid="62" grpId="0" animBg="1"/>
      <p:bldP spid="62" grpId="1" animBg="1"/>
      <p:bldP spid="62" grpId="2" animBg="1"/>
      <p:bldP spid="62" grpId="3" animBg="1"/>
      <p:bldP spid="63" grpId="0" animBg="1"/>
      <p:bldP spid="63" grpId="1" animBg="1"/>
      <p:bldP spid="63" grpId="2" animBg="1"/>
      <p:bldP spid="63" grpId="3" animBg="1"/>
      <p:bldP spid="64" grpId="0" animBg="1"/>
      <p:bldP spid="64" grpId="1" animBg="1"/>
      <p:bldP spid="64" grpId="2" animBg="1"/>
      <p:bldP spid="64" grpId="3" animBg="1"/>
      <p:bldP spid="65" grpId="0" animBg="1"/>
      <p:bldP spid="65" grpId="1" animBg="1"/>
      <p:bldP spid="65" grpId="2" animBg="1"/>
      <p:bldP spid="65" grpId="3" animBg="1"/>
      <p:bldP spid="66" grpId="0" animBg="1"/>
      <p:bldP spid="66" grpId="1" animBg="1"/>
      <p:bldP spid="66" grpId="2" animBg="1"/>
      <p:bldP spid="66" grpId="3" animBg="1"/>
      <p:bldP spid="67" grpId="0" animBg="1"/>
      <p:bldP spid="67" grpId="1" animBg="1"/>
      <p:bldP spid="67" grpId="2" animBg="1"/>
      <p:bldP spid="67" grpId="3" animBg="1"/>
      <p:bldP spid="68" grpId="0" animBg="1"/>
      <p:bldP spid="68" grpId="1" animBg="1"/>
      <p:bldP spid="68" grpId="2" animBg="1"/>
      <p:bldP spid="68" grpId="3" animBg="1"/>
      <p:bldP spid="69" grpId="0" animBg="1"/>
      <p:bldP spid="69" grpId="1" animBg="1"/>
      <p:bldP spid="69" grpId="2" animBg="1"/>
      <p:bldP spid="69" grpId="3" animBg="1"/>
      <p:bldP spid="70" grpId="0" animBg="1"/>
      <p:bldP spid="70" grpId="1" animBg="1"/>
      <p:bldP spid="70" grpId="2" animBg="1"/>
      <p:bldP spid="70" grpId="3" animBg="1"/>
      <p:bldP spid="71" grpId="0" animBg="1"/>
      <p:bldP spid="71" grpId="1" animBg="1"/>
      <p:bldP spid="71" grpId="2" animBg="1"/>
      <p:bldP spid="71" grpId="3" animBg="1"/>
      <p:bldP spid="72" grpId="0" animBg="1"/>
      <p:bldP spid="72" grpId="1" animBg="1"/>
      <p:bldP spid="72" grpId="2" animBg="1"/>
      <p:bldP spid="72" grpId="3" animBg="1"/>
      <p:bldP spid="73" grpId="0" animBg="1"/>
      <p:bldP spid="73" grpId="1" animBg="1"/>
      <p:bldP spid="73" grpId="2" animBg="1"/>
      <p:bldP spid="73" grpId="3" animBg="1"/>
      <p:bldP spid="74" grpId="0" animBg="1"/>
      <p:bldP spid="74" grpId="1" animBg="1"/>
      <p:bldP spid="74" grpId="2" animBg="1"/>
      <p:bldP spid="74" grpId="3" animBg="1"/>
      <p:bldP spid="75" grpId="0" animBg="1"/>
      <p:bldP spid="75" grpId="1" animBg="1"/>
      <p:bldP spid="75" grpId="2" animBg="1"/>
      <p:bldP spid="75" grpId="3" animBg="1"/>
      <p:bldP spid="76" grpId="0" animBg="1"/>
      <p:bldP spid="76" grpId="1" animBg="1"/>
      <p:bldP spid="76" grpId="2" animBg="1"/>
      <p:bldP spid="76" grpId="3" animBg="1"/>
      <p:bldP spid="77" grpId="0" animBg="1"/>
      <p:bldP spid="77" grpId="1" animBg="1"/>
      <p:bldP spid="77" grpId="2" animBg="1"/>
      <p:bldP spid="77" grpId="3" animBg="1"/>
      <p:bldP spid="78" grpId="0" animBg="1"/>
      <p:bldP spid="78" grpId="1" animBg="1"/>
      <p:bldP spid="78" grpId="2" animBg="1"/>
      <p:bldP spid="78" grpId="3" animBg="1"/>
      <p:bldP spid="79" grpId="0" animBg="1"/>
      <p:bldP spid="79" grpId="1" animBg="1"/>
      <p:bldP spid="79" grpId="2" animBg="1"/>
      <p:bldP spid="79" grpId="3" animBg="1"/>
      <p:bldP spid="80" grpId="0" animBg="1"/>
      <p:bldP spid="80" grpId="1" animBg="1"/>
      <p:bldP spid="80" grpId="2" animBg="1"/>
      <p:bldP spid="80" grpId="3" animBg="1"/>
      <p:bldP spid="81" grpId="0" animBg="1"/>
      <p:bldP spid="81" grpId="1" animBg="1"/>
      <p:bldP spid="81" grpId="2" animBg="1"/>
      <p:bldP spid="81" grpId="3" animBg="1"/>
      <p:bldP spid="82" grpId="0" animBg="1"/>
      <p:bldP spid="82" grpId="1" animBg="1"/>
      <p:bldP spid="82" grpId="2" animBg="1"/>
      <p:bldP spid="82" grpId="3" animBg="1"/>
      <p:bldP spid="83" grpId="0" animBg="1"/>
      <p:bldP spid="83" grpId="1" animBg="1"/>
      <p:bldP spid="83" grpId="2" animBg="1"/>
      <p:bldP spid="83" grpId="3" animBg="1"/>
      <p:bldP spid="84" grpId="0" animBg="1"/>
      <p:bldP spid="85" grpId="0" animBg="1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2060"/>
            </a:gs>
            <a:gs pos="50000">
              <a:schemeClr val="tx2">
                <a:lumMod val="40000"/>
                <a:lumOff val="60000"/>
                <a:shade val="67500"/>
                <a:satMod val="115000"/>
              </a:schemeClr>
            </a:gs>
            <a:gs pos="100000">
              <a:schemeClr val="tx2">
                <a:lumMod val="40000"/>
                <a:lumOff val="60000"/>
                <a:shade val="100000"/>
                <a:satMod val="115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Lawinowa-trojka-w-Tatrach.-W-Zakopanem-lezy-snieg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4 Cheurón"/>
          <p:cNvSpPr/>
          <p:nvPr/>
        </p:nvSpPr>
        <p:spPr>
          <a:xfrm rot="16200000">
            <a:off x="321471" y="1178709"/>
            <a:ext cx="1142976" cy="1785918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0">
                <a:schemeClr val="tx2">
                  <a:lumMod val="40000"/>
                  <a:lumOff val="60000"/>
                </a:schemeClr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 rot="5400000">
            <a:off x="321471" y="2178841"/>
            <a:ext cx="1142976" cy="1785918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0">
                <a:schemeClr val="tx2">
                  <a:lumMod val="40000"/>
                  <a:lumOff val="60000"/>
                </a:schemeClr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 rot="16200000">
            <a:off x="2107389" y="1178709"/>
            <a:ext cx="1142976" cy="1785918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0">
                <a:schemeClr val="tx2">
                  <a:lumMod val="40000"/>
                  <a:lumOff val="60000"/>
                </a:schemeClr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 rot="5400000">
            <a:off x="2107389" y="2178841"/>
            <a:ext cx="1142976" cy="1785918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0">
                <a:schemeClr val="tx2">
                  <a:lumMod val="40000"/>
                  <a:lumOff val="60000"/>
                </a:schemeClr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rot="16200000">
            <a:off x="3929090" y="1142990"/>
            <a:ext cx="1142976" cy="1857356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0">
                <a:schemeClr val="tx2">
                  <a:lumMod val="40000"/>
                  <a:lumOff val="60000"/>
                </a:schemeClr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 rot="5400000">
            <a:off x="3929090" y="2143122"/>
            <a:ext cx="1142976" cy="1857356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0">
                <a:schemeClr val="tx2">
                  <a:lumMod val="40000"/>
                  <a:lumOff val="60000"/>
                </a:schemeClr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 rot="16200000">
            <a:off x="5786462" y="1142974"/>
            <a:ext cx="1142976" cy="1857388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0">
                <a:schemeClr val="tx2">
                  <a:lumMod val="40000"/>
                  <a:lumOff val="60000"/>
                </a:schemeClr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 rot="5400000">
            <a:off x="5786462" y="2143106"/>
            <a:ext cx="1142976" cy="1857388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0">
                <a:schemeClr val="tx2">
                  <a:lumMod val="40000"/>
                  <a:lumOff val="60000"/>
                </a:schemeClr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 rot="16200000">
            <a:off x="7643834" y="1142990"/>
            <a:ext cx="1142976" cy="1857356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0">
                <a:schemeClr val="tx2">
                  <a:lumMod val="40000"/>
                  <a:lumOff val="60000"/>
                </a:schemeClr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Cheurón"/>
          <p:cNvSpPr/>
          <p:nvPr/>
        </p:nvSpPr>
        <p:spPr>
          <a:xfrm rot="5400000">
            <a:off x="7643834" y="2143122"/>
            <a:ext cx="1142976" cy="1857356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0">
                <a:schemeClr val="tx2">
                  <a:lumMod val="40000"/>
                  <a:lumOff val="60000"/>
                </a:schemeClr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Cheurón"/>
          <p:cNvSpPr/>
          <p:nvPr/>
        </p:nvSpPr>
        <p:spPr>
          <a:xfrm rot="16200000">
            <a:off x="321471" y="678643"/>
            <a:ext cx="1142976" cy="1785918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0">
                <a:schemeClr val="tx2">
                  <a:lumMod val="40000"/>
                  <a:lumOff val="60000"/>
                </a:schemeClr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Cheurón"/>
          <p:cNvSpPr/>
          <p:nvPr/>
        </p:nvSpPr>
        <p:spPr>
          <a:xfrm rot="16200000">
            <a:off x="2107389" y="678643"/>
            <a:ext cx="1142976" cy="1785918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0">
                <a:schemeClr val="tx2">
                  <a:lumMod val="40000"/>
                  <a:lumOff val="60000"/>
                </a:schemeClr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Cheurón"/>
          <p:cNvSpPr/>
          <p:nvPr/>
        </p:nvSpPr>
        <p:spPr>
          <a:xfrm rot="16200000">
            <a:off x="3929090" y="642924"/>
            <a:ext cx="1142976" cy="1857356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0">
                <a:schemeClr val="tx2">
                  <a:lumMod val="40000"/>
                  <a:lumOff val="60000"/>
                </a:schemeClr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Cheurón"/>
          <p:cNvSpPr/>
          <p:nvPr/>
        </p:nvSpPr>
        <p:spPr>
          <a:xfrm rot="16200000">
            <a:off x="5786462" y="642908"/>
            <a:ext cx="1142976" cy="1857388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0">
                <a:schemeClr val="tx2">
                  <a:lumMod val="40000"/>
                  <a:lumOff val="60000"/>
                </a:schemeClr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Cheurón"/>
          <p:cNvSpPr/>
          <p:nvPr/>
        </p:nvSpPr>
        <p:spPr>
          <a:xfrm rot="16200000">
            <a:off x="7643834" y="642924"/>
            <a:ext cx="1142976" cy="1857356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0">
                <a:schemeClr val="tx2">
                  <a:lumMod val="40000"/>
                  <a:lumOff val="60000"/>
                </a:schemeClr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Cheurón"/>
          <p:cNvSpPr/>
          <p:nvPr/>
        </p:nvSpPr>
        <p:spPr>
          <a:xfrm rot="16200000">
            <a:off x="321471" y="107139"/>
            <a:ext cx="1142976" cy="1785918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0">
                <a:schemeClr val="tx2">
                  <a:lumMod val="40000"/>
                  <a:lumOff val="60000"/>
                </a:schemeClr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Cheurón"/>
          <p:cNvSpPr/>
          <p:nvPr/>
        </p:nvSpPr>
        <p:spPr>
          <a:xfrm rot="16200000">
            <a:off x="2107389" y="107139"/>
            <a:ext cx="1142976" cy="1785918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0">
                <a:schemeClr val="tx2">
                  <a:lumMod val="40000"/>
                  <a:lumOff val="60000"/>
                </a:schemeClr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Cheurón"/>
          <p:cNvSpPr/>
          <p:nvPr/>
        </p:nvSpPr>
        <p:spPr>
          <a:xfrm rot="16200000">
            <a:off x="3929090" y="71420"/>
            <a:ext cx="1142976" cy="1857356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0">
                <a:schemeClr val="tx2">
                  <a:lumMod val="40000"/>
                  <a:lumOff val="60000"/>
                </a:schemeClr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Cheurón"/>
          <p:cNvSpPr/>
          <p:nvPr/>
        </p:nvSpPr>
        <p:spPr>
          <a:xfrm rot="16200000">
            <a:off x="5786462" y="71404"/>
            <a:ext cx="1142976" cy="1857388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0">
                <a:schemeClr val="tx2">
                  <a:lumMod val="40000"/>
                  <a:lumOff val="60000"/>
                </a:schemeClr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Cheurón"/>
          <p:cNvSpPr/>
          <p:nvPr/>
        </p:nvSpPr>
        <p:spPr>
          <a:xfrm rot="16200000">
            <a:off x="7643834" y="71420"/>
            <a:ext cx="1142976" cy="1857356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0">
                <a:schemeClr val="tx2">
                  <a:lumMod val="40000"/>
                  <a:lumOff val="60000"/>
                </a:schemeClr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Cheurón"/>
          <p:cNvSpPr/>
          <p:nvPr/>
        </p:nvSpPr>
        <p:spPr>
          <a:xfrm rot="16200000">
            <a:off x="321471" y="-321471"/>
            <a:ext cx="1142976" cy="1785918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0">
                <a:schemeClr val="tx2">
                  <a:lumMod val="40000"/>
                  <a:lumOff val="60000"/>
                </a:schemeClr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Cheurón"/>
          <p:cNvSpPr/>
          <p:nvPr/>
        </p:nvSpPr>
        <p:spPr>
          <a:xfrm rot="16200000">
            <a:off x="2107389" y="-321471"/>
            <a:ext cx="1142976" cy="1785918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0">
                <a:schemeClr val="tx2">
                  <a:lumMod val="40000"/>
                  <a:lumOff val="60000"/>
                </a:schemeClr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Cheurón"/>
          <p:cNvSpPr/>
          <p:nvPr/>
        </p:nvSpPr>
        <p:spPr>
          <a:xfrm rot="16200000">
            <a:off x="3929090" y="-357190"/>
            <a:ext cx="1142976" cy="1857356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0">
                <a:schemeClr val="tx2">
                  <a:lumMod val="40000"/>
                  <a:lumOff val="60000"/>
                </a:schemeClr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8" name="27 Cheurón"/>
          <p:cNvSpPr/>
          <p:nvPr/>
        </p:nvSpPr>
        <p:spPr>
          <a:xfrm rot="16200000">
            <a:off x="5786462" y="-357206"/>
            <a:ext cx="1142976" cy="1857388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0">
                <a:schemeClr val="tx2">
                  <a:lumMod val="40000"/>
                  <a:lumOff val="60000"/>
                </a:schemeClr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9" name="28 Cheurón"/>
          <p:cNvSpPr/>
          <p:nvPr/>
        </p:nvSpPr>
        <p:spPr>
          <a:xfrm rot="16200000">
            <a:off x="7643834" y="-357190"/>
            <a:ext cx="1142976" cy="1857356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0">
                <a:schemeClr val="tx2">
                  <a:lumMod val="40000"/>
                  <a:lumOff val="60000"/>
                </a:schemeClr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0" name="29 Cheurón"/>
          <p:cNvSpPr/>
          <p:nvPr/>
        </p:nvSpPr>
        <p:spPr>
          <a:xfrm rot="5400000">
            <a:off x="321471" y="2750345"/>
            <a:ext cx="1142976" cy="1785918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0">
                <a:schemeClr val="tx2">
                  <a:lumMod val="40000"/>
                  <a:lumOff val="60000"/>
                </a:schemeClr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1" name="30 Cheurón"/>
          <p:cNvSpPr/>
          <p:nvPr/>
        </p:nvSpPr>
        <p:spPr>
          <a:xfrm rot="5400000">
            <a:off x="2107389" y="2750345"/>
            <a:ext cx="1142976" cy="1785918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0">
                <a:schemeClr val="tx2">
                  <a:lumMod val="40000"/>
                  <a:lumOff val="60000"/>
                </a:schemeClr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2" name="31 Cheurón"/>
          <p:cNvSpPr/>
          <p:nvPr/>
        </p:nvSpPr>
        <p:spPr>
          <a:xfrm rot="5400000">
            <a:off x="3929090" y="2714626"/>
            <a:ext cx="1142976" cy="1857356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0">
                <a:schemeClr val="tx2">
                  <a:lumMod val="40000"/>
                  <a:lumOff val="60000"/>
                </a:schemeClr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3" name="32 Cheurón"/>
          <p:cNvSpPr/>
          <p:nvPr/>
        </p:nvSpPr>
        <p:spPr>
          <a:xfrm rot="5400000">
            <a:off x="5786462" y="2714610"/>
            <a:ext cx="1142976" cy="1857388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0">
                <a:schemeClr val="tx2">
                  <a:lumMod val="40000"/>
                  <a:lumOff val="60000"/>
                </a:schemeClr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4" name="33 Cheurón"/>
          <p:cNvSpPr/>
          <p:nvPr/>
        </p:nvSpPr>
        <p:spPr>
          <a:xfrm rot="5400000">
            <a:off x="7643834" y="2714626"/>
            <a:ext cx="1142976" cy="1857356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0">
                <a:schemeClr val="tx2">
                  <a:lumMod val="40000"/>
                  <a:lumOff val="60000"/>
                </a:schemeClr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5" name="34 Cheurón"/>
          <p:cNvSpPr/>
          <p:nvPr/>
        </p:nvSpPr>
        <p:spPr>
          <a:xfrm rot="5400000">
            <a:off x="321471" y="3250411"/>
            <a:ext cx="1142976" cy="1785918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0">
                <a:schemeClr val="tx2">
                  <a:lumMod val="40000"/>
                  <a:lumOff val="60000"/>
                </a:schemeClr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6" name="35 Cheurón"/>
          <p:cNvSpPr/>
          <p:nvPr/>
        </p:nvSpPr>
        <p:spPr>
          <a:xfrm rot="5400000">
            <a:off x="2107389" y="3250411"/>
            <a:ext cx="1142976" cy="1785918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0">
                <a:schemeClr val="tx2">
                  <a:lumMod val="40000"/>
                  <a:lumOff val="60000"/>
                </a:schemeClr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7" name="36 Cheurón"/>
          <p:cNvSpPr/>
          <p:nvPr/>
        </p:nvSpPr>
        <p:spPr>
          <a:xfrm rot="5400000">
            <a:off x="3929090" y="3214692"/>
            <a:ext cx="1142976" cy="1857356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0">
                <a:schemeClr val="tx2">
                  <a:lumMod val="40000"/>
                  <a:lumOff val="60000"/>
                </a:schemeClr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8" name="37 Cheurón"/>
          <p:cNvSpPr/>
          <p:nvPr/>
        </p:nvSpPr>
        <p:spPr>
          <a:xfrm rot="5400000">
            <a:off x="5786462" y="3214676"/>
            <a:ext cx="1142976" cy="1857388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0">
                <a:schemeClr val="tx2">
                  <a:lumMod val="40000"/>
                  <a:lumOff val="60000"/>
                </a:schemeClr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9" name="38 Cheurón"/>
          <p:cNvSpPr/>
          <p:nvPr/>
        </p:nvSpPr>
        <p:spPr>
          <a:xfrm rot="5400000">
            <a:off x="7643834" y="3214692"/>
            <a:ext cx="1142976" cy="1857356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0">
                <a:schemeClr val="tx2">
                  <a:lumMod val="40000"/>
                  <a:lumOff val="60000"/>
                </a:schemeClr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0" name="39 Cheurón"/>
          <p:cNvSpPr/>
          <p:nvPr/>
        </p:nvSpPr>
        <p:spPr>
          <a:xfrm rot="5400000">
            <a:off x="321471" y="3679053"/>
            <a:ext cx="1142976" cy="1785918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0">
                <a:schemeClr val="tx2">
                  <a:lumMod val="40000"/>
                  <a:lumOff val="60000"/>
                </a:schemeClr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1" name="40 Cheurón"/>
          <p:cNvSpPr/>
          <p:nvPr/>
        </p:nvSpPr>
        <p:spPr>
          <a:xfrm rot="5400000">
            <a:off x="2107389" y="3679053"/>
            <a:ext cx="1142976" cy="1785918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0">
                <a:schemeClr val="tx2">
                  <a:lumMod val="40000"/>
                  <a:lumOff val="60000"/>
                </a:schemeClr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2" name="41 Cheurón"/>
          <p:cNvSpPr/>
          <p:nvPr/>
        </p:nvSpPr>
        <p:spPr>
          <a:xfrm rot="5400000">
            <a:off x="3929090" y="3643334"/>
            <a:ext cx="1142976" cy="1857356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0">
                <a:schemeClr val="tx2">
                  <a:lumMod val="40000"/>
                  <a:lumOff val="60000"/>
                </a:schemeClr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3" name="42 Cheurón"/>
          <p:cNvSpPr/>
          <p:nvPr/>
        </p:nvSpPr>
        <p:spPr>
          <a:xfrm rot="5400000">
            <a:off x="5786462" y="3643318"/>
            <a:ext cx="1142976" cy="1857388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0">
                <a:schemeClr val="tx2">
                  <a:lumMod val="40000"/>
                  <a:lumOff val="60000"/>
                </a:schemeClr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4" name="43 Cheurón"/>
          <p:cNvSpPr/>
          <p:nvPr/>
        </p:nvSpPr>
        <p:spPr>
          <a:xfrm rot="5400000">
            <a:off x="7643834" y="3643334"/>
            <a:ext cx="1142976" cy="1857356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0">
                <a:schemeClr val="tx2">
                  <a:lumMod val="40000"/>
                  <a:lumOff val="60000"/>
                </a:schemeClr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5" name="44 Rectángulo"/>
          <p:cNvSpPr/>
          <p:nvPr/>
        </p:nvSpPr>
        <p:spPr>
          <a:xfrm>
            <a:off x="-285784" y="-285770"/>
            <a:ext cx="9715504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Rectángulo"/>
          <p:cNvSpPr/>
          <p:nvPr/>
        </p:nvSpPr>
        <p:spPr>
          <a:xfrm>
            <a:off x="-1500230" y="-1214464"/>
            <a:ext cx="11930146" cy="7715304"/>
          </a:xfrm>
          <a:prstGeom prst="rect">
            <a:avLst/>
          </a:prstGeom>
          <a:gradFill flip="none" rotWithShape="1">
            <a:gsLst>
              <a:gs pos="94000">
                <a:schemeClr val="tx2">
                  <a:lumMod val="60000"/>
                  <a:lumOff val="40000"/>
                </a:schemeClr>
              </a:gs>
              <a:gs pos="50000">
                <a:schemeClr val="accent1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accent1">
                  <a:lumMod val="20000"/>
                  <a:lumOff val="80000"/>
                  <a:shade val="100000"/>
                  <a:satMod val="115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7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1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5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9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3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7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1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5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7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0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3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6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8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9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1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2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4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5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7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8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0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1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3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4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6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7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9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0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2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3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5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6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8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9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1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2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4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5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7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8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0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1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3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4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6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7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0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3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6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8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9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1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2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4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5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7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8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0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1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3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4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6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7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9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0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2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3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5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6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8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9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1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2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4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5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7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8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0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1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3" dur="2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4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6" dur="2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8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0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2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0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4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6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8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0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2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4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2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6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8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0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8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2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4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6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7" fill="hold">
                            <p:stCondLst>
                              <p:cond delay="2000"/>
                            </p:stCondLst>
                            <p:childTnLst>
                              <p:par>
                                <p:cTn id="368" presetID="2" presetClass="exit" presetSubtype="4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5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6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9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0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3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4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7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8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1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2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5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6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9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0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3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4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7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8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1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2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5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6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8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2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6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0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4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8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9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0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2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3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4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6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7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8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0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1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2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4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5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6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8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9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0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2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3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4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6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7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8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0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1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2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4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5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6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8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9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0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2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3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4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6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7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8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0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1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2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4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5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6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8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2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1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3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4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3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7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38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0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41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3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44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6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47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9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50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2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53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5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56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8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59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1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62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4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65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7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68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0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71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3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74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6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77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9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80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2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83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5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86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8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8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1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9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4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9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7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98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0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01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3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04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6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07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9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10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2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13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5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16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8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19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1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22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4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25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7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28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0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31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3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34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6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37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9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40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2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43" dur="2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5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46" dur="2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8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0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2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4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5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6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8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9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0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1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2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3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4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6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8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0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2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4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5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6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7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8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9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0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2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4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6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7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8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0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1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2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3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4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5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6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8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0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0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2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03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4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6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7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8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9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0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1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2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4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6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8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9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0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2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3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4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5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6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7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2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3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7" dur="3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1" grpId="0" animBg="1"/>
      <p:bldP spid="11" grpId="1" animBg="1"/>
      <p:bldP spid="11" grpId="2" animBg="1"/>
      <p:bldP spid="11" grpId="3" animBg="1"/>
      <p:bldP spid="11" grpId="4" animBg="1"/>
      <p:bldP spid="11" grpId="5" animBg="1"/>
      <p:bldP spid="12" grpId="0" animBg="1"/>
      <p:bldP spid="12" grpId="1" animBg="1"/>
      <p:bldP spid="12" grpId="2" animBg="1"/>
      <p:bldP spid="12" grpId="3" animBg="1"/>
      <p:bldP spid="12" grpId="4" animBg="1"/>
      <p:bldP spid="12" grpId="5" animBg="1"/>
      <p:bldP spid="13" grpId="0" animBg="1"/>
      <p:bldP spid="13" grpId="1" animBg="1"/>
      <p:bldP spid="13" grpId="2" animBg="1"/>
      <p:bldP spid="13" grpId="3" animBg="1"/>
      <p:bldP spid="13" grpId="4" animBg="1"/>
      <p:bldP spid="13" grpId="5" animBg="1"/>
      <p:bldP spid="14" grpId="0" animBg="1"/>
      <p:bldP spid="14" grpId="1" animBg="1"/>
      <p:bldP spid="14" grpId="2" animBg="1"/>
      <p:bldP spid="14" grpId="3" animBg="1"/>
      <p:bldP spid="14" grpId="4" animBg="1"/>
      <p:bldP spid="14" grpId="5" animBg="1"/>
      <p:bldP spid="15" grpId="0" animBg="1"/>
      <p:bldP spid="15" grpId="1" animBg="1"/>
      <p:bldP spid="15" grpId="2" animBg="1"/>
      <p:bldP spid="15" grpId="3" animBg="1"/>
      <p:bldP spid="15" grpId="4" animBg="1"/>
      <p:bldP spid="15" grpId="5" animBg="1"/>
      <p:bldP spid="16" grpId="0" animBg="1"/>
      <p:bldP spid="16" grpId="1" animBg="1"/>
      <p:bldP spid="16" grpId="2" animBg="1"/>
      <p:bldP spid="16" grpId="3" animBg="1"/>
      <p:bldP spid="16" grpId="4" animBg="1"/>
      <p:bldP spid="16" grpId="5" animBg="1"/>
      <p:bldP spid="17" grpId="0" animBg="1"/>
      <p:bldP spid="17" grpId="1" animBg="1"/>
      <p:bldP spid="17" grpId="2" animBg="1"/>
      <p:bldP spid="17" grpId="3" animBg="1"/>
      <p:bldP spid="17" grpId="4" animBg="1"/>
      <p:bldP spid="17" grpId="5" animBg="1"/>
      <p:bldP spid="18" grpId="0" animBg="1"/>
      <p:bldP spid="18" grpId="1" animBg="1"/>
      <p:bldP spid="18" grpId="2" animBg="1"/>
      <p:bldP spid="18" grpId="3" animBg="1"/>
      <p:bldP spid="18" grpId="4" animBg="1"/>
      <p:bldP spid="18" grpId="5" animBg="1"/>
      <p:bldP spid="19" grpId="0" animBg="1"/>
      <p:bldP spid="19" grpId="1" animBg="1"/>
      <p:bldP spid="19" grpId="2" animBg="1"/>
      <p:bldP spid="19" grpId="3" animBg="1"/>
      <p:bldP spid="19" grpId="4" animBg="1"/>
      <p:bldP spid="19" grpId="5" animBg="1"/>
      <p:bldP spid="20" grpId="0" animBg="1"/>
      <p:bldP spid="20" grpId="1" animBg="1"/>
      <p:bldP spid="20" grpId="2" animBg="1"/>
      <p:bldP spid="20" grpId="3" animBg="1"/>
      <p:bldP spid="20" grpId="4" animBg="1"/>
      <p:bldP spid="20" grpId="5" animBg="1"/>
      <p:bldP spid="21" grpId="0" animBg="1"/>
      <p:bldP spid="21" grpId="1" animBg="1"/>
      <p:bldP spid="21" grpId="2" animBg="1"/>
      <p:bldP spid="21" grpId="3" animBg="1"/>
      <p:bldP spid="21" grpId="4" animBg="1"/>
      <p:bldP spid="21" grpId="5" animBg="1"/>
      <p:bldP spid="22" grpId="0" animBg="1"/>
      <p:bldP spid="22" grpId="1" animBg="1"/>
      <p:bldP spid="22" grpId="2" animBg="1"/>
      <p:bldP spid="22" grpId="3" animBg="1"/>
      <p:bldP spid="22" grpId="4" animBg="1"/>
      <p:bldP spid="22" grpId="5" animBg="1"/>
      <p:bldP spid="23" grpId="0" animBg="1"/>
      <p:bldP spid="23" grpId="1" animBg="1"/>
      <p:bldP spid="23" grpId="2" animBg="1"/>
      <p:bldP spid="23" grpId="3" animBg="1"/>
      <p:bldP spid="23" grpId="4" animBg="1"/>
      <p:bldP spid="23" grpId="5" animBg="1"/>
      <p:bldP spid="24" grpId="0" animBg="1"/>
      <p:bldP spid="24" grpId="1" animBg="1"/>
      <p:bldP spid="24" grpId="2" animBg="1"/>
      <p:bldP spid="24" grpId="3" animBg="1"/>
      <p:bldP spid="24" grpId="4" animBg="1"/>
      <p:bldP spid="24" grpId="5" animBg="1"/>
      <p:bldP spid="25" grpId="0" animBg="1"/>
      <p:bldP spid="25" grpId="1" animBg="1"/>
      <p:bldP spid="25" grpId="2" animBg="1"/>
      <p:bldP spid="25" grpId="3" animBg="1"/>
      <p:bldP spid="25" grpId="4" animBg="1"/>
      <p:bldP spid="25" grpId="5" animBg="1"/>
      <p:bldP spid="26" grpId="0" animBg="1"/>
      <p:bldP spid="26" grpId="1" animBg="1"/>
      <p:bldP spid="26" grpId="2" animBg="1"/>
      <p:bldP spid="26" grpId="3" animBg="1"/>
      <p:bldP spid="26" grpId="4" animBg="1"/>
      <p:bldP spid="26" grpId="5" animBg="1"/>
      <p:bldP spid="27" grpId="0" animBg="1"/>
      <p:bldP spid="27" grpId="1" animBg="1"/>
      <p:bldP spid="27" grpId="2" animBg="1"/>
      <p:bldP spid="27" grpId="3" animBg="1"/>
      <p:bldP spid="27" grpId="4" animBg="1"/>
      <p:bldP spid="27" grpId="5" animBg="1"/>
      <p:bldP spid="28" grpId="0" animBg="1"/>
      <p:bldP spid="28" grpId="1" animBg="1"/>
      <p:bldP spid="28" grpId="2" animBg="1"/>
      <p:bldP spid="28" grpId="3" animBg="1"/>
      <p:bldP spid="28" grpId="4" animBg="1"/>
      <p:bldP spid="28" grpId="5" animBg="1"/>
      <p:bldP spid="29" grpId="0" animBg="1"/>
      <p:bldP spid="29" grpId="1" animBg="1"/>
      <p:bldP spid="29" grpId="2" animBg="1"/>
      <p:bldP spid="29" grpId="3" animBg="1"/>
      <p:bldP spid="29" grpId="4" animBg="1"/>
      <p:bldP spid="29" grpId="5" animBg="1"/>
      <p:bldP spid="30" grpId="0" animBg="1"/>
      <p:bldP spid="30" grpId="1" animBg="1"/>
      <p:bldP spid="30" grpId="2" animBg="1"/>
      <p:bldP spid="30" grpId="3" animBg="1"/>
      <p:bldP spid="30" grpId="4" animBg="1"/>
      <p:bldP spid="30" grpId="5" animBg="1"/>
      <p:bldP spid="31" grpId="0" animBg="1"/>
      <p:bldP spid="31" grpId="1" animBg="1"/>
      <p:bldP spid="31" grpId="2" animBg="1"/>
      <p:bldP spid="31" grpId="3" animBg="1"/>
      <p:bldP spid="31" grpId="4" animBg="1"/>
      <p:bldP spid="31" grpId="5" animBg="1"/>
      <p:bldP spid="32" grpId="0" animBg="1"/>
      <p:bldP spid="32" grpId="1" animBg="1"/>
      <p:bldP spid="32" grpId="2" animBg="1"/>
      <p:bldP spid="32" grpId="3" animBg="1"/>
      <p:bldP spid="32" grpId="4" animBg="1"/>
      <p:bldP spid="32" grpId="5" animBg="1"/>
      <p:bldP spid="33" grpId="0" animBg="1"/>
      <p:bldP spid="33" grpId="1" animBg="1"/>
      <p:bldP spid="33" grpId="2" animBg="1"/>
      <p:bldP spid="33" grpId="3" animBg="1"/>
      <p:bldP spid="33" grpId="4" animBg="1"/>
      <p:bldP spid="33" grpId="5" animBg="1"/>
      <p:bldP spid="34" grpId="0" animBg="1"/>
      <p:bldP spid="34" grpId="1" animBg="1"/>
      <p:bldP spid="34" grpId="2" animBg="1"/>
      <p:bldP spid="34" grpId="3" animBg="1"/>
      <p:bldP spid="34" grpId="4" animBg="1"/>
      <p:bldP spid="34" grpId="5" animBg="1"/>
      <p:bldP spid="35" grpId="0" animBg="1"/>
      <p:bldP spid="35" grpId="1" animBg="1"/>
      <p:bldP spid="35" grpId="2" animBg="1"/>
      <p:bldP spid="35" grpId="3" animBg="1"/>
      <p:bldP spid="35" grpId="4" animBg="1"/>
      <p:bldP spid="35" grpId="5" animBg="1"/>
      <p:bldP spid="36" grpId="0" animBg="1"/>
      <p:bldP spid="36" grpId="1" animBg="1"/>
      <p:bldP spid="36" grpId="2" animBg="1"/>
      <p:bldP spid="36" grpId="3" animBg="1"/>
      <p:bldP spid="36" grpId="4" animBg="1"/>
      <p:bldP spid="36" grpId="5" animBg="1"/>
      <p:bldP spid="37" grpId="0" animBg="1"/>
      <p:bldP spid="37" grpId="1" animBg="1"/>
      <p:bldP spid="37" grpId="2" animBg="1"/>
      <p:bldP spid="37" grpId="3" animBg="1"/>
      <p:bldP spid="37" grpId="4" animBg="1"/>
      <p:bldP spid="37" grpId="5" animBg="1"/>
      <p:bldP spid="38" grpId="0" animBg="1"/>
      <p:bldP spid="38" grpId="1" animBg="1"/>
      <p:bldP spid="38" grpId="2" animBg="1"/>
      <p:bldP spid="38" grpId="3" animBg="1"/>
      <p:bldP spid="38" grpId="4" animBg="1"/>
      <p:bldP spid="38" grpId="5" animBg="1"/>
      <p:bldP spid="39" grpId="0" animBg="1"/>
      <p:bldP spid="39" grpId="1" animBg="1"/>
      <p:bldP spid="39" grpId="2" animBg="1"/>
      <p:bldP spid="39" grpId="3" animBg="1"/>
      <p:bldP spid="39" grpId="4" animBg="1"/>
      <p:bldP spid="39" grpId="5" animBg="1"/>
      <p:bldP spid="40" grpId="0" animBg="1"/>
      <p:bldP spid="40" grpId="1" animBg="1"/>
      <p:bldP spid="40" grpId="2" animBg="1"/>
      <p:bldP spid="40" grpId="3" animBg="1"/>
      <p:bldP spid="40" grpId="4" animBg="1"/>
      <p:bldP spid="40" grpId="5" animBg="1"/>
      <p:bldP spid="41" grpId="0" animBg="1"/>
      <p:bldP spid="41" grpId="1" animBg="1"/>
      <p:bldP spid="41" grpId="2" animBg="1"/>
      <p:bldP spid="41" grpId="3" animBg="1"/>
      <p:bldP spid="41" grpId="4" animBg="1"/>
      <p:bldP spid="41" grpId="5" animBg="1"/>
      <p:bldP spid="42" grpId="0" animBg="1"/>
      <p:bldP spid="42" grpId="1" animBg="1"/>
      <p:bldP spid="42" grpId="2" animBg="1"/>
      <p:bldP spid="42" grpId="3" animBg="1"/>
      <p:bldP spid="42" grpId="4" animBg="1"/>
      <p:bldP spid="42" grpId="5" animBg="1"/>
      <p:bldP spid="43" grpId="0" animBg="1"/>
      <p:bldP spid="43" grpId="1" animBg="1"/>
      <p:bldP spid="43" grpId="2" animBg="1"/>
      <p:bldP spid="43" grpId="3" animBg="1"/>
      <p:bldP spid="43" grpId="4" animBg="1"/>
      <p:bldP spid="43" grpId="5" animBg="1"/>
      <p:bldP spid="44" grpId="0" animBg="1"/>
      <p:bldP spid="44" grpId="1" animBg="1"/>
      <p:bldP spid="44" grpId="2" animBg="1"/>
      <p:bldP spid="44" grpId="3" animBg="1"/>
      <p:bldP spid="44" grpId="4" animBg="1"/>
      <p:bldP spid="44" grpId="5" animBg="1"/>
      <p:bldP spid="45" grpId="0" animBg="1"/>
      <p:bldP spid="46" grpId="0" animBg="1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75000"/>
              </a:schemeClr>
            </a:gs>
            <a:gs pos="50000">
              <a:schemeClr val="accent1">
                <a:lumMod val="20000"/>
                <a:lumOff val="80000"/>
                <a:shade val="67500"/>
                <a:satMod val="115000"/>
              </a:schemeClr>
            </a:gs>
            <a:gs pos="100000">
              <a:schemeClr val="accent1">
                <a:lumMod val="20000"/>
                <a:lumOff val="80000"/>
                <a:shade val="100000"/>
                <a:satMod val="115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obrazki_n_207583_rzeka-mostek-park-zima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4 Luna"/>
          <p:cNvSpPr/>
          <p:nvPr/>
        </p:nvSpPr>
        <p:spPr>
          <a:xfrm>
            <a:off x="0" y="0"/>
            <a:ext cx="2857488" cy="5143500"/>
          </a:xfrm>
          <a:prstGeom prst="moon">
            <a:avLst>
              <a:gd name="adj" fmla="val 12666"/>
            </a:avLst>
          </a:prstGeom>
          <a:gradFill flip="none" rotWithShape="1">
            <a:gsLst>
              <a:gs pos="0">
                <a:schemeClr val="tx2">
                  <a:lumMod val="75000"/>
                </a:schemeClr>
              </a:gs>
              <a:gs pos="50000">
                <a:schemeClr val="accent1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accent1">
                  <a:lumMod val="20000"/>
                  <a:lumOff val="8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flipH="1">
            <a:off x="6357950" y="0"/>
            <a:ext cx="2786050" cy="5143500"/>
          </a:xfrm>
          <a:prstGeom prst="moon">
            <a:avLst>
              <a:gd name="adj" fmla="val 14495"/>
            </a:avLst>
          </a:prstGeom>
          <a:gradFill flip="none" rotWithShape="1">
            <a:gsLst>
              <a:gs pos="0">
                <a:schemeClr val="tx2">
                  <a:lumMod val="75000"/>
                </a:schemeClr>
              </a:gs>
              <a:gs pos="50000">
                <a:schemeClr val="accent1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accent1">
                  <a:lumMod val="20000"/>
                  <a:lumOff val="8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>
            <a:off x="714348" y="0"/>
            <a:ext cx="2857488" cy="5143500"/>
          </a:xfrm>
          <a:prstGeom prst="moon">
            <a:avLst>
              <a:gd name="adj" fmla="val 11999"/>
            </a:avLst>
          </a:prstGeom>
          <a:gradFill flip="none" rotWithShape="1">
            <a:gsLst>
              <a:gs pos="0">
                <a:schemeClr val="tx2">
                  <a:lumMod val="75000"/>
                </a:schemeClr>
              </a:gs>
              <a:gs pos="50000">
                <a:schemeClr val="accent1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accent1">
                  <a:lumMod val="20000"/>
                  <a:lumOff val="8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flipH="1">
            <a:off x="5643570" y="0"/>
            <a:ext cx="2786050" cy="5143500"/>
          </a:xfrm>
          <a:prstGeom prst="moon">
            <a:avLst>
              <a:gd name="adj" fmla="val 14495"/>
            </a:avLst>
          </a:prstGeom>
          <a:gradFill flip="none" rotWithShape="1">
            <a:gsLst>
              <a:gs pos="0">
                <a:schemeClr val="tx2">
                  <a:lumMod val="75000"/>
                </a:schemeClr>
              </a:gs>
              <a:gs pos="50000">
                <a:schemeClr val="accent1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accent1">
                  <a:lumMod val="20000"/>
                  <a:lumOff val="8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flipH="1">
            <a:off x="4929190" y="0"/>
            <a:ext cx="2786050" cy="5143500"/>
          </a:xfrm>
          <a:prstGeom prst="moon">
            <a:avLst>
              <a:gd name="adj" fmla="val 13128"/>
            </a:avLst>
          </a:prstGeom>
          <a:gradFill flip="none" rotWithShape="1">
            <a:gsLst>
              <a:gs pos="0">
                <a:schemeClr val="tx2">
                  <a:lumMod val="75000"/>
                </a:schemeClr>
              </a:gs>
              <a:gs pos="50000">
                <a:schemeClr val="accent1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accent1">
                  <a:lumMod val="20000"/>
                  <a:lumOff val="8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>
            <a:off x="1428728" y="0"/>
            <a:ext cx="2857488" cy="5143500"/>
          </a:xfrm>
          <a:prstGeom prst="moon">
            <a:avLst>
              <a:gd name="adj" fmla="val 14000"/>
            </a:avLst>
          </a:prstGeom>
          <a:gradFill flip="none" rotWithShape="1">
            <a:gsLst>
              <a:gs pos="0">
                <a:schemeClr val="tx2">
                  <a:lumMod val="75000"/>
                </a:schemeClr>
              </a:gs>
              <a:gs pos="50000">
                <a:schemeClr val="accent1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accent1">
                  <a:lumMod val="20000"/>
                  <a:lumOff val="8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>
            <a:off x="2214546" y="0"/>
            <a:ext cx="2857488" cy="5143500"/>
          </a:xfrm>
          <a:prstGeom prst="moon">
            <a:avLst>
              <a:gd name="adj" fmla="val 14000"/>
            </a:avLst>
          </a:prstGeom>
          <a:gradFill flip="none" rotWithShape="1">
            <a:gsLst>
              <a:gs pos="0">
                <a:schemeClr val="tx2">
                  <a:lumMod val="75000"/>
                </a:schemeClr>
              </a:gs>
              <a:gs pos="50000">
                <a:schemeClr val="accent1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accent1">
                  <a:lumMod val="20000"/>
                  <a:lumOff val="8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 flipH="1">
            <a:off x="4214810" y="0"/>
            <a:ext cx="2786050" cy="5143500"/>
          </a:xfrm>
          <a:prstGeom prst="moon">
            <a:avLst>
              <a:gd name="adj" fmla="val 12444"/>
            </a:avLst>
          </a:prstGeom>
          <a:gradFill flip="none" rotWithShape="1">
            <a:gsLst>
              <a:gs pos="0">
                <a:schemeClr val="tx2">
                  <a:lumMod val="75000"/>
                </a:schemeClr>
              </a:gs>
              <a:gs pos="50000">
                <a:schemeClr val="accent1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accent1">
                  <a:lumMod val="20000"/>
                  <a:lumOff val="8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-285784" y="-285770"/>
            <a:ext cx="9715504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-1500230" y="-1214464"/>
            <a:ext cx="11930146" cy="7715304"/>
          </a:xfrm>
          <a:prstGeom prst="rect">
            <a:avLst/>
          </a:prstGeom>
          <a:gradFill flip="none" rotWithShape="1">
            <a:gsLst>
              <a:gs pos="94000">
                <a:schemeClr val="tx2">
                  <a:lumMod val="60000"/>
                  <a:lumOff val="40000"/>
                </a:schemeClr>
              </a:gs>
              <a:gs pos="50000">
                <a:schemeClr val="accent1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accent1">
                  <a:lumMod val="20000"/>
                  <a:lumOff val="80000"/>
                  <a:shade val="100000"/>
                  <a:satMod val="115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9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4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2000"/>
                            </p:stCondLst>
                            <p:childTnLst>
                              <p:par>
                                <p:cTn id="96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6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9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4" grpId="0" animBg="1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2">
                <a:lumMod val="75000"/>
              </a:schemeClr>
            </a:gs>
            <a:gs pos="50000">
              <a:schemeClr val="accent1">
                <a:lumMod val="20000"/>
                <a:lumOff val="80000"/>
                <a:shade val="67500"/>
                <a:satMod val="115000"/>
              </a:schemeClr>
            </a:gs>
            <a:gs pos="100000">
              <a:schemeClr val="accent1">
                <a:lumMod val="20000"/>
                <a:lumOff val="80000"/>
                <a:shade val="100000"/>
                <a:satMod val="11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obrazki_n_211266_szwajcaria-zima-gory-hotel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10764-rainbow-abstract-element-clipartJ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10000" contrast="10000"/>
          </a:blip>
          <a:stretch>
            <a:fillRect/>
          </a:stretch>
        </p:blipFill>
        <p:spPr>
          <a:xfrm>
            <a:off x="3571869" y="2571750"/>
            <a:ext cx="2319049" cy="2071684"/>
          </a:xfrm>
          <a:prstGeom prst="rect">
            <a:avLst/>
          </a:prstGeom>
        </p:spPr>
      </p:pic>
      <p:pic>
        <p:nvPicPr>
          <p:cNvPr id="4" name="3 Imagen" descr="10764-rainbow-abstract-element-clipartJ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10000" contrast="10000"/>
          </a:blip>
          <a:stretch>
            <a:fillRect/>
          </a:stretch>
        </p:blipFill>
        <p:spPr>
          <a:xfrm rot="10800000">
            <a:off x="3571869" y="571486"/>
            <a:ext cx="2319049" cy="2071684"/>
          </a:xfrm>
          <a:prstGeom prst="rect">
            <a:avLst/>
          </a:prstGeom>
        </p:spPr>
      </p:pic>
      <p:pic>
        <p:nvPicPr>
          <p:cNvPr id="5" name="4 Imagen" descr="10764-rainbow-abstract-element-clipartJ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10000" contrast="10000"/>
          </a:blip>
          <a:stretch>
            <a:fillRect/>
          </a:stretch>
        </p:blipFill>
        <p:spPr>
          <a:xfrm rot="16032031">
            <a:off x="4932343" y="1601632"/>
            <a:ext cx="2319049" cy="2071684"/>
          </a:xfrm>
          <a:prstGeom prst="rect">
            <a:avLst/>
          </a:prstGeom>
        </p:spPr>
      </p:pic>
      <p:pic>
        <p:nvPicPr>
          <p:cNvPr id="6" name="5 Imagen" descr="10764-rainbow-abstract-element-clipartJ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10000" contrast="10000"/>
          </a:blip>
          <a:stretch>
            <a:fillRect/>
          </a:stretch>
        </p:blipFill>
        <p:spPr>
          <a:xfrm rot="5400000">
            <a:off x="2162302" y="1623863"/>
            <a:ext cx="2319049" cy="2071684"/>
          </a:xfrm>
          <a:prstGeom prst="rect">
            <a:avLst/>
          </a:prstGeom>
        </p:spPr>
      </p:pic>
      <p:pic>
        <p:nvPicPr>
          <p:cNvPr id="7" name="6 Imagen" descr="10764-rainbow-abstract-element-clipartJ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10000" contrast="10000"/>
          </a:blip>
          <a:stretch>
            <a:fillRect/>
          </a:stretch>
        </p:blipFill>
        <p:spPr>
          <a:xfrm rot="8394899">
            <a:off x="2609166" y="860488"/>
            <a:ext cx="2319049" cy="2071684"/>
          </a:xfrm>
          <a:prstGeom prst="rect">
            <a:avLst/>
          </a:prstGeom>
        </p:spPr>
      </p:pic>
      <p:pic>
        <p:nvPicPr>
          <p:cNvPr id="8" name="7 Imagen" descr="10764-rainbow-abstract-element-clipartJ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10000" contrast="10000"/>
          </a:blip>
          <a:stretch>
            <a:fillRect/>
          </a:stretch>
        </p:blipFill>
        <p:spPr>
          <a:xfrm rot="13538432">
            <a:off x="4320817" y="803132"/>
            <a:ext cx="2319049" cy="2071684"/>
          </a:xfrm>
          <a:prstGeom prst="rect">
            <a:avLst/>
          </a:prstGeom>
        </p:spPr>
      </p:pic>
      <p:pic>
        <p:nvPicPr>
          <p:cNvPr id="9" name="8 Imagen" descr="10764-rainbow-abstract-element-clipartJ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10000" contrast="10000"/>
          </a:blip>
          <a:stretch>
            <a:fillRect/>
          </a:stretch>
        </p:blipFill>
        <p:spPr>
          <a:xfrm rot="18752521">
            <a:off x="4602466" y="2161895"/>
            <a:ext cx="2319049" cy="2071684"/>
          </a:xfrm>
          <a:prstGeom prst="rect">
            <a:avLst/>
          </a:prstGeom>
        </p:spPr>
      </p:pic>
      <p:pic>
        <p:nvPicPr>
          <p:cNvPr id="10" name="9 Imagen" descr="10764-rainbow-abstract-element-clipartJ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10000" contrast="10000"/>
          </a:blip>
          <a:stretch>
            <a:fillRect/>
          </a:stretch>
        </p:blipFill>
        <p:spPr>
          <a:xfrm rot="2254629">
            <a:off x="2677108" y="2349579"/>
            <a:ext cx="2319049" cy="2071684"/>
          </a:xfrm>
          <a:prstGeom prst="rect">
            <a:avLst/>
          </a:prstGeom>
        </p:spPr>
      </p:pic>
      <p:sp>
        <p:nvSpPr>
          <p:cNvPr id="11" name="10 Rectángulo"/>
          <p:cNvSpPr/>
          <p:nvPr/>
        </p:nvSpPr>
        <p:spPr>
          <a:xfrm>
            <a:off x="-285784" y="-285770"/>
            <a:ext cx="9715504" cy="6858000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-1500230" y="-1214464"/>
            <a:ext cx="11930146" cy="7715304"/>
          </a:xfrm>
          <a:prstGeom prst="rect">
            <a:avLst/>
          </a:prstGeom>
          <a:gradFill flip="none" rotWithShape="1">
            <a:gsLst>
              <a:gs pos="94000">
                <a:schemeClr val="tx2">
                  <a:lumMod val="60000"/>
                  <a:lumOff val="40000"/>
                </a:schemeClr>
              </a:gs>
              <a:gs pos="50000">
                <a:schemeClr val="accent1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accent1">
                  <a:lumMod val="20000"/>
                  <a:lumOff val="80000"/>
                  <a:shade val="100000"/>
                  <a:satMod val="115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2000"/>
                            </p:stCondLst>
                            <p:childTnLst>
                              <p:par>
                                <p:cTn id="72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4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5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2">
                <a:lumMod val="75000"/>
              </a:schemeClr>
            </a:gs>
            <a:gs pos="50000">
              <a:schemeClr val="tx2">
                <a:lumMod val="40000"/>
                <a:lumOff val="60000"/>
                <a:shade val="67500"/>
                <a:satMod val="115000"/>
              </a:schemeClr>
            </a:gs>
            <a:gs pos="100000">
              <a:schemeClr val="tx2">
                <a:lumMod val="40000"/>
                <a:lumOff val="60000"/>
                <a:shade val="100000"/>
                <a:satMod val="115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obrazki_n_213480_paralotnia-ludzie-sport-gory-zima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4 Rectángulo"/>
          <p:cNvSpPr/>
          <p:nvPr/>
        </p:nvSpPr>
        <p:spPr>
          <a:xfrm rot="1682875">
            <a:off x="-203131" y="1009045"/>
            <a:ext cx="4377261" cy="252191"/>
          </a:xfrm>
          <a:prstGeom prst="rect">
            <a:avLst/>
          </a:prstGeom>
          <a:gradFill flip="none" rotWithShape="1">
            <a:gsLst>
              <a:gs pos="27000">
                <a:schemeClr val="tx2">
                  <a:lumMod val="75000"/>
                </a:schemeClr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20090869">
            <a:off x="5207833" y="855923"/>
            <a:ext cx="4079853" cy="234038"/>
          </a:xfrm>
          <a:prstGeom prst="rect">
            <a:avLst/>
          </a:prstGeom>
          <a:gradFill flip="none" rotWithShape="1">
            <a:gsLst>
              <a:gs pos="27000">
                <a:schemeClr val="tx2">
                  <a:lumMod val="75000"/>
                </a:schemeClr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19962971">
            <a:off x="-196318" y="3945864"/>
            <a:ext cx="4377261" cy="205820"/>
          </a:xfrm>
          <a:prstGeom prst="rect">
            <a:avLst/>
          </a:prstGeom>
          <a:gradFill flip="none" rotWithShape="1">
            <a:gsLst>
              <a:gs pos="27000">
                <a:schemeClr val="tx2">
                  <a:lumMod val="75000"/>
                </a:schemeClr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1843586">
            <a:off x="5212000" y="3880414"/>
            <a:ext cx="4167294" cy="213451"/>
          </a:xfrm>
          <a:prstGeom prst="rect">
            <a:avLst/>
          </a:prstGeom>
          <a:gradFill flip="none" rotWithShape="1">
            <a:gsLst>
              <a:gs pos="27000">
                <a:schemeClr val="tx2">
                  <a:lumMod val="75000"/>
                </a:schemeClr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1189517">
            <a:off x="-191806" y="1572440"/>
            <a:ext cx="4269042" cy="236806"/>
          </a:xfrm>
          <a:prstGeom prst="rect">
            <a:avLst/>
          </a:prstGeom>
          <a:gradFill flip="none" rotWithShape="1">
            <a:gsLst>
              <a:gs pos="27000">
                <a:schemeClr val="tx2">
                  <a:lumMod val="75000"/>
                </a:schemeClr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1152596">
            <a:off x="5496899" y="3176666"/>
            <a:ext cx="3714254" cy="220364"/>
          </a:xfrm>
          <a:prstGeom prst="rect">
            <a:avLst/>
          </a:prstGeom>
          <a:gradFill flip="none" rotWithShape="1">
            <a:gsLst>
              <a:gs pos="27000">
                <a:schemeClr val="tx2">
                  <a:lumMod val="75000"/>
                </a:schemeClr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20475896">
            <a:off x="5434906" y="1383593"/>
            <a:ext cx="3771958" cy="230833"/>
          </a:xfrm>
          <a:prstGeom prst="rect">
            <a:avLst/>
          </a:prstGeom>
          <a:gradFill flip="none" rotWithShape="1">
            <a:gsLst>
              <a:gs pos="27000">
                <a:schemeClr val="tx2">
                  <a:lumMod val="75000"/>
                </a:schemeClr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20475896">
            <a:off x="-70515" y="3429929"/>
            <a:ext cx="4046922" cy="228526"/>
          </a:xfrm>
          <a:prstGeom prst="rect">
            <a:avLst/>
          </a:prstGeom>
          <a:gradFill flip="none" rotWithShape="1">
            <a:gsLst>
              <a:gs pos="27000">
                <a:schemeClr val="tx2">
                  <a:lumMod val="75000"/>
                </a:schemeClr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545446">
            <a:off x="-47070" y="2118456"/>
            <a:ext cx="3910749" cy="234212"/>
          </a:xfrm>
          <a:prstGeom prst="rect">
            <a:avLst/>
          </a:prstGeom>
          <a:gradFill flip="none" rotWithShape="1">
            <a:gsLst>
              <a:gs pos="27000">
                <a:schemeClr val="tx2">
                  <a:lumMod val="75000"/>
                </a:schemeClr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545446">
            <a:off x="5579777" y="2638035"/>
            <a:ext cx="3569333" cy="219091"/>
          </a:xfrm>
          <a:prstGeom prst="rect">
            <a:avLst/>
          </a:prstGeom>
          <a:gradFill flip="none" rotWithShape="1">
            <a:gsLst>
              <a:gs pos="27000">
                <a:schemeClr val="tx2">
                  <a:lumMod val="75000"/>
                </a:schemeClr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21166450">
            <a:off x="1558" y="2853893"/>
            <a:ext cx="3924810" cy="212613"/>
          </a:xfrm>
          <a:prstGeom prst="rect">
            <a:avLst/>
          </a:prstGeom>
          <a:gradFill flip="none" rotWithShape="1">
            <a:gsLst>
              <a:gs pos="27000">
                <a:schemeClr val="tx2">
                  <a:lumMod val="75000"/>
                </a:schemeClr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21166450">
            <a:off x="5543407" y="1940017"/>
            <a:ext cx="3600464" cy="229392"/>
          </a:xfrm>
          <a:prstGeom prst="rect">
            <a:avLst/>
          </a:prstGeom>
          <a:gradFill flip="none" rotWithShape="1">
            <a:gsLst>
              <a:gs pos="27000">
                <a:schemeClr val="tx2">
                  <a:lumMod val="75000"/>
                </a:schemeClr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-285784" y="-285770"/>
            <a:ext cx="9715504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-1500230" y="-1214464"/>
            <a:ext cx="11930146" cy="7715304"/>
          </a:xfrm>
          <a:prstGeom prst="rect">
            <a:avLst/>
          </a:prstGeom>
          <a:gradFill flip="none" rotWithShape="1">
            <a:gsLst>
              <a:gs pos="94000">
                <a:schemeClr val="tx2">
                  <a:lumMod val="60000"/>
                  <a:lumOff val="40000"/>
                </a:schemeClr>
              </a:gs>
              <a:gs pos="50000">
                <a:schemeClr val="accent1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accent1">
                  <a:lumMod val="20000"/>
                  <a:lumOff val="80000"/>
                  <a:shade val="100000"/>
                  <a:satMod val="115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4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0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9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3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5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6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8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9" fill="hold">
                            <p:stCondLst>
                              <p:cond delay="2000"/>
                            </p:stCondLst>
                            <p:childTnLst>
                              <p:par>
                                <p:cTn id="140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3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9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4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2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43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46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49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1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5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4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5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5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6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3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64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6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6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70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8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1" grpId="0" animBg="1"/>
      <p:bldP spid="11" grpId="1" animBg="1"/>
      <p:bldP spid="11" grpId="2" animBg="1"/>
      <p:bldP spid="11" grpId="3" animBg="1"/>
      <p:bldP spid="11" grpId="4" animBg="1"/>
      <p:bldP spid="11" grpId="5" animBg="1"/>
      <p:bldP spid="12" grpId="0" animBg="1"/>
      <p:bldP spid="12" grpId="1" animBg="1"/>
      <p:bldP spid="12" grpId="2" animBg="1"/>
      <p:bldP spid="12" grpId="3" animBg="1"/>
      <p:bldP spid="12" grpId="4" animBg="1"/>
      <p:bldP spid="12" grpId="5" animBg="1"/>
      <p:bldP spid="13" grpId="0" animBg="1"/>
      <p:bldP spid="13" grpId="1" animBg="1"/>
      <p:bldP spid="13" grpId="2" animBg="1"/>
      <p:bldP spid="13" grpId="3" animBg="1"/>
      <p:bldP spid="13" grpId="4" animBg="1"/>
      <p:bldP spid="13" grpId="5" animBg="1"/>
      <p:bldP spid="14" grpId="0" animBg="1"/>
      <p:bldP spid="14" grpId="1" animBg="1"/>
      <p:bldP spid="14" grpId="2" animBg="1"/>
      <p:bldP spid="14" grpId="3" animBg="1"/>
      <p:bldP spid="14" grpId="4" animBg="1"/>
      <p:bldP spid="14" grpId="5" animBg="1"/>
      <p:bldP spid="15" grpId="0" animBg="1"/>
      <p:bldP spid="15" grpId="1" animBg="1"/>
      <p:bldP spid="15" grpId="2" animBg="1"/>
      <p:bldP spid="15" grpId="3" animBg="1"/>
      <p:bldP spid="15" grpId="4" animBg="1"/>
      <p:bldP spid="15" grpId="5" animBg="1"/>
      <p:bldP spid="16" grpId="0" animBg="1"/>
      <p:bldP spid="16" grpId="1" animBg="1"/>
      <p:bldP spid="16" grpId="2" animBg="1"/>
      <p:bldP spid="16" grpId="3" animBg="1"/>
      <p:bldP spid="16" grpId="4" animBg="1"/>
      <p:bldP spid="16" grpId="5" animBg="1"/>
      <p:bldP spid="17" grpId="0" animBg="1"/>
      <p:bldP spid="18" grpId="0" animBg="1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2">
                <a:lumMod val="75000"/>
              </a:schemeClr>
            </a:gs>
            <a:gs pos="50000">
              <a:schemeClr val="tx2">
                <a:lumMod val="40000"/>
                <a:lumOff val="60000"/>
                <a:shade val="67500"/>
                <a:satMod val="115000"/>
              </a:schemeClr>
            </a:gs>
            <a:gs pos="100000">
              <a:schemeClr val="tx2">
                <a:lumMod val="40000"/>
                <a:lumOff val="60000"/>
                <a:shade val="100000"/>
                <a:satMod val="115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obrazki_n_226220_nieg-drzewa-dom-jezioro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 rot="18875311">
            <a:off x="3351987" y="446767"/>
            <a:ext cx="1359050" cy="24945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 rot="13939732">
            <a:off x="4426149" y="449322"/>
            <a:ext cx="1238504" cy="239935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rot="18875311">
            <a:off x="3351986" y="1012436"/>
            <a:ext cx="1359050" cy="24945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13939732">
            <a:off x="4426148" y="1014991"/>
            <a:ext cx="1238504" cy="239935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18875311">
            <a:off x="3351988" y="1589775"/>
            <a:ext cx="1359050" cy="24945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13939732">
            <a:off x="4426150" y="1592330"/>
            <a:ext cx="1238504" cy="239935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18875311">
            <a:off x="3351987" y="2155444"/>
            <a:ext cx="1359050" cy="24945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13939732">
            <a:off x="4426149" y="2157999"/>
            <a:ext cx="1238504" cy="239935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18875311">
            <a:off x="3351986" y="2738600"/>
            <a:ext cx="1359050" cy="24945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13939732">
            <a:off x="4426148" y="2741155"/>
            <a:ext cx="1238504" cy="239935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18875311">
            <a:off x="3351985" y="3304269"/>
            <a:ext cx="1359050" cy="24945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13939732">
            <a:off x="4426147" y="3306824"/>
            <a:ext cx="1238504" cy="239935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18875311">
            <a:off x="3351987" y="3881608"/>
            <a:ext cx="1359050" cy="24945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13939732">
            <a:off x="4426149" y="3884163"/>
            <a:ext cx="1238504" cy="239935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rot="18875311">
            <a:off x="3351986" y="4447277"/>
            <a:ext cx="1359050" cy="24945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rot="13939732">
            <a:off x="4426148" y="4449832"/>
            <a:ext cx="1238504" cy="239935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rot="18875311">
            <a:off x="5387030" y="446767"/>
            <a:ext cx="1359050" cy="24945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 rot="18875311">
            <a:off x="5387029" y="1012436"/>
            <a:ext cx="1359050" cy="24945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 rot="18875311">
            <a:off x="5387031" y="1589775"/>
            <a:ext cx="1359050" cy="24945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 rot="18875311">
            <a:off x="5387030" y="2155444"/>
            <a:ext cx="1359050" cy="24945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 rot="18875311">
            <a:off x="5387029" y="2738600"/>
            <a:ext cx="1359050" cy="24945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 rot="18875311">
            <a:off x="5387028" y="3304269"/>
            <a:ext cx="1359050" cy="24945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 rot="18875311">
            <a:off x="5387030" y="3881608"/>
            <a:ext cx="1359050" cy="24945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 rot="18875311">
            <a:off x="5387029" y="4447277"/>
            <a:ext cx="1359050" cy="24945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 rot="13939732">
            <a:off x="2425886" y="459549"/>
            <a:ext cx="1238504" cy="239935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 rot="13939732">
            <a:off x="2425885" y="1025218"/>
            <a:ext cx="1238504" cy="239935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 rot="13939732">
            <a:off x="2425887" y="1602557"/>
            <a:ext cx="1238504" cy="239935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 rot="13939732">
            <a:off x="2425886" y="2168226"/>
            <a:ext cx="1238504" cy="239935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 rot="13939732">
            <a:off x="2425885" y="2751382"/>
            <a:ext cx="1238504" cy="239935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 rot="13939732">
            <a:off x="2425884" y="3317051"/>
            <a:ext cx="1238504" cy="239935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 rot="13939732">
            <a:off x="2425886" y="3894390"/>
            <a:ext cx="1238504" cy="239935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 rot="13939732">
            <a:off x="2425885" y="4460059"/>
            <a:ext cx="1238504" cy="239935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 rot="18875311">
            <a:off x="1315064" y="446766"/>
            <a:ext cx="1359050" cy="24945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 rot="18875311">
            <a:off x="1315063" y="1012435"/>
            <a:ext cx="1359050" cy="24945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 rot="18875311">
            <a:off x="1315065" y="1589774"/>
            <a:ext cx="1359050" cy="24945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 rot="18875311">
            <a:off x="1315064" y="2155443"/>
            <a:ext cx="1359050" cy="24945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 rot="18875311">
            <a:off x="1315063" y="2738599"/>
            <a:ext cx="1359050" cy="24945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ectángulo"/>
          <p:cNvSpPr/>
          <p:nvPr/>
        </p:nvSpPr>
        <p:spPr>
          <a:xfrm rot="18875311">
            <a:off x="1315062" y="3304268"/>
            <a:ext cx="1359050" cy="24945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Rectángulo"/>
          <p:cNvSpPr/>
          <p:nvPr/>
        </p:nvSpPr>
        <p:spPr>
          <a:xfrm rot="18875311">
            <a:off x="1315064" y="3881607"/>
            <a:ext cx="1359050" cy="24945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Rectángulo"/>
          <p:cNvSpPr/>
          <p:nvPr/>
        </p:nvSpPr>
        <p:spPr>
          <a:xfrm rot="18875311">
            <a:off x="1315063" y="4447276"/>
            <a:ext cx="1359050" cy="24945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Rectángulo"/>
          <p:cNvSpPr/>
          <p:nvPr/>
        </p:nvSpPr>
        <p:spPr>
          <a:xfrm rot="13939732">
            <a:off x="6497851" y="443506"/>
            <a:ext cx="1238504" cy="239935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Rectángulo"/>
          <p:cNvSpPr/>
          <p:nvPr/>
        </p:nvSpPr>
        <p:spPr>
          <a:xfrm rot="13939732">
            <a:off x="6497850" y="1009175"/>
            <a:ext cx="1238504" cy="239935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Rectángulo"/>
          <p:cNvSpPr/>
          <p:nvPr/>
        </p:nvSpPr>
        <p:spPr>
          <a:xfrm rot="13939732">
            <a:off x="6497852" y="1586514"/>
            <a:ext cx="1238504" cy="239935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Rectángulo"/>
          <p:cNvSpPr/>
          <p:nvPr/>
        </p:nvSpPr>
        <p:spPr>
          <a:xfrm rot="13939732">
            <a:off x="6497851" y="2152183"/>
            <a:ext cx="1238504" cy="239935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Rectángulo"/>
          <p:cNvSpPr/>
          <p:nvPr/>
        </p:nvSpPr>
        <p:spPr>
          <a:xfrm rot="13939732">
            <a:off x="6497850" y="2735339"/>
            <a:ext cx="1238504" cy="239935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Rectángulo"/>
          <p:cNvSpPr/>
          <p:nvPr/>
        </p:nvSpPr>
        <p:spPr>
          <a:xfrm rot="13939732">
            <a:off x="6497849" y="3301008"/>
            <a:ext cx="1238504" cy="239935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9" name="48 Rectángulo"/>
          <p:cNvSpPr/>
          <p:nvPr/>
        </p:nvSpPr>
        <p:spPr>
          <a:xfrm rot="13939732">
            <a:off x="6497851" y="3878347"/>
            <a:ext cx="1238504" cy="239935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0" name="49 Rectángulo"/>
          <p:cNvSpPr/>
          <p:nvPr/>
        </p:nvSpPr>
        <p:spPr>
          <a:xfrm rot="13939732">
            <a:off x="6497850" y="4444016"/>
            <a:ext cx="1238504" cy="239935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1" name="50 Rectángulo"/>
          <p:cNvSpPr/>
          <p:nvPr/>
        </p:nvSpPr>
        <p:spPr>
          <a:xfrm rot="13939732">
            <a:off x="354183" y="459550"/>
            <a:ext cx="1238504" cy="239935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2" name="51 Rectángulo"/>
          <p:cNvSpPr/>
          <p:nvPr/>
        </p:nvSpPr>
        <p:spPr>
          <a:xfrm rot="13939732">
            <a:off x="354182" y="1025219"/>
            <a:ext cx="1238504" cy="239935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3" name="52 Rectángulo"/>
          <p:cNvSpPr/>
          <p:nvPr/>
        </p:nvSpPr>
        <p:spPr>
          <a:xfrm rot="13939732">
            <a:off x="354184" y="1602558"/>
            <a:ext cx="1238504" cy="239935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4" name="53 Rectángulo"/>
          <p:cNvSpPr/>
          <p:nvPr/>
        </p:nvSpPr>
        <p:spPr>
          <a:xfrm rot="13939732">
            <a:off x="354183" y="2168227"/>
            <a:ext cx="1238504" cy="239935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5" name="54 Rectángulo"/>
          <p:cNvSpPr/>
          <p:nvPr/>
        </p:nvSpPr>
        <p:spPr>
          <a:xfrm rot="13939732">
            <a:off x="354182" y="2751383"/>
            <a:ext cx="1238504" cy="239935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6" name="55 Rectángulo"/>
          <p:cNvSpPr/>
          <p:nvPr/>
        </p:nvSpPr>
        <p:spPr>
          <a:xfrm rot="13939732">
            <a:off x="354181" y="3317052"/>
            <a:ext cx="1238504" cy="239935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7" name="56 Rectángulo"/>
          <p:cNvSpPr/>
          <p:nvPr/>
        </p:nvSpPr>
        <p:spPr>
          <a:xfrm rot="13939732">
            <a:off x="354183" y="3894391"/>
            <a:ext cx="1238504" cy="239935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8" name="57 Rectángulo"/>
          <p:cNvSpPr/>
          <p:nvPr/>
        </p:nvSpPr>
        <p:spPr>
          <a:xfrm rot="13939732">
            <a:off x="354182" y="4460060"/>
            <a:ext cx="1238504" cy="239935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9" name="58 Rectángulo"/>
          <p:cNvSpPr/>
          <p:nvPr/>
        </p:nvSpPr>
        <p:spPr>
          <a:xfrm rot="18875311">
            <a:off x="7458733" y="446767"/>
            <a:ext cx="1359050" cy="24945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0" name="59 Rectángulo"/>
          <p:cNvSpPr/>
          <p:nvPr/>
        </p:nvSpPr>
        <p:spPr>
          <a:xfrm rot="18875311">
            <a:off x="7458732" y="1012436"/>
            <a:ext cx="1359050" cy="24945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1" name="60 Rectángulo"/>
          <p:cNvSpPr/>
          <p:nvPr/>
        </p:nvSpPr>
        <p:spPr>
          <a:xfrm rot="18875311">
            <a:off x="7458734" y="1589775"/>
            <a:ext cx="1359050" cy="24945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2" name="61 Rectángulo"/>
          <p:cNvSpPr/>
          <p:nvPr/>
        </p:nvSpPr>
        <p:spPr>
          <a:xfrm rot="18875311">
            <a:off x="7458733" y="2155444"/>
            <a:ext cx="1359050" cy="24945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3" name="62 Rectángulo"/>
          <p:cNvSpPr/>
          <p:nvPr/>
        </p:nvSpPr>
        <p:spPr>
          <a:xfrm rot="18875311">
            <a:off x="7458732" y="2738600"/>
            <a:ext cx="1359050" cy="24945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4" name="63 Rectángulo"/>
          <p:cNvSpPr/>
          <p:nvPr/>
        </p:nvSpPr>
        <p:spPr>
          <a:xfrm rot="18875311">
            <a:off x="7458731" y="3304269"/>
            <a:ext cx="1359050" cy="24945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5" name="64 Rectángulo"/>
          <p:cNvSpPr/>
          <p:nvPr/>
        </p:nvSpPr>
        <p:spPr>
          <a:xfrm rot="18875311">
            <a:off x="7458733" y="3881608"/>
            <a:ext cx="1359050" cy="24945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6" name="65 Rectángulo"/>
          <p:cNvSpPr/>
          <p:nvPr/>
        </p:nvSpPr>
        <p:spPr>
          <a:xfrm rot="18875311">
            <a:off x="7458732" y="4447277"/>
            <a:ext cx="1359050" cy="24945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7" name="66 Rectángulo"/>
          <p:cNvSpPr/>
          <p:nvPr/>
        </p:nvSpPr>
        <p:spPr>
          <a:xfrm>
            <a:off x="-285784" y="-285770"/>
            <a:ext cx="9715504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8" name="67 Rectángulo"/>
          <p:cNvSpPr/>
          <p:nvPr/>
        </p:nvSpPr>
        <p:spPr>
          <a:xfrm>
            <a:off x="-1500230" y="-1214464"/>
            <a:ext cx="11930146" cy="7715304"/>
          </a:xfrm>
          <a:prstGeom prst="rect">
            <a:avLst/>
          </a:prstGeom>
          <a:gradFill flip="none" rotWithShape="1">
            <a:gsLst>
              <a:gs pos="94000">
                <a:schemeClr val="tx2">
                  <a:lumMod val="60000"/>
                  <a:lumOff val="40000"/>
                </a:schemeClr>
              </a:gs>
              <a:gs pos="50000">
                <a:schemeClr val="accent1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accent1">
                  <a:lumMod val="20000"/>
                  <a:lumOff val="80000"/>
                  <a:shade val="100000"/>
                  <a:satMod val="115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3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7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1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9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3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7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1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1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3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5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9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3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7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1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3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5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9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1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3" dur="2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2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7" dur="2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2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9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1" dur="2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2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3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5" dur="2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2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7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9" dur="2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2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1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3" dur="2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2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7" dur="2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2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9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1" dur="2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2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3" fill="hold">
                            <p:stCondLst>
                              <p:cond delay="2000"/>
                            </p:stCondLst>
                            <p:childTnLst>
                              <p:par>
                                <p:cTn id="264" presetID="2" presetClass="exit" presetSubtype="4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0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2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6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4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8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6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5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8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9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0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2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3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6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7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8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0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1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2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4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5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6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8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9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0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2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3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4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6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7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8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0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1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2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4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5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6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8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9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0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2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3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4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6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7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8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0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1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2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4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5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6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8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9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0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2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3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4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6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7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8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0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1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2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4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5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6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8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9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0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2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3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4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6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7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8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0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1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2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4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5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6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8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9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0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2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3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4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6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7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8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0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1" dur="2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2" dur="2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4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5" dur="2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6" dur="2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8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9" dur="2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0" dur="2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2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3" dur="2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4" dur="2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6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7" dur="2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8" dur="2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0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1" dur="2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2" dur="2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4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5" dur="2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6" dur="2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8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9" dur="2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0" dur="2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2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3" dur="2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4" dur="2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6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7" dur="2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8" dur="2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0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1" dur="2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2" dur="2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4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5" dur="2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6" dur="2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8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9" dur="2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0" dur="2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2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3" dur="2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4" dur="2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6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7" dur="2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8" dur="2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0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1" dur="2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2" dur="2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4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5" dur="2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6" dur="2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8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9" dur="2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0" dur="2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2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3" dur="2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4" dur="2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6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7" dur="2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8" dur="2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1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3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5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7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9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1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3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5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7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9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1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3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5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7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9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1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9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1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3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5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7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9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1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3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5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7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9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1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3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5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7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9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0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0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0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0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0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2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2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2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2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2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3" dur="2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5" dur="2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7" dur="2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9" dur="2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41" dur="2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43" dur="2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45" dur="2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47" dur="2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8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6" dur="3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  <p:bldP spid="25" grpId="1" animBg="1"/>
      <p:bldP spid="25" grpId="2" animBg="1"/>
      <p:bldP spid="26" grpId="0" animBg="1"/>
      <p:bldP spid="26" grpId="1" animBg="1"/>
      <p:bldP spid="26" grpId="2" animBg="1"/>
      <p:bldP spid="27" grpId="0" animBg="1"/>
      <p:bldP spid="27" grpId="1" animBg="1"/>
      <p:bldP spid="27" grpId="2" animBg="1"/>
      <p:bldP spid="28" grpId="0" animBg="1"/>
      <p:bldP spid="28" grpId="1" animBg="1"/>
      <p:bldP spid="28" grpId="2" animBg="1"/>
      <p:bldP spid="29" grpId="0" animBg="1"/>
      <p:bldP spid="29" grpId="1" animBg="1"/>
      <p:bldP spid="29" grpId="2" animBg="1"/>
      <p:bldP spid="30" grpId="0" animBg="1"/>
      <p:bldP spid="30" grpId="1" animBg="1"/>
      <p:bldP spid="30" grpId="2" animBg="1"/>
      <p:bldP spid="31" grpId="0" animBg="1"/>
      <p:bldP spid="31" grpId="1" animBg="1"/>
      <p:bldP spid="31" grpId="2" animBg="1"/>
      <p:bldP spid="32" grpId="0" animBg="1"/>
      <p:bldP spid="32" grpId="1" animBg="1"/>
      <p:bldP spid="32" grpId="2" animBg="1"/>
      <p:bldP spid="33" grpId="0" animBg="1"/>
      <p:bldP spid="33" grpId="1" animBg="1"/>
      <p:bldP spid="33" grpId="2" animBg="1"/>
      <p:bldP spid="34" grpId="0" animBg="1"/>
      <p:bldP spid="34" grpId="1" animBg="1"/>
      <p:bldP spid="34" grpId="2" animBg="1"/>
      <p:bldP spid="35" grpId="0" animBg="1"/>
      <p:bldP spid="35" grpId="1" animBg="1"/>
      <p:bldP spid="35" grpId="2" animBg="1"/>
      <p:bldP spid="36" grpId="0" animBg="1"/>
      <p:bldP spid="36" grpId="1" animBg="1"/>
      <p:bldP spid="36" grpId="2" animBg="1"/>
      <p:bldP spid="37" grpId="0" animBg="1"/>
      <p:bldP spid="37" grpId="1" animBg="1"/>
      <p:bldP spid="37" grpId="2" animBg="1"/>
      <p:bldP spid="38" grpId="0" animBg="1"/>
      <p:bldP spid="38" grpId="1" animBg="1"/>
      <p:bldP spid="38" grpId="2" animBg="1"/>
      <p:bldP spid="39" grpId="0" animBg="1"/>
      <p:bldP spid="39" grpId="1" animBg="1"/>
      <p:bldP spid="39" grpId="2" animBg="1"/>
      <p:bldP spid="40" grpId="0" animBg="1"/>
      <p:bldP spid="40" grpId="1" animBg="1"/>
      <p:bldP spid="40" grpId="2" animBg="1"/>
      <p:bldP spid="41" grpId="0" animBg="1"/>
      <p:bldP spid="41" grpId="1" animBg="1"/>
      <p:bldP spid="41" grpId="2" animBg="1"/>
      <p:bldP spid="42" grpId="0" animBg="1"/>
      <p:bldP spid="42" grpId="1" animBg="1"/>
      <p:bldP spid="42" grpId="2" animBg="1"/>
      <p:bldP spid="43" grpId="0" animBg="1"/>
      <p:bldP spid="43" grpId="1" animBg="1"/>
      <p:bldP spid="43" grpId="2" animBg="1"/>
      <p:bldP spid="44" grpId="0" animBg="1"/>
      <p:bldP spid="44" grpId="1" animBg="1"/>
      <p:bldP spid="44" grpId="2" animBg="1"/>
      <p:bldP spid="45" grpId="0" animBg="1"/>
      <p:bldP spid="45" grpId="1" animBg="1"/>
      <p:bldP spid="45" grpId="2" animBg="1"/>
      <p:bldP spid="46" grpId="0" animBg="1"/>
      <p:bldP spid="46" grpId="1" animBg="1"/>
      <p:bldP spid="46" grpId="2" animBg="1"/>
      <p:bldP spid="47" grpId="0" animBg="1"/>
      <p:bldP spid="47" grpId="1" animBg="1"/>
      <p:bldP spid="47" grpId="2" animBg="1"/>
      <p:bldP spid="48" grpId="0" animBg="1"/>
      <p:bldP spid="48" grpId="1" animBg="1"/>
      <p:bldP spid="48" grpId="2" animBg="1"/>
      <p:bldP spid="49" grpId="0" animBg="1"/>
      <p:bldP spid="49" grpId="1" animBg="1"/>
      <p:bldP spid="49" grpId="2" animBg="1"/>
      <p:bldP spid="50" grpId="0" animBg="1"/>
      <p:bldP spid="50" grpId="1" animBg="1"/>
      <p:bldP spid="50" grpId="2" animBg="1"/>
      <p:bldP spid="51" grpId="0" animBg="1"/>
      <p:bldP spid="51" grpId="1" animBg="1"/>
      <p:bldP spid="51" grpId="2" animBg="1"/>
      <p:bldP spid="52" grpId="0" animBg="1"/>
      <p:bldP spid="52" grpId="1" animBg="1"/>
      <p:bldP spid="52" grpId="2" animBg="1"/>
      <p:bldP spid="53" grpId="0" animBg="1"/>
      <p:bldP spid="53" grpId="1" animBg="1"/>
      <p:bldP spid="53" grpId="2" animBg="1"/>
      <p:bldP spid="54" grpId="0" animBg="1"/>
      <p:bldP spid="54" grpId="1" animBg="1"/>
      <p:bldP spid="54" grpId="2" animBg="1"/>
      <p:bldP spid="55" grpId="0" animBg="1"/>
      <p:bldP spid="55" grpId="1" animBg="1"/>
      <p:bldP spid="55" grpId="2" animBg="1"/>
      <p:bldP spid="56" grpId="0" animBg="1"/>
      <p:bldP spid="56" grpId="1" animBg="1"/>
      <p:bldP spid="56" grpId="2" animBg="1"/>
      <p:bldP spid="57" grpId="0" animBg="1"/>
      <p:bldP spid="57" grpId="1" animBg="1"/>
      <p:bldP spid="57" grpId="2" animBg="1"/>
      <p:bldP spid="58" grpId="0" animBg="1"/>
      <p:bldP spid="58" grpId="1" animBg="1"/>
      <p:bldP spid="58" grpId="2" animBg="1"/>
      <p:bldP spid="59" grpId="0" animBg="1"/>
      <p:bldP spid="59" grpId="1" animBg="1"/>
      <p:bldP spid="59" grpId="2" animBg="1"/>
      <p:bldP spid="60" grpId="0" animBg="1"/>
      <p:bldP spid="60" grpId="1" animBg="1"/>
      <p:bldP spid="60" grpId="2" animBg="1"/>
      <p:bldP spid="61" grpId="0" animBg="1"/>
      <p:bldP spid="61" grpId="1" animBg="1"/>
      <p:bldP spid="61" grpId="2" animBg="1"/>
      <p:bldP spid="62" grpId="0" animBg="1"/>
      <p:bldP spid="62" grpId="1" animBg="1"/>
      <p:bldP spid="62" grpId="2" animBg="1"/>
      <p:bldP spid="63" grpId="0" animBg="1"/>
      <p:bldP spid="63" grpId="1" animBg="1"/>
      <p:bldP spid="63" grpId="2" animBg="1"/>
      <p:bldP spid="64" grpId="0" animBg="1"/>
      <p:bldP spid="64" grpId="1" animBg="1"/>
      <p:bldP spid="64" grpId="2" animBg="1"/>
      <p:bldP spid="65" grpId="0" animBg="1"/>
      <p:bldP spid="65" grpId="1" animBg="1"/>
      <p:bldP spid="65" grpId="2" animBg="1"/>
      <p:bldP spid="66" grpId="0" animBg="1"/>
      <p:bldP spid="66" grpId="1" animBg="1"/>
      <p:bldP spid="66" grpId="2" animBg="1"/>
      <p:bldP spid="67" grpId="0" animBg="1"/>
      <p:bldP spid="68" grpId="0" animBg="1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2">
                <a:lumMod val="75000"/>
              </a:schemeClr>
            </a:gs>
            <a:gs pos="50000">
              <a:schemeClr val="tx2">
                <a:lumMod val="40000"/>
                <a:lumOff val="60000"/>
                <a:shade val="67500"/>
                <a:satMod val="115000"/>
              </a:schemeClr>
            </a:gs>
            <a:gs pos="100000">
              <a:schemeClr val="tx2">
                <a:lumMod val="40000"/>
                <a:lumOff val="60000"/>
                <a:shade val="100000"/>
                <a:satMod val="115000"/>
              </a:schemeClr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obrazki_n_226957_nieg-las-szopa-drabina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Anillo"/>
          <p:cNvSpPr/>
          <p:nvPr/>
        </p:nvSpPr>
        <p:spPr>
          <a:xfrm rot="1403592">
            <a:off x="37119" y="1202472"/>
            <a:ext cx="1857356" cy="571504"/>
          </a:xfrm>
          <a:prstGeom prst="donut">
            <a:avLst/>
          </a:prstGeom>
          <a:gradFill flip="none" rotWithShape="1">
            <a:gsLst>
              <a:gs pos="17000">
                <a:srgbClr val="002060"/>
              </a:gs>
              <a:gs pos="50000">
                <a:schemeClr val="accent1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1">
                  <a:lumMod val="40000"/>
                  <a:lumOff val="6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Anillo"/>
          <p:cNvSpPr/>
          <p:nvPr/>
        </p:nvSpPr>
        <p:spPr>
          <a:xfrm rot="20170855">
            <a:off x="36300" y="565005"/>
            <a:ext cx="1857356" cy="571504"/>
          </a:xfrm>
          <a:prstGeom prst="donut">
            <a:avLst/>
          </a:prstGeom>
          <a:gradFill flip="none" rotWithShape="1">
            <a:gsLst>
              <a:gs pos="17000">
                <a:srgbClr val="002060"/>
              </a:gs>
              <a:gs pos="50000">
                <a:schemeClr val="accent1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1">
                  <a:lumMod val="40000"/>
                  <a:lumOff val="6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Anillo"/>
          <p:cNvSpPr/>
          <p:nvPr/>
        </p:nvSpPr>
        <p:spPr>
          <a:xfrm rot="1403592">
            <a:off x="1322970" y="1202470"/>
            <a:ext cx="1857356" cy="571504"/>
          </a:xfrm>
          <a:prstGeom prst="donut">
            <a:avLst/>
          </a:prstGeom>
          <a:gradFill flip="none" rotWithShape="1">
            <a:gsLst>
              <a:gs pos="17000">
                <a:srgbClr val="002060"/>
              </a:gs>
              <a:gs pos="50000">
                <a:schemeClr val="accent1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1">
                  <a:lumMod val="40000"/>
                  <a:lumOff val="6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 rot="20170855">
            <a:off x="1322151" y="565003"/>
            <a:ext cx="1857356" cy="571504"/>
          </a:xfrm>
          <a:prstGeom prst="donut">
            <a:avLst/>
          </a:prstGeom>
          <a:gradFill flip="none" rotWithShape="1">
            <a:gsLst>
              <a:gs pos="17000">
                <a:srgbClr val="002060"/>
              </a:gs>
              <a:gs pos="50000">
                <a:schemeClr val="accent1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1">
                  <a:lumMod val="40000"/>
                  <a:lumOff val="6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 rot="1403592">
            <a:off x="2680327" y="1202473"/>
            <a:ext cx="1857356" cy="571504"/>
          </a:xfrm>
          <a:prstGeom prst="donut">
            <a:avLst/>
          </a:prstGeom>
          <a:gradFill flip="none" rotWithShape="1">
            <a:gsLst>
              <a:gs pos="17000">
                <a:srgbClr val="002060"/>
              </a:gs>
              <a:gs pos="50000">
                <a:schemeClr val="accent1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1">
                  <a:lumMod val="40000"/>
                  <a:lumOff val="6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 rot="20170855">
            <a:off x="2679508" y="565006"/>
            <a:ext cx="1857356" cy="571504"/>
          </a:xfrm>
          <a:prstGeom prst="donut">
            <a:avLst/>
          </a:prstGeom>
          <a:gradFill flip="none" rotWithShape="1">
            <a:gsLst>
              <a:gs pos="17000">
                <a:srgbClr val="002060"/>
              </a:gs>
              <a:gs pos="50000">
                <a:schemeClr val="accent1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1">
                  <a:lumMod val="40000"/>
                  <a:lumOff val="6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 rot="1403592">
            <a:off x="3966178" y="1202471"/>
            <a:ext cx="1857356" cy="571504"/>
          </a:xfrm>
          <a:prstGeom prst="donut">
            <a:avLst/>
          </a:prstGeom>
          <a:gradFill flip="none" rotWithShape="1">
            <a:gsLst>
              <a:gs pos="17000">
                <a:srgbClr val="002060"/>
              </a:gs>
              <a:gs pos="50000">
                <a:schemeClr val="accent1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1">
                  <a:lumMod val="40000"/>
                  <a:lumOff val="6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 rot="20170855">
            <a:off x="3965359" y="565004"/>
            <a:ext cx="1857356" cy="571504"/>
          </a:xfrm>
          <a:prstGeom prst="donut">
            <a:avLst/>
          </a:prstGeom>
          <a:gradFill flip="none" rotWithShape="1">
            <a:gsLst>
              <a:gs pos="17000">
                <a:srgbClr val="002060"/>
              </a:gs>
              <a:gs pos="50000">
                <a:schemeClr val="accent1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1">
                  <a:lumMod val="40000"/>
                  <a:lumOff val="6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 rot="1403592">
            <a:off x="5323534" y="1202475"/>
            <a:ext cx="1857356" cy="571504"/>
          </a:xfrm>
          <a:prstGeom prst="donut">
            <a:avLst/>
          </a:prstGeom>
          <a:gradFill flip="none" rotWithShape="1">
            <a:gsLst>
              <a:gs pos="17000">
                <a:srgbClr val="002060"/>
              </a:gs>
              <a:gs pos="50000">
                <a:schemeClr val="accent1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1">
                  <a:lumMod val="40000"/>
                  <a:lumOff val="6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 rot="20170855">
            <a:off x="5322715" y="565008"/>
            <a:ext cx="1857356" cy="571504"/>
          </a:xfrm>
          <a:prstGeom prst="donut">
            <a:avLst/>
          </a:prstGeom>
          <a:gradFill flip="none" rotWithShape="1">
            <a:gsLst>
              <a:gs pos="17000">
                <a:srgbClr val="002060"/>
              </a:gs>
              <a:gs pos="50000">
                <a:schemeClr val="accent1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1">
                  <a:lumMod val="40000"/>
                  <a:lumOff val="6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 rot="1403592">
            <a:off x="6609385" y="1202473"/>
            <a:ext cx="1857356" cy="571504"/>
          </a:xfrm>
          <a:prstGeom prst="donut">
            <a:avLst/>
          </a:prstGeom>
          <a:gradFill flip="none" rotWithShape="1">
            <a:gsLst>
              <a:gs pos="17000">
                <a:srgbClr val="002060"/>
              </a:gs>
              <a:gs pos="50000">
                <a:schemeClr val="accent1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1">
                  <a:lumMod val="40000"/>
                  <a:lumOff val="6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 rot="20170855">
            <a:off x="6608566" y="565006"/>
            <a:ext cx="1857356" cy="571504"/>
          </a:xfrm>
          <a:prstGeom prst="donut">
            <a:avLst/>
          </a:prstGeom>
          <a:gradFill flip="none" rotWithShape="1">
            <a:gsLst>
              <a:gs pos="17000">
                <a:srgbClr val="002060"/>
              </a:gs>
              <a:gs pos="50000">
                <a:schemeClr val="accent1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1">
                  <a:lumMod val="40000"/>
                  <a:lumOff val="6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 rot="1403592">
            <a:off x="7966706" y="1202471"/>
            <a:ext cx="1857356" cy="571504"/>
          </a:xfrm>
          <a:prstGeom prst="donut">
            <a:avLst/>
          </a:prstGeom>
          <a:gradFill flip="none" rotWithShape="1">
            <a:gsLst>
              <a:gs pos="17000">
                <a:srgbClr val="002060"/>
              </a:gs>
              <a:gs pos="50000">
                <a:schemeClr val="accent1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1">
                  <a:lumMod val="40000"/>
                  <a:lumOff val="6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 rot="20170855">
            <a:off x="7965887" y="565004"/>
            <a:ext cx="1857356" cy="571504"/>
          </a:xfrm>
          <a:prstGeom prst="donut">
            <a:avLst/>
          </a:prstGeom>
          <a:gradFill flip="none" rotWithShape="1">
            <a:gsLst>
              <a:gs pos="17000">
                <a:srgbClr val="002060"/>
              </a:gs>
              <a:gs pos="50000">
                <a:schemeClr val="accent1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1">
                  <a:lumMod val="40000"/>
                  <a:lumOff val="6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Anillo"/>
          <p:cNvSpPr/>
          <p:nvPr/>
        </p:nvSpPr>
        <p:spPr>
          <a:xfrm rot="1403592">
            <a:off x="7249526" y="3202734"/>
            <a:ext cx="1857356" cy="571504"/>
          </a:xfrm>
          <a:prstGeom prst="donut">
            <a:avLst/>
          </a:prstGeom>
          <a:gradFill flip="none" rotWithShape="1">
            <a:gsLst>
              <a:gs pos="17000">
                <a:srgbClr val="002060"/>
              </a:gs>
              <a:gs pos="50000">
                <a:schemeClr val="accent1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1">
                  <a:lumMod val="40000"/>
                  <a:lumOff val="6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Anillo"/>
          <p:cNvSpPr/>
          <p:nvPr/>
        </p:nvSpPr>
        <p:spPr>
          <a:xfrm rot="20170855">
            <a:off x="7250343" y="3851152"/>
            <a:ext cx="1857356" cy="571504"/>
          </a:xfrm>
          <a:prstGeom prst="donut">
            <a:avLst/>
          </a:prstGeom>
          <a:gradFill flip="none" rotWithShape="1">
            <a:gsLst>
              <a:gs pos="17000">
                <a:srgbClr val="002060"/>
              </a:gs>
              <a:gs pos="50000">
                <a:schemeClr val="accent1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1">
                  <a:lumMod val="40000"/>
                  <a:lumOff val="6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Anillo"/>
          <p:cNvSpPr/>
          <p:nvPr/>
        </p:nvSpPr>
        <p:spPr>
          <a:xfrm rot="1403592">
            <a:off x="5964806" y="3202733"/>
            <a:ext cx="1857356" cy="571504"/>
          </a:xfrm>
          <a:prstGeom prst="donut">
            <a:avLst/>
          </a:prstGeom>
          <a:gradFill flip="none" rotWithShape="1">
            <a:gsLst>
              <a:gs pos="17000">
                <a:srgbClr val="002060"/>
              </a:gs>
              <a:gs pos="50000">
                <a:schemeClr val="accent1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1">
                  <a:lumMod val="40000"/>
                  <a:lumOff val="6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Anillo"/>
          <p:cNvSpPr/>
          <p:nvPr/>
        </p:nvSpPr>
        <p:spPr>
          <a:xfrm rot="20170855">
            <a:off x="5965623" y="3851151"/>
            <a:ext cx="1857356" cy="571504"/>
          </a:xfrm>
          <a:prstGeom prst="donut">
            <a:avLst/>
          </a:prstGeom>
          <a:gradFill flip="none" rotWithShape="1">
            <a:gsLst>
              <a:gs pos="17000">
                <a:srgbClr val="002060"/>
              </a:gs>
              <a:gs pos="50000">
                <a:schemeClr val="accent1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1">
                  <a:lumMod val="40000"/>
                  <a:lumOff val="6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Anillo"/>
          <p:cNvSpPr/>
          <p:nvPr/>
        </p:nvSpPr>
        <p:spPr>
          <a:xfrm rot="1403592">
            <a:off x="4606320" y="3202735"/>
            <a:ext cx="1857356" cy="571504"/>
          </a:xfrm>
          <a:prstGeom prst="donut">
            <a:avLst/>
          </a:prstGeom>
          <a:gradFill flip="none" rotWithShape="1">
            <a:gsLst>
              <a:gs pos="17000">
                <a:srgbClr val="002060"/>
              </a:gs>
              <a:gs pos="50000">
                <a:schemeClr val="accent1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1">
                  <a:lumMod val="40000"/>
                  <a:lumOff val="6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Anillo"/>
          <p:cNvSpPr/>
          <p:nvPr/>
        </p:nvSpPr>
        <p:spPr>
          <a:xfrm rot="20170855">
            <a:off x="4607137" y="3851153"/>
            <a:ext cx="1857356" cy="571504"/>
          </a:xfrm>
          <a:prstGeom prst="donut">
            <a:avLst/>
          </a:prstGeom>
          <a:gradFill flip="none" rotWithShape="1">
            <a:gsLst>
              <a:gs pos="17000">
                <a:srgbClr val="002060"/>
              </a:gs>
              <a:gs pos="50000">
                <a:schemeClr val="accent1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1">
                  <a:lumMod val="40000"/>
                  <a:lumOff val="6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Anillo"/>
          <p:cNvSpPr/>
          <p:nvPr/>
        </p:nvSpPr>
        <p:spPr>
          <a:xfrm rot="1403592">
            <a:off x="3321600" y="3202734"/>
            <a:ext cx="1857356" cy="571504"/>
          </a:xfrm>
          <a:prstGeom prst="donut">
            <a:avLst/>
          </a:prstGeom>
          <a:gradFill flip="none" rotWithShape="1">
            <a:gsLst>
              <a:gs pos="17000">
                <a:srgbClr val="002060"/>
              </a:gs>
              <a:gs pos="50000">
                <a:schemeClr val="accent1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1">
                  <a:lumMod val="40000"/>
                  <a:lumOff val="6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Anillo"/>
          <p:cNvSpPr/>
          <p:nvPr/>
        </p:nvSpPr>
        <p:spPr>
          <a:xfrm rot="20170855">
            <a:off x="3322417" y="3851152"/>
            <a:ext cx="1857356" cy="571504"/>
          </a:xfrm>
          <a:prstGeom prst="donut">
            <a:avLst/>
          </a:prstGeom>
          <a:gradFill flip="none" rotWithShape="1">
            <a:gsLst>
              <a:gs pos="17000">
                <a:srgbClr val="002060"/>
              </a:gs>
              <a:gs pos="50000">
                <a:schemeClr val="accent1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1">
                  <a:lumMod val="40000"/>
                  <a:lumOff val="6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Anillo"/>
          <p:cNvSpPr/>
          <p:nvPr/>
        </p:nvSpPr>
        <p:spPr>
          <a:xfrm rot="1403592">
            <a:off x="2036188" y="3202735"/>
            <a:ext cx="1857356" cy="571504"/>
          </a:xfrm>
          <a:prstGeom prst="donut">
            <a:avLst/>
          </a:prstGeom>
          <a:gradFill flip="none" rotWithShape="1">
            <a:gsLst>
              <a:gs pos="17000">
                <a:srgbClr val="002060"/>
              </a:gs>
              <a:gs pos="50000">
                <a:schemeClr val="accent1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1">
                  <a:lumMod val="40000"/>
                  <a:lumOff val="6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Anillo"/>
          <p:cNvSpPr/>
          <p:nvPr/>
        </p:nvSpPr>
        <p:spPr>
          <a:xfrm rot="20170855">
            <a:off x="2037005" y="3851153"/>
            <a:ext cx="1857356" cy="571504"/>
          </a:xfrm>
          <a:prstGeom prst="donut">
            <a:avLst/>
          </a:prstGeom>
          <a:gradFill flip="none" rotWithShape="1">
            <a:gsLst>
              <a:gs pos="17000">
                <a:srgbClr val="002060"/>
              </a:gs>
              <a:gs pos="50000">
                <a:schemeClr val="accent1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1">
                  <a:lumMod val="40000"/>
                  <a:lumOff val="6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Anillo"/>
          <p:cNvSpPr/>
          <p:nvPr/>
        </p:nvSpPr>
        <p:spPr>
          <a:xfrm rot="1403592">
            <a:off x="751468" y="3202734"/>
            <a:ext cx="1857356" cy="571504"/>
          </a:xfrm>
          <a:prstGeom prst="donut">
            <a:avLst/>
          </a:prstGeom>
          <a:gradFill flip="none" rotWithShape="1">
            <a:gsLst>
              <a:gs pos="17000">
                <a:srgbClr val="002060"/>
              </a:gs>
              <a:gs pos="50000">
                <a:schemeClr val="accent1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1">
                  <a:lumMod val="40000"/>
                  <a:lumOff val="6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8" name="27 Anillo"/>
          <p:cNvSpPr/>
          <p:nvPr/>
        </p:nvSpPr>
        <p:spPr>
          <a:xfrm rot="20170855">
            <a:off x="752285" y="3851152"/>
            <a:ext cx="1857356" cy="571504"/>
          </a:xfrm>
          <a:prstGeom prst="donut">
            <a:avLst/>
          </a:prstGeom>
          <a:gradFill flip="none" rotWithShape="1">
            <a:gsLst>
              <a:gs pos="17000">
                <a:srgbClr val="002060"/>
              </a:gs>
              <a:gs pos="50000">
                <a:schemeClr val="accent1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1">
                  <a:lumMod val="40000"/>
                  <a:lumOff val="6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9" name="28 Anillo"/>
          <p:cNvSpPr/>
          <p:nvPr/>
        </p:nvSpPr>
        <p:spPr>
          <a:xfrm rot="1403592">
            <a:off x="-536052" y="3202733"/>
            <a:ext cx="1857356" cy="571504"/>
          </a:xfrm>
          <a:prstGeom prst="donut">
            <a:avLst/>
          </a:prstGeom>
          <a:gradFill flip="none" rotWithShape="1">
            <a:gsLst>
              <a:gs pos="17000">
                <a:srgbClr val="002060"/>
              </a:gs>
              <a:gs pos="50000">
                <a:schemeClr val="accent1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1">
                  <a:lumMod val="40000"/>
                  <a:lumOff val="6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0" name="29 Anillo"/>
          <p:cNvSpPr/>
          <p:nvPr/>
        </p:nvSpPr>
        <p:spPr>
          <a:xfrm rot="20170855">
            <a:off x="-535235" y="3851151"/>
            <a:ext cx="1857356" cy="571504"/>
          </a:xfrm>
          <a:prstGeom prst="donut">
            <a:avLst/>
          </a:prstGeom>
          <a:gradFill flip="none" rotWithShape="1">
            <a:gsLst>
              <a:gs pos="17000">
                <a:srgbClr val="002060"/>
              </a:gs>
              <a:gs pos="50000">
                <a:schemeClr val="accent1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1">
                  <a:lumMod val="40000"/>
                  <a:lumOff val="6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1" name="30 Rectángulo"/>
          <p:cNvSpPr/>
          <p:nvPr/>
        </p:nvSpPr>
        <p:spPr>
          <a:xfrm>
            <a:off x="-285784" y="-285770"/>
            <a:ext cx="9715504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>
            <a:off x="-1500230" y="-1214464"/>
            <a:ext cx="11930146" cy="7715304"/>
          </a:xfrm>
          <a:prstGeom prst="rect">
            <a:avLst/>
          </a:prstGeom>
          <a:gradFill flip="none" rotWithShape="1">
            <a:gsLst>
              <a:gs pos="94000">
                <a:schemeClr val="tx2">
                  <a:lumMod val="60000"/>
                  <a:lumOff val="40000"/>
                </a:schemeClr>
              </a:gs>
              <a:gs pos="50000">
                <a:schemeClr val="accent1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accent1">
                  <a:lumMod val="20000"/>
                  <a:lumOff val="80000"/>
                  <a:shade val="100000"/>
                  <a:satMod val="115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4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0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0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1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4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5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8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9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2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3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6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7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0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1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4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5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4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5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8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9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2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3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6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7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0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1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4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5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8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9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2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3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6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7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0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8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2" grpId="0" animBg="1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2">
                <a:lumMod val="75000"/>
              </a:schemeClr>
            </a:gs>
            <a:gs pos="50000">
              <a:schemeClr val="tx2">
                <a:lumMod val="40000"/>
                <a:lumOff val="60000"/>
                <a:shade val="67500"/>
                <a:satMod val="115000"/>
              </a:schemeClr>
            </a:gs>
            <a:gs pos="100000">
              <a:schemeClr val="tx2">
                <a:lumMod val="40000"/>
                <a:lumOff val="60000"/>
                <a:shade val="100000"/>
                <a:satMod val="115000"/>
              </a:schemeClr>
            </a:gs>
          </a:gsLst>
          <a:lin ang="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obrazki_n_227814_zima-oszronione-drzewa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 rot="13429589">
            <a:off x="2531912" y="4072577"/>
            <a:ext cx="2357454" cy="214314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 rot="18482726">
            <a:off x="4061217" y="4042031"/>
            <a:ext cx="2357454" cy="214314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rot="13616775">
            <a:off x="2561763" y="3696486"/>
            <a:ext cx="2357454" cy="214314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18482726">
            <a:off x="3989779" y="3684841"/>
            <a:ext cx="2357454" cy="214314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13616775">
            <a:off x="2490326" y="3256241"/>
            <a:ext cx="2357454" cy="214314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18482726">
            <a:off x="4061217" y="3173157"/>
            <a:ext cx="2357454" cy="214314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13616775">
            <a:off x="2490327" y="2756174"/>
            <a:ext cx="2357454" cy="214314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18482726">
            <a:off x="4061217" y="2673092"/>
            <a:ext cx="2357454" cy="214314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13616775">
            <a:off x="2490325" y="2256110"/>
            <a:ext cx="2357454" cy="214314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18482726">
            <a:off x="3986142" y="2237003"/>
            <a:ext cx="2357454" cy="223547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13616775">
            <a:off x="5490719" y="3899184"/>
            <a:ext cx="2357454" cy="214314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13616775">
            <a:off x="5562156" y="3553557"/>
            <a:ext cx="2357454" cy="214314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13616775">
            <a:off x="5562159" y="3113311"/>
            <a:ext cx="2357454" cy="214314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13616775">
            <a:off x="5490721" y="2613245"/>
            <a:ext cx="2357454" cy="214314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rot="13547668">
            <a:off x="5506384" y="2241266"/>
            <a:ext cx="2357454" cy="214314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rot="18482726">
            <a:off x="989389" y="4030467"/>
            <a:ext cx="2357454" cy="214314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rot="18482726">
            <a:off x="989387" y="3613458"/>
            <a:ext cx="2357454" cy="214314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 rot="18482726">
            <a:off x="989386" y="3184829"/>
            <a:ext cx="2357454" cy="214314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 rot="18482726">
            <a:off x="1060826" y="2744582"/>
            <a:ext cx="2357454" cy="214314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 rot="18482726">
            <a:off x="989387" y="2315956"/>
            <a:ext cx="2357454" cy="214314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-285784" y="-285770"/>
            <a:ext cx="9715504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-1500230" y="-1214464"/>
            <a:ext cx="11930146" cy="8501122"/>
          </a:xfrm>
          <a:prstGeom prst="rect">
            <a:avLst/>
          </a:prstGeom>
          <a:gradFill flip="none" rotWithShape="1">
            <a:gsLst>
              <a:gs pos="94000">
                <a:schemeClr val="tx2">
                  <a:lumMod val="60000"/>
                  <a:lumOff val="40000"/>
                </a:schemeClr>
              </a:gs>
              <a:gs pos="50000">
                <a:schemeClr val="accent1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accent1">
                  <a:lumMod val="20000"/>
                  <a:lumOff val="80000"/>
                  <a:shade val="100000"/>
                  <a:satMod val="115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1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1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5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9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7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1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5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9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7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1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5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9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7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0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0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3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1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6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1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9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2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5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8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3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1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33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4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36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7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39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0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42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3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45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6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48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9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51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2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54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5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57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8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60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1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63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4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66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7" fill="hold">
                            <p:stCondLst>
                              <p:cond delay="2000"/>
                            </p:stCondLst>
                            <p:childTnLst>
                              <p:par>
                                <p:cTn id="308" presetID="17" presetClass="exit" presetSubtype="4" fill="hold" grpId="4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4" presetID="17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17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6" presetID="17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2" presetID="17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8" presetID="17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4" presetID="17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0" presetID="17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6" presetID="17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2" presetID="17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8" presetID="17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4" presetID="17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0" presetID="17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6" presetID="17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2" presetID="17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8" presetID="17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4" presetID="17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5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6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7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8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0" presetID="17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1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2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3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6" presetID="17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7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8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9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0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2" presetID="17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3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4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5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6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8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6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4" grpId="0" animBg="1"/>
      <p:bldP spid="4" grpId="1" animBg="1"/>
      <p:bldP spid="4" grpId="2" animBg="1"/>
      <p:bldP spid="4" grpId="3" animBg="1"/>
      <p:bldP spid="4" grpId="4" animBg="1"/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  <p:bldP spid="18" grpId="1" animBg="1"/>
      <p:bldP spid="18" grpId="2" animBg="1"/>
      <p:bldP spid="18" grpId="3" animBg="1"/>
      <p:bldP spid="18" grpId="4" animBg="1"/>
      <p:bldP spid="19" grpId="0" animBg="1"/>
      <p:bldP spid="19" grpId="1" animBg="1"/>
      <p:bldP spid="19" grpId="2" animBg="1"/>
      <p:bldP spid="19" grpId="3" animBg="1"/>
      <p:bldP spid="19" grpId="4" animBg="1"/>
      <p:bldP spid="20" grpId="0" animBg="1"/>
      <p:bldP spid="20" grpId="1" animBg="1"/>
      <p:bldP spid="20" grpId="2" animBg="1"/>
      <p:bldP spid="20" grpId="3" animBg="1"/>
      <p:bldP spid="20" grpId="4" animBg="1"/>
      <p:bldP spid="21" grpId="0" animBg="1"/>
      <p:bldP spid="21" grpId="1" animBg="1"/>
      <p:bldP spid="21" grpId="2" animBg="1"/>
      <p:bldP spid="21" grpId="3" animBg="1"/>
      <p:bldP spid="21" grpId="4" animBg="1"/>
      <p:bldP spid="22" grpId="0" animBg="1"/>
      <p:bldP spid="22" grpId="1" animBg="1"/>
      <p:bldP spid="22" grpId="2" animBg="1"/>
      <p:bldP spid="22" grpId="3" animBg="1"/>
      <p:bldP spid="22" grpId="4" animBg="1"/>
      <p:bldP spid="23" grpId="0" animBg="1"/>
      <p:bldP spid="24" grpId="0" animBg="1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2060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obrazki_n_229121_kanada-zima-wodospad-most-zdjecie-miasta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Anillo"/>
          <p:cNvSpPr/>
          <p:nvPr/>
        </p:nvSpPr>
        <p:spPr>
          <a:xfrm>
            <a:off x="3214678" y="1857388"/>
            <a:ext cx="2643206" cy="1087328"/>
          </a:xfrm>
          <a:prstGeom prst="donut">
            <a:avLst>
              <a:gd name="adj" fmla="val 13320"/>
            </a:avLst>
          </a:prstGeom>
          <a:gradFill flip="none" rotWithShape="1">
            <a:gsLst>
              <a:gs pos="100000">
                <a:schemeClr val="tx2">
                  <a:lumMod val="60000"/>
                  <a:lumOff val="40000"/>
                </a:schemeClr>
              </a:gs>
              <a:gs pos="50000">
                <a:schemeClr val="tx2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tx2">
                  <a:lumMod val="20000"/>
                  <a:lumOff val="8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Anillo"/>
          <p:cNvSpPr/>
          <p:nvPr/>
        </p:nvSpPr>
        <p:spPr>
          <a:xfrm>
            <a:off x="2857488" y="1643074"/>
            <a:ext cx="3357586" cy="1522260"/>
          </a:xfrm>
          <a:prstGeom prst="donut">
            <a:avLst>
              <a:gd name="adj" fmla="val 7372"/>
            </a:avLst>
          </a:prstGeom>
          <a:gradFill flip="none" rotWithShape="1">
            <a:gsLst>
              <a:gs pos="100000">
                <a:schemeClr val="tx2">
                  <a:lumMod val="60000"/>
                  <a:lumOff val="40000"/>
                </a:schemeClr>
              </a:gs>
              <a:gs pos="50000">
                <a:schemeClr val="tx2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tx2">
                  <a:lumMod val="20000"/>
                  <a:lumOff val="8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Anillo"/>
          <p:cNvSpPr/>
          <p:nvPr/>
        </p:nvSpPr>
        <p:spPr>
          <a:xfrm>
            <a:off x="2571736" y="1357322"/>
            <a:ext cx="3929090" cy="2102168"/>
          </a:xfrm>
          <a:prstGeom prst="donut">
            <a:avLst>
              <a:gd name="adj" fmla="val 7040"/>
            </a:avLst>
          </a:prstGeom>
          <a:gradFill flip="none" rotWithShape="1">
            <a:gsLst>
              <a:gs pos="100000">
                <a:schemeClr val="tx2">
                  <a:lumMod val="60000"/>
                  <a:lumOff val="40000"/>
                </a:schemeClr>
              </a:gs>
              <a:gs pos="50000">
                <a:schemeClr val="tx2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tx2">
                  <a:lumMod val="20000"/>
                  <a:lumOff val="8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2285984" y="1071569"/>
            <a:ext cx="4572032" cy="2682077"/>
          </a:xfrm>
          <a:prstGeom prst="donut">
            <a:avLst>
              <a:gd name="adj" fmla="val 3436"/>
            </a:avLst>
          </a:prstGeom>
          <a:gradFill flip="none" rotWithShape="1">
            <a:gsLst>
              <a:gs pos="100000">
                <a:schemeClr val="tx2">
                  <a:lumMod val="60000"/>
                  <a:lumOff val="40000"/>
                </a:schemeClr>
              </a:gs>
              <a:gs pos="50000">
                <a:schemeClr val="tx2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tx2">
                  <a:lumMod val="20000"/>
                  <a:lumOff val="8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2000232" y="785817"/>
            <a:ext cx="5143536" cy="3261985"/>
          </a:xfrm>
          <a:prstGeom prst="donut">
            <a:avLst>
              <a:gd name="adj" fmla="val 3436"/>
            </a:avLst>
          </a:prstGeom>
          <a:gradFill flip="none" rotWithShape="1">
            <a:gsLst>
              <a:gs pos="100000">
                <a:schemeClr val="tx2">
                  <a:lumMod val="60000"/>
                  <a:lumOff val="40000"/>
                </a:schemeClr>
              </a:gs>
              <a:gs pos="50000">
                <a:schemeClr val="tx2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tx2">
                  <a:lumMod val="20000"/>
                  <a:lumOff val="8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3643306" y="2071701"/>
            <a:ext cx="1785950" cy="579909"/>
          </a:xfrm>
          <a:prstGeom prst="donut">
            <a:avLst>
              <a:gd name="adj" fmla="val 19940"/>
            </a:avLst>
          </a:prstGeom>
          <a:gradFill flip="none" rotWithShape="1">
            <a:gsLst>
              <a:gs pos="100000">
                <a:schemeClr val="tx2">
                  <a:lumMod val="60000"/>
                  <a:lumOff val="40000"/>
                </a:schemeClr>
              </a:gs>
              <a:gs pos="50000">
                <a:schemeClr val="tx2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tx2">
                  <a:lumMod val="20000"/>
                  <a:lumOff val="8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1714480" y="500066"/>
            <a:ext cx="5786478" cy="3841894"/>
          </a:xfrm>
          <a:prstGeom prst="donut">
            <a:avLst>
              <a:gd name="adj" fmla="val 3436"/>
            </a:avLst>
          </a:prstGeom>
          <a:gradFill flip="none" rotWithShape="1">
            <a:gsLst>
              <a:gs pos="100000">
                <a:schemeClr val="tx2">
                  <a:lumMod val="60000"/>
                  <a:lumOff val="40000"/>
                </a:schemeClr>
              </a:gs>
              <a:gs pos="50000">
                <a:schemeClr val="tx2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tx2">
                  <a:lumMod val="20000"/>
                  <a:lumOff val="8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1428728" y="285751"/>
            <a:ext cx="6357982" cy="4276825"/>
          </a:xfrm>
          <a:prstGeom prst="donut">
            <a:avLst>
              <a:gd name="adj" fmla="val 3436"/>
            </a:avLst>
          </a:prstGeom>
          <a:gradFill flip="none" rotWithShape="1">
            <a:gsLst>
              <a:gs pos="100000">
                <a:schemeClr val="tx2">
                  <a:lumMod val="60000"/>
                  <a:lumOff val="40000"/>
                </a:schemeClr>
              </a:gs>
              <a:gs pos="50000">
                <a:schemeClr val="tx2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tx2">
                  <a:lumMod val="20000"/>
                  <a:lumOff val="8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1142976" y="0"/>
            <a:ext cx="6929486" cy="4929204"/>
          </a:xfrm>
          <a:prstGeom prst="donut">
            <a:avLst>
              <a:gd name="adj" fmla="val 3436"/>
            </a:avLst>
          </a:prstGeom>
          <a:gradFill flip="none" rotWithShape="1">
            <a:gsLst>
              <a:gs pos="100000">
                <a:schemeClr val="tx2">
                  <a:lumMod val="60000"/>
                  <a:lumOff val="40000"/>
                </a:schemeClr>
              </a:gs>
              <a:gs pos="50000">
                <a:schemeClr val="tx2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tx2">
                  <a:lumMod val="20000"/>
                  <a:lumOff val="8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Rectángulo"/>
          <p:cNvSpPr/>
          <p:nvPr/>
        </p:nvSpPr>
        <p:spPr>
          <a:xfrm>
            <a:off x="-285784" y="-285770"/>
            <a:ext cx="9715504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-1500230" y="-1214464"/>
            <a:ext cx="11930146" cy="10215634"/>
          </a:xfrm>
          <a:prstGeom prst="rect">
            <a:avLst/>
          </a:prstGeom>
          <a:gradFill flip="none" rotWithShape="1">
            <a:gsLst>
              <a:gs pos="94000">
                <a:schemeClr val="tx2">
                  <a:lumMod val="60000"/>
                  <a:lumOff val="40000"/>
                </a:schemeClr>
              </a:gs>
              <a:gs pos="50000">
                <a:schemeClr val="accent1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accent1">
                  <a:lumMod val="20000"/>
                  <a:lumOff val="80000"/>
                  <a:shade val="100000"/>
                  <a:satMod val="115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4000"/>
                            </p:stCondLst>
                            <p:childTnLst>
                              <p:par>
                                <p:cTn id="80" presetID="23" presetClass="exit" presetSubtype="54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0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2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4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3" grpId="0" animBg="1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tx2">
                <a:lumMod val="60000"/>
                <a:lumOff val="40000"/>
                <a:shade val="67500"/>
                <a:satMod val="115000"/>
              </a:schemeClr>
            </a:gs>
            <a:gs pos="100000">
              <a:schemeClr val="tx2">
                <a:lumMod val="60000"/>
                <a:lumOff val="40000"/>
                <a:shade val="100000"/>
                <a:satMod val="115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obrazki_n_231394_wiweiorka-drzewo-galaz-zima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Paralelogramo"/>
          <p:cNvSpPr/>
          <p:nvPr/>
        </p:nvSpPr>
        <p:spPr>
          <a:xfrm flipH="1">
            <a:off x="0" y="0"/>
            <a:ext cx="500034" cy="5143500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0">
                <a:srgbClr val="002060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Paralelogramo"/>
          <p:cNvSpPr/>
          <p:nvPr/>
        </p:nvSpPr>
        <p:spPr>
          <a:xfrm flipH="1">
            <a:off x="571472" y="0"/>
            <a:ext cx="571504" cy="5143500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0">
                <a:srgbClr val="002060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Paralelogramo"/>
          <p:cNvSpPr/>
          <p:nvPr/>
        </p:nvSpPr>
        <p:spPr>
          <a:xfrm flipH="1">
            <a:off x="1214414" y="0"/>
            <a:ext cx="500066" cy="5143500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0">
                <a:srgbClr val="002060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Paralelogramo"/>
          <p:cNvSpPr/>
          <p:nvPr/>
        </p:nvSpPr>
        <p:spPr>
          <a:xfrm flipH="1">
            <a:off x="1785918" y="0"/>
            <a:ext cx="500066" cy="5143500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0">
                <a:srgbClr val="002060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Paralelogramo"/>
          <p:cNvSpPr/>
          <p:nvPr/>
        </p:nvSpPr>
        <p:spPr>
          <a:xfrm flipH="1">
            <a:off x="2357422" y="0"/>
            <a:ext cx="500066" cy="5143500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0">
                <a:srgbClr val="002060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Paralelogramo"/>
          <p:cNvSpPr/>
          <p:nvPr/>
        </p:nvSpPr>
        <p:spPr>
          <a:xfrm flipH="1">
            <a:off x="2928926" y="0"/>
            <a:ext cx="500066" cy="5143500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0">
                <a:srgbClr val="002060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Paralelogramo"/>
          <p:cNvSpPr/>
          <p:nvPr/>
        </p:nvSpPr>
        <p:spPr>
          <a:xfrm flipH="1">
            <a:off x="3500430" y="0"/>
            <a:ext cx="500066" cy="5143500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0">
                <a:srgbClr val="002060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Paralelogramo"/>
          <p:cNvSpPr/>
          <p:nvPr/>
        </p:nvSpPr>
        <p:spPr>
          <a:xfrm flipH="1">
            <a:off x="4071934" y="0"/>
            <a:ext cx="500066" cy="5143500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0">
                <a:srgbClr val="002060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Paralelogramo"/>
          <p:cNvSpPr/>
          <p:nvPr/>
        </p:nvSpPr>
        <p:spPr>
          <a:xfrm flipH="1">
            <a:off x="4643438" y="0"/>
            <a:ext cx="571504" cy="5143500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0">
                <a:srgbClr val="002060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Paralelogramo"/>
          <p:cNvSpPr/>
          <p:nvPr/>
        </p:nvSpPr>
        <p:spPr>
          <a:xfrm flipH="1">
            <a:off x="5286380" y="0"/>
            <a:ext cx="500066" cy="5143500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0">
                <a:srgbClr val="002060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Paralelogramo"/>
          <p:cNvSpPr/>
          <p:nvPr/>
        </p:nvSpPr>
        <p:spPr>
          <a:xfrm flipH="1">
            <a:off x="5857884" y="0"/>
            <a:ext cx="500066" cy="5143500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0">
                <a:srgbClr val="002060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Paralelogramo"/>
          <p:cNvSpPr/>
          <p:nvPr/>
        </p:nvSpPr>
        <p:spPr>
          <a:xfrm flipH="1">
            <a:off x="6429388" y="0"/>
            <a:ext cx="500066" cy="5143500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0">
                <a:srgbClr val="002060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Paralelogramo"/>
          <p:cNvSpPr/>
          <p:nvPr/>
        </p:nvSpPr>
        <p:spPr>
          <a:xfrm flipH="1">
            <a:off x="7000892" y="0"/>
            <a:ext cx="500066" cy="5143500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0">
                <a:srgbClr val="002060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Paralelogramo"/>
          <p:cNvSpPr/>
          <p:nvPr/>
        </p:nvSpPr>
        <p:spPr>
          <a:xfrm flipH="1">
            <a:off x="7572396" y="0"/>
            <a:ext cx="500066" cy="5143500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0">
                <a:srgbClr val="002060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Paralelogramo"/>
          <p:cNvSpPr/>
          <p:nvPr/>
        </p:nvSpPr>
        <p:spPr>
          <a:xfrm flipH="1">
            <a:off x="8143900" y="0"/>
            <a:ext cx="500066" cy="5143500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0">
                <a:srgbClr val="002060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Paralelogramo"/>
          <p:cNvSpPr/>
          <p:nvPr/>
        </p:nvSpPr>
        <p:spPr>
          <a:xfrm flipH="1">
            <a:off x="8715404" y="0"/>
            <a:ext cx="428596" cy="5143500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0">
                <a:srgbClr val="002060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-285784" y="-285770"/>
            <a:ext cx="9715504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-1500230" y="-1214464"/>
            <a:ext cx="11930146" cy="7715304"/>
          </a:xfrm>
          <a:prstGeom prst="rect">
            <a:avLst/>
          </a:prstGeom>
          <a:gradFill flip="none" rotWithShape="1">
            <a:gsLst>
              <a:gs pos="94000">
                <a:schemeClr val="tx2">
                  <a:lumMod val="60000"/>
                  <a:lumOff val="40000"/>
                </a:schemeClr>
              </a:gs>
              <a:gs pos="50000">
                <a:schemeClr val="accent1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accent1">
                  <a:lumMod val="20000"/>
                  <a:lumOff val="80000"/>
                  <a:shade val="100000"/>
                  <a:satMod val="115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4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0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3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6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9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2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5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8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2000"/>
                            </p:stCondLst>
                            <p:childTnLst>
                              <p:par>
                                <p:cTn id="120" presetID="2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8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7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8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0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9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9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9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9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0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2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03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0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09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1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12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4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15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18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21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3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24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6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27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30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8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1" grpId="0" animBg="1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1"/>
            </a:gs>
            <a:gs pos="50000">
              <a:schemeClr val="tx2">
                <a:lumMod val="60000"/>
                <a:lumOff val="40000"/>
                <a:shade val="67500"/>
                <a:satMod val="115000"/>
              </a:schemeClr>
            </a:gs>
            <a:gs pos="100000">
              <a:schemeClr val="tx2">
                <a:lumMod val="60000"/>
                <a:lumOff val="40000"/>
                <a:shade val="100000"/>
                <a:satMod val="115000"/>
              </a:schemeClr>
            </a:gs>
          </a:gsLst>
          <a:lin ang="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obrazki_n_231213_courchevel-kurort-narciarski-francuskie-alpy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Imagen1ui8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0" y="714362"/>
            <a:ext cx="1571636" cy="1897387"/>
          </a:xfrm>
          <a:prstGeom prst="rect">
            <a:avLst/>
          </a:prstGeom>
          <a:effectLst/>
        </p:spPr>
      </p:pic>
      <p:pic>
        <p:nvPicPr>
          <p:cNvPr id="5" name="4 Imagen" descr="Imagen1ui8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0800000">
            <a:off x="0" y="2357436"/>
            <a:ext cx="1928826" cy="1714512"/>
          </a:xfrm>
          <a:prstGeom prst="rect">
            <a:avLst/>
          </a:prstGeom>
          <a:effectLst/>
        </p:spPr>
      </p:pic>
      <p:pic>
        <p:nvPicPr>
          <p:cNvPr id="6" name="5 Imagen" descr="Imagen1ui8.png"/>
          <p:cNvPicPr>
            <a:picLocks noChangeAspect="1"/>
          </p:cNvPicPr>
          <p:nvPr/>
        </p:nvPicPr>
        <p:blipFill>
          <a:blip r:embed="rId5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1785918" y="642924"/>
            <a:ext cx="1571636" cy="1968825"/>
          </a:xfrm>
          <a:prstGeom prst="rect">
            <a:avLst/>
          </a:prstGeom>
          <a:effectLst/>
        </p:spPr>
      </p:pic>
      <p:pic>
        <p:nvPicPr>
          <p:cNvPr id="7" name="6 Imagen" descr="Imagen1ui8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0800000">
            <a:off x="1428728" y="2357436"/>
            <a:ext cx="1928826" cy="1714512"/>
          </a:xfrm>
          <a:prstGeom prst="rect">
            <a:avLst/>
          </a:prstGeom>
          <a:effectLst/>
        </p:spPr>
      </p:pic>
      <p:pic>
        <p:nvPicPr>
          <p:cNvPr id="8" name="7 Imagen" descr="Imagen1ui8.png"/>
          <p:cNvPicPr>
            <a:picLocks noChangeAspect="1"/>
          </p:cNvPicPr>
          <p:nvPr/>
        </p:nvPicPr>
        <p:blipFill>
          <a:blip r:embed="rId5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3071802" y="642924"/>
            <a:ext cx="1571636" cy="1968825"/>
          </a:xfrm>
          <a:prstGeom prst="rect">
            <a:avLst/>
          </a:prstGeom>
          <a:effectLst/>
        </p:spPr>
      </p:pic>
      <p:pic>
        <p:nvPicPr>
          <p:cNvPr id="9" name="8 Imagen" descr="Imagen1ui8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0800000">
            <a:off x="2857488" y="2357436"/>
            <a:ext cx="1928826" cy="1714512"/>
          </a:xfrm>
          <a:prstGeom prst="rect">
            <a:avLst/>
          </a:prstGeom>
          <a:effectLst/>
        </p:spPr>
      </p:pic>
      <p:pic>
        <p:nvPicPr>
          <p:cNvPr id="10" name="9 Imagen" descr="Imagen1ui8.png"/>
          <p:cNvPicPr>
            <a:picLocks noChangeAspect="1"/>
          </p:cNvPicPr>
          <p:nvPr/>
        </p:nvPicPr>
        <p:blipFill>
          <a:blip r:embed="rId5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572000" y="642924"/>
            <a:ext cx="1571636" cy="1968825"/>
          </a:xfrm>
          <a:prstGeom prst="rect">
            <a:avLst/>
          </a:prstGeom>
          <a:effectLst/>
        </p:spPr>
      </p:pic>
      <p:pic>
        <p:nvPicPr>
          <p:cNvPr id="11" name="10 Imagen" descr="Imagen1ui8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0800000">
            <a:off x="4286248" y="2285998"/>
            <a:ext cx="1928826" cy="1714512"/>
          </a:xfrm>
          <a:prstGeom prst="rect">
            <a:avLst/>
          </a:prstGeom>
          <a:effectLst/>
        </p:spPr>
      </p:pic>
      <p:pic>
        <p:nvPicPr>
          <p:cNvPr id="12" name="11 Imagen" descr="Imagen1ui8.png"/>
          <p:cNvPicPr>
            <a:picLocks noChangeAspect="1"/>
          </p:cNvPicPr>
          <p:nvPr/>
        </p:nvPicPr>
        <p:blipFill>
          <a:blip r:embed="rId5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5929322" y="714362"/>
            <a:ext cx="1571636" cy="1968825"/>
          </a:xfrm>
          <a:prstGeom prst="rect">
            <a:avLst/>
          </a:prstGeom>
          <a:effectLst/>
        </p:spPr>
      </p:pic>
      <p:pic>
        <p:nvPicPr>
          <p:cNvPr id="13" name="12 Imagen" descr="Imagen1ui8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0800000">
            <a:off x="5786446" y="2357436"/>
            <a:ext cx="1928826" cy="1714512"/>
          </a:xfrm>
          <a:prstGeom prst="rect">
            <a:avLst/>
          </a:prstGeom>
          <a:effectLst/>
        </p:spPr>
      </p:pic>
      <p:pic>
        <p:nvPicPr>
          <p:cNvPr id="14" name="13 Imagen" descr="Imagen1ui8.png"/>
          <p:cNvPicPr>
            <a:picLocks noChangeAspect="1"/>
          </p:cNvPicPr>
          <p:nvPr/>
        </p:nvPicPr>
        <p:blipFill>
          <a:blip r:embed="rId5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7572364" y="642924"/>
            <a:ext cx="1571636" cy="1968825"/>
          </a:xfrm>
          <a:prstGeom prst="rect">
            <a:avLst/>
          </a:prstGeom>
          <a:effectLst/>
        </p:spPr>
      </p:pic>
      <p:pic>
        <p:nvPicPr>
          <p:cNvPr id="15" name="14 Imagen" descr="Imagen1ui8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0800000">
            <a:off x="7215174" y="2357436"/>
            <a:ext cx="1928826" cy="1714512"/>
          </a:xfrm>
          <a:prstGeom prst="rect">
            <a:avLst/>
          </a:prstGeom>
          <a:effectLst/>
        </p:spPr>
      </p:pic>
      <p:sp>
        <p:nvSpPr>
          <p:cNvPr id="16" name="15 Rectángulo"/>
          <p:cNvSpPr/>
          <p:nvPr/>
        </p:nvSpPr>
        <p:spPr>
          <a:xfrm>
            <a:off x="-285784" y="-285770"/>
            <a:ext cx="9715504" cy="6858000"/>
          </a:xfrm>
          <a:prstGeom prst="rect">
            <a:avLst/>
          </a:prstGeom>
          <a:blipFill dpi="0" rotWithShape="1">
            <a:blip r:embed="rId6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-1500230" y="-1214464"/>
            <a:ext cx="11930146" cy="7715304"/>
          </a:xfrm>
          <a:prstGeom prst="rect">
            <a:avLst/>
          </a:prstGeom>
          <a:gradFill flip="none" rotWithShape="1">
            <a:gsLst>
              <a:gs pos="94000">
                <a:schemeClr val="tx2">
                  <a:lumMod val="60000"/>
                  <a:lumOff val="40000"/>
                </a:schemeClr>
              </a:gs>
              <a:gs pos="50000">
                <a:schemeClr val="accent1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accent1">
                  <a:lumMod val="20000"/>
                  <a:lumOff val="80000"/>
                  <a:shade val="100000"/>
                  <a:satMod val="115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4000"/>
                            </p:stCondLst>
                            <p:childTnLst>
                              <p:par>
                                <p:cTn id="80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8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5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17" grpId="0" animBg="1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1"/>
            </a:gs>
            <a:gs pos="50000">
              <a:schemeClr val="tx2">
                <a:lumMod val="60000"/>
                <a:lumOff val="40000"/>
                <a:shade val="67500"/>
                <a:satMod val="115000"/>
              </a:schemeClr>
            </a:gs>
            <a:gs pos="100000">
              <a:schemeClr val="tx2">
                <a:lumMod val="60000"/>
                <a:lumOff val="40000"/>
                <a:shade val="100000"/>
                <a:satMod val="115000"/>
              </a:schemeClr>
            </a:gs>
          </a:gsLst>
          <a:lin ang="108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obrazki_n_236472_zima-gory-drzewa-osniezony-plot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Cheurón"/>
          <p:cNvSpPr/>
          <p:nvPr/>
        </p:nvSpPr>
        <p:spPr>
          <a:xfrm>
            <a:off x="0" y="0"/>
            <a:ext cx="1285884" cy="1714494"/>
          </a:xfrm>
          <a:prstGeom prst="chevron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Cheurón"/>
          <p:cNvSpPr/>
          <p:nvPr/>
        </p:nvSpPr>
        <p:spPr>
          <a:xfrm>
            <a:off x="0" y="1714494"/>
            <a:ext cx="1285884" cy="1714512"/>
          </a:xfrm>
          <a:prstGeom prst="chevron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>
            <a:off x="0" y="3429006"/>
            <a:ext cx="1357290" cy="1714494"/>
          </a:xfrm>
          <a:prstGeom prst="chevron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>
            <a:off x="1142976" y="0"/>
            <a:ext cx="1285884" cy="1714494"/>
          </a:xfrm>
          <a:prstGeom prst="chevron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>
            <a:off x="1142976" y="1714494"/>
            <a:ext cx="1285884" cy="1714512"/>
          </a:xfrm>
          <a:prstGeom prst="chevron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>
            <a:off x="1142976" y="3429006"/>
            <a:ext cx="1357290" cy="1714494"/>
          </a:xfrm>
          <a:prstGeom prst="chevron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>
            <a:off x="2285984" y="0"/>
            <a:ext cx="1285884" cy="1714494"/>
          </a:xfrm>
          <a:prstGeom prst="chevron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>
            <a:off x="2285984" y="1714494"/>
            <a:ext cx="1285884" cy="1714512"/>
          </a:xfrm>
          <a:prstGeom prst="chevron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>
            <a:off x="2285984" y="3429006"/>
            <a:ext cx="1357290" cy="1714494"/>
          </a:xfrm>
          <a:prstGeom prst="chevron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>
            <a:off x="3286116" y="0"/>
            <a:ext cx="1285884" cy="1714494"/>
          </a:xfrm>
          <a:prstGeom prst="chevron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Cheurón"/>
          <p:cNvSpPr/>
          <p:nvPr/>
        </p:nvSpPr>
        <p:spPr>
          <a:xfrm>
            <a:off x="3286116" y="1714494"/>
            <a:ext cx="1285884" cy="1714512"/>
          </a:xfrm>
          <a:prstGeom prst="chevron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Cheurón"/>
          <p:cNvSpPr/>
          <p:nvPr/>
        </p:nvSpPr>
        <p:spPr>
          <a:xfrm>
            <a:off x="3286116" y="3429006"/>
            <a:ext cx="1357290" cy="1714494"/>
          </a:xfrm>
          <a:prstGeom prst="chevron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Cheurón"/>
          <p:cNvSpPr/>
          <p:nvPr/>
        </p:nvSpPr>
        <p:spPr>
          <a:xfrm rot="10800000">
            <a:off x="7858116" y="0"/>
            <a:ext cx="1285884" cy="1714494"/>
          </a:xfrm>
          <a:prstGeom prst="chevron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Cheurón"/>
          <p:cNvSpPr/>
          <p:nvPr/>
        </p:nvSpPr>
        <p:spPr>
          <a:xfrm rot="10800000">
            <a:off x="7858116" y="1714494"/>
            <a:ext cx="1285884" cy="1714494"/>
          </a:xfrm>
          <a:prstGeom prst="chevron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Cheurón"/>
          <p:cNvSpPr/>
          <p:nvPr/>
        </p:nvSpPr>
        <p:spPr>
          <a:xfrm rot="10800000">
            <a:off x="7858116" y="3429006"/>
            <a:ext cx="1285884" cy="1714494"/>
          </a:xfrm>
          <a:prstGeom prst="chevron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Cheurón"/>
          <p:cNvSpPr/>
          <p:nvPr/>
        </p:nvSpPr>
        <p:spPr>
          <a:xfrm rot="10800000">
            <a:off x="6858016" y="0"/>
            <a:ext cx="1285884" cy="1714494"/>
          </a:xfrm>
          <a:prstGeom prst="chevron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Cheurón"/>
          <p:cNvSpPr/>
          <p:nvPr/>
        </p:nvSpPr>
        <p:spPr>
          <a:xfrm rot="10800000">
            <a:off x="6858016" y="1714494"/>
            <a:ext cx="1285884" cy="1714494"/>
          </a:xfrm>
          <a:prstGeom prst="chevron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Cheurón"/>
          <p:cNvSpPr/>
          <p:nvPr/>
        </p:nvSpPr>
        <p:spPr>
          <a:xfrm rot="10800000">
            <a:off x="6858016" y="3429006"/>
            <a:ext cx="1285884" cy="1714494"/>
          </a:xfrm>
          <a:prstGeom prst="chevron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Cheurón"/>
          <p:cNvSpPr/>
          <p:nvPr/>
        </p:nvSpPr>
        <p:spPr>
          <a:xfrm rot="10800000">
            <a:off x="5786446" y="0"/>
            <a:ext cx="1285884" cy="1714494"/>
          </a:xfrm>
          <a:prstGeom prst="chevron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Cheurón"/>
          <p:cNvSpPr/>
          <p:nvPr/>
        </p:nvSpPr>
        <p:spPr>
          <a:xfrm rot="10800000">
            <a:off x="5786446" y="1714494"/>
            <a:ext cx="1285884" cy="1714494"/>
          </a:xfrm>
          <a:prstGeom prst="chevron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Cheurón"/>
          <p:cNvSpPr/>
          <p:nvPr/>
        </p:nvSpPr>
        <p:spPr>
          <a:xfrm rot="10800000">
            <a:off x="5786446" y="3429006"/>
            <a:ext cx="1285884" cy="1714494"/>
          </a:xfrm>
          <a:prstGeom prst="chevron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Cheurón"/>
          <p:cNvSpPr/>
          <p:nvPr/>
        </p:nvSpPr>
        <p:spPr>
          <a:xfrm rot="10800000">
            <a:off x="4786314" y="0"/>
            <a:ext cx="1285884" cy="1714494"/>
          </a:xfrm>
          <a:prstGeom prst="chevron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Cheurón"/>
          <p:cNvSpPr/>
          <p:nvPr/>
        </p:nvSpPr>
        <p:spPr>
          <a:xfrm rot="10800000">
            <a:off x="4786314" y="1714494"/>
            <a:ext cx="1285884" cy="1714494"/>
          </a:xfrm>
          <a:prstGeom prst="chevron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Cheurón"/>
          <p:cNvSpPr/>
          <p:nvPr/>
        </p:nvSpPr>
        <p:spPr>
          <a:xfrm rot="10800000">
            <a:off x="4786314" y="3429006"/>
            <a:ext cx="1285884" cy="1714494"/>
          </a:xfrm>
          <a:prstGeom prst="chevron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8" name="27 Rectángulo"/>
          <p:cNvSpPr/>
          <p:nvPr/>
        </p:nvSpPr>
        <p:spPr>
          <a:xfrm>
            <a:off x="-285784" y="-285770"/>
            <a:ext cx="9715504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-1500230" y="-1214464"/>
            <a:ext cx="11930146" cy="7715304"/>
          </a:xfrm>
          <a:prstGeom prst="rect">
            <a:avLst/>
          </a:prstGeom>
          <a:gradFill flip="none" rotWithShape="1">
            <a:gsLst>
              <a:gs pos="94000">
                <a:schemeClr val="tx2">
                  <a:lumMod val="60000"/>
                  <a:lumOff val="40000"/>
                </a:schemeClr>
              </a:gs>
              <a:gs pos="50000">
                <a:schemeClr val="accent1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accent1">
                  <a:lumMod val="20000"/>
                  <a:lumOff val="80000"/>
                  <a:shade val="100000"/>
                  <a:satMod val="115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3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9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2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3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5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6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8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9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41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2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44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5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47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8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0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1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3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4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6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7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9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0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2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3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5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6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8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9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1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2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4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5" fill="hold">
                            <p:stCondLst>
                              <p:cond delay="2000"/>
                            </p:stCondLst>
                            <p:childTnLst>
                              <p:par>
                                <p:cTn id="176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2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2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0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3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3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3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9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4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2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43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4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49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1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52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4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55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58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3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4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7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8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1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2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5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6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9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0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3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4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7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8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1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2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5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6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8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09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1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12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4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15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18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21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3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24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6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27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30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2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33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5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36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8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39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42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4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0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9" grpId="0" animBg="1"/>
    </p:bld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tx2">
                <a:lumMod val="60000"/>
                <a:lumOff val="40000"/>
                <a:shade val="67500"/>
                <a:satMod val="115000"/>
              </a:schemeClr>
            </a:gs>
            <a:gs pos="100000">
              <a:schemeClr val="tx2">
                <a:lumMod val="60000"/>
                <a:lumOff val="40000"/>
                <a:shade val="100000"/>
                <a:satMod val="115000"/>
              </a:schemeClr>
            </a:gs>
          </a:gsLst>
          <a:lin ang="108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obrazki_n_231550_most-zima-gory-las-rzeka-odbicie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 flipV="1">
            <a:off x="0" y="4982782"/>
            <a:ext cx="9144000" cy="160717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0" scaled="1"/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flipV="1">
            <a:off x="785786" y="4714890"/>
            <a:ext cx="7572428" cy="214294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0" scaled="1"/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flipV="1">
            <a:off x="1000100" y="4446998"/>
            <a:ext cx="7000924" cy="214292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0" scaled="1"/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flipV="1">
            <a:off x="1500166" y="4179105"/>
            <a:ext cx="6072230" cy="214292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0" scaled="1"/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flipV="1">
            <a:off x="2071670" y="3911213"/>
            <a:ext cx="4929222" cy="214314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0" scaled="1"/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flipV="1">
            <a:off x="2571736" y="3643320"/>
            <a:ext cx="4000528" cy="214314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0" scaled="1"/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flipV="1">
            <a:off x="2928926" y="3375428"/>
            <a:ext cx="3214710" cy="214314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0" scaled="1"/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flipV="1">
            <a:off x="3571868" y="3107535"/>
            <a:ext cx="2071702" cy="214314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0" scaled="1"/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flipV="1">
            <a:off x="4000496" y="2893221"/>
            <a:ext cx="1214446" cy="160736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0" scaled="1"/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flipV="1">
            <a:off x="4286248" y="2625328"/>
            <a:ext cx="571504" cy="160736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0" scaled="1"/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flipV="1">
            <a:off x="0" y="0"/>
            <a:ext cx="9144000" cy="160717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10800000" scaled="1"/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flipV="1">
            <a:off x="785786" y="214296"/>
            <a:ext cx="7715304" cy="214314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10800000" scaled="1"/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flipV="1">
            <a:off x="1071538" y="482189"/>
            <a:ext cx="7000924" cy="214292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10800000" scaled="1"/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flipV="1">
            <a:off x="1643042" y="750081"/>
            <a:ext cx="6072230" cy="214292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10800000" scaled="1"/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flipV="1">
            <a:off x="2143108" y="1017974"/>
            <a:ext cx="4929222" cy="214314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10800000" scaled="1"/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flipV="1">
            <a:off x="2643174" y="1285866"/>
            <a:ext cx="4000528" cy="214314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10800000" scaled="1"/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 flipV="1">
            <a:off x="3000364" y="1553759"/>
            <a:ext cx="3214710" cy="214314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10800000" scaled="1"/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 flipV="1">
            <a:off x="3500430" y="1875230"/>
            <a:ext cx="2071702" cy="214314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10800000" scaled="1"/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 flipV="1">
            <a:off x="3929058" y="2143122"/>
            <a:ext cx="1214446" cy="160736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10800000" scaled="1"/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 flipV="1">
            <a:off x="4286248" y="2411014"/>
            <a:ext cx="571504" cy="160736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10800000" scaled="1"/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-285784" y="-285770"/>
            <a:ext cx="9715504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-1500230" y="-1214464"/>
            <a:ext cx="11930146" cy="7715304"/>
          </a:xfrm>
          <a:prstGeom prst="rect">
            <a:avLst/>
          </a:prstGeom>
          <a:gradFill flip="none" rotWithShape="1">
            <a:gsLst>
              <a:gs pos="94000">
                <a:schemeClr val="tx2">
                  <a:lumMod val="60000"/>
                  <a:lumOff val="40000"/>
                </a:schemeClr>
              </a:gs>
              <a:gs pos="50000">
                <a:schemeClr val="accent1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accent1">
                  <a:lumMod val="20000"/>
                  <a:lumOff val="80000"/>
                  <a:shade val="100000"/>
                  <a:satMod val="115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9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5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8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1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4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7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0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3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6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3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6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7" fill="hold">
                            <p:stCondLst>
                              <p:cond delay="2000"/>
                            </p:stCondLst>
                            <p:childTnLst>
                              <p:par>
                                <p:cTn id="148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29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1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3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4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35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38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41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3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44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6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47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50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53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5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56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8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5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6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6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7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6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0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7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7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7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9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8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2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83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86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2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9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7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5" grpId="0" animBg="1"/>
    </p:bld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1"/>
            </a:gs>
            <a:gs pos="50000">
              <a:schemeClr val="tx2">
                <a:lumMod val="60000"/>
                <a:lumOff val="40000"/>
                <a:shade val="67500"/>
                <a:satMod val="115000"/>
              </a:schemeClr>
            </a:gs>
            <a:gs pos="100000">
              <a:schemeClr val="tx2">
                <a:lumMod val="60000"/>
                <a:lumOff val="40000"/>
                <a:shade val="100000"/>
                <a:satMod val="115000"/>
              </a:schemeClr>
            </a:gs>
          </a:gsLst>
          <a:lin ang="108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obrazki_n_234171_zima-droga-osniezone-drzewa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 rot="1682875">
            <a:off x="-203131" y="1009045"/>
            <a:ext cx="4377261" cy="252191"/>
          </a:xfrm>
          <a:prstGeom prst="rect">
            <a:avLst/>
          </a:prstGeom>
          <a:gradFill flip="none" rotWithShape="1">
            <a:gsLst>
              <a:gs pos="27000">
                <a:schemeClr val="tx2">
                  <a:lumMod val="75000"/>
                </a:schemeClr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rot="20090869">
            <a:off x="5207833" y="855923"/>
            <a:ext cx="4079853" cy="234038"/>
          </a:xfrm>
          <a:prstGeom prst="rect">
            <a:avLst/>
          </a:prstGeom>
          <a:gradFill flip="none" rotWithShape="1">
            <a:gsLst>
              <a:gs pos="27000">
                <a:schemeClr val="tx2">
                  <a:lumMod val="75000"/>
                </a:schemeClr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19962971">
            <a:off x="-196318" y="3945864"/>
            <a:ext cx="4377261" cy="205820"/>
          </a:xfrm>
          <a:prstGeom prst="rect">
            <a:avLst/>
          </a:prstGeom>
          <a:gradFill flip="none" rotWithShape="1">
            <a:gsLst>
              <a:gs pos="27000">
                <a:schemeClr val="tx2">
                  <a:lumMod val="75000"/>
                </a:schemeClr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1843586">
            <a:off x="5212000" y="3880414"/>
            <a:ext cx="4167294" cy="213451"/>
          </a:xfrm>
          <a:prstGeom prst="rect">
            <a:avLst/>
          </a:prstGeom>
          <a:gradFill flip="none" rotWithShape="1">
            <a:gsLst>
              <a:gs pos="27000">
                <a:schemeClr val="tx2">
                  <a:lumMod val="75000"/>
                </a:schemeClr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1189517">
            <a:off x="-191806" y="1572440"/>
            <a:ext cx="4269042" cy="236806"/>
          </a:xfrm>
          <a:prstGeom prst="rect">
            <a:avLst/>
          </a:prstGeom>
          <a:gradFill flip="none" rotWithShape="1">
            <a:gsLst>
              <a:gs pos="27000">
                <a:schemeClr val="tx2">
                  <a:lumMod val="75000"/>
                </a:schemeClr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1152596">
            <a:off x="5496899" y="3176666"/>
            <a:ext cx="3714254" cy="220364"/>
          </a:xfrm>
          <a:prstGeom prst="rect">
            <a:avLst/>
          </a:prstGeom>
          <a:gradFill flip="none" rotWithShape="1">
            <a:gsLst>
              <a:gs pos="27000">
                <a:schemeClr val="tx2">
                  <a:lumMod val="75000"/>
                </a:schemeClr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20475896">
            <a:off x="5434906" y="1383593"/>
            <a:ext cx="3771958" cy="230833"/>
          </a:xfrm>
          <a:prstGeom prst="rect">
            <a:avLst/>
          </a:prstGeom>
          <a:gradFill flip="none" rotWithShape="1">
            <a:gsLst>
              <a:gs pos="27000">
                <a:schemeClr val="tx2">
                  <a:lumMod val="75000"/>
                </a:schemeClr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20475896">
            <a:off x="-70515" y="3429929"/>
            <a:ext cx="4046922" cy="228526"/>
          </a:xfrm>
          <a:prstGeom prst="rect">
            <a:avLst/>
          </a:prstGeom>
          <a:gradFill flip="none" rotWithShape="1">
            <a:gsLst>
              <a:gs pos="27000">
                <a:schemeClr val="tx2">
                  <a:lumMod val="75000"/>
                </a:schemeClr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545446">
            <a:off x="-47070" y="2118456"/>
            <a:ext cx="3910749" cy="234212"/>
          </a:xfrm>
          <a:prstGeom prst="rect">
            <a:avLst/>
          </a:prstGeom>
          <a:gradFill flip="none" rotWithShape="1">
            <a:gsLst>
              <a:gs pos="27000">
                <a:schemeClr val="tx2">
                  <a:lumMod val="75000"/>
                </a:schemeClr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545446">
            <a:off x="5579777" y="2638035"/>
            <a:ext cx="3569333" cy="219091"/>
          </a:xfrm>
          <a:prstGeom prst="rect">
            <a:avLst/>
          </a:prstGeom>
          <a:gradFill flip="none" rotWithShape="1">
            <a:gsLst>
              <a:gs pos="27000">
                <a:schemeClr val="tx2">
                  <a:lumMod val="75000"/>
                </a:schemeClr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21166450">
            <a:off x="1558" y="2853893"/>
            <a:ext cx="3924810" cy="212613"/>
          </a:xfrm>
          <a:prstGeom prst="rect">
            <a:avLst/>
          </a:prstGeom>
          <a:gradFill flip="none" rotWithShape="1">
            <a:gsLst>
              <a:gs pos="27000">
                <a:schemeClr val="tx2">
                  <a:lumMod val="75000"/>
                </a:schemeClr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21166450">
            <a:off x="5543407" y="1940017"/>
            <a:ext cx="3600464" cy="229392"/>
          </a:xfrm>
          <a:prstGeom prst="rect">
            <a:avLst/>
          </a:prstGeom>
          <a:gradFill flip="none" rotWithShape="1">
            <a:gsLst>
              <a:gs pos="27000">
                <a:schemeClr val="tx2">
                  <a:lumMod val="75000"/>
                </a:schemeClr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-285784" y="-285770"/>
            <a:ext cx="9715504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-1500230" y="-1214464"/>
            <a:ext cx="11930146" cy="7715304"/>
          </a:xfrm>
          <a:prstGeom prst="rect">
            <a:avLst/>
          </a:prstGeom>
          <a:gradFill flip="none" rotWithShape="1">
            <a:gsLst>
              <a:gs pos="94000">
                <a:schemeClr val="tx2">
                  <a:lumMod val="60000"/>
                  <a:lumOff val="40000"/>
                </a:schemeClr>
              </a:gs>
              <a:gs pos="50000">
                <a:schemeClr val="accent1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accent1">
                  <a:lumMod val="20000"/>
                  <a:lumOff val="80000"/>
                  <a:shade val="100000"/>
                  <a:satMod val="115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4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0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3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5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6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8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9" fill="hold">
                            <p:stCondLst>
                              <p:cond delay="2000"/>
                            </p:stCondLst>
                            <p:childTnLst>
                              <p:par>
                                <p:cTn id="140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3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9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4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2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4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4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49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1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52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4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5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5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6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3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64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6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6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70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8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4" grpId="4" animBg="1"/>
      <p:bldP spid="4" grpId="5" animBg="1"/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1" grpId="0" animBg="1"/>
      <p:bldP spid="11" grpId="1" animBg="1"/>
      <p:bldP spid="11" grpId="2" animBg="1"/>
      <p:bldP spid="11" grpId="3" animBg="1"/>
      <p:bldP spid="11" grpId="4" animBg="1"/>
      <p:bldP spid="11" grpId="5" animBg="1"/>
      <p:bldP spid="12" grpId="0" animBg="1"/>
      <p:bldP spid="12" grpId="1" animBg="1"/>
      <p:bldP spid="12" grpId="2" animBg="1"/>
      <p:bldP spid="12" grpId="3" animBg="1"/>
      <p:bldP spid="12" grpId="4" animBg="1"/>
      <p:bldP spid="12" grpId="5" animBg="1"/>
      <p:bldP spid="13" grpId="0" animBg="1"/>
      <p:bldP spid="13" grpId="1" animBg="1"/>
      <p:bldP spid="13" grpId="2" animBg="1"/>
      <p:bldP spid="13" grpId="3" animBg="1"/>
      <p:bldP spid="13" grpId="4" animBg="1"/>
      <p:bldP spid="13" grpId="5" animBg="1"/>
      <p:bldP spid="14" grpId="0" animBg="1"/>
      <p:bldP spid="14" grpId="1" animBg="1"/>
      <p:bldP spid="14" grpId="2" animBg="1"/>
      <p:bldP spid="14" grpId="3" animBg="1"/>
      <p:bldP spid="14" grpId="4" animBg="1"/>
      <p:bldP spid="14" grpId="5" animBg="1"/>
      <p:bldP spid="15" grpId="0" animBg="1"/>
      <p:bldP spid="15" grpId="1" animBg="1"/>
      <p:bldP spid="15" grpId="2" animBg="1"/>
      <p:bldP spid="15" grpId="3" animBg="1"/>
      <p:bldP spid="15" grpId="4" animBg="1"/>
      <p:bldP spid="15" grpId="5" animBg="1"/>
      <p:bldP spid="16" grpId="0" animBg="1"/>
      <p:bldP spid="17" grpId="0" animBg="1"/>
    </p:bld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75000"/>
              </a:schemeClr>
            </a:gs>
            <a:gs pos="50000">
              <a:schemeClr val="accent1">
                <a:lumMod val="20000"/>
                <a:lumOff val="80000"/>
                <a:shade val="67500"/>
                <a:satMod val="115000"/>
              </a:schemeClr>
            </a:gs>
            <a:gs pos="100000">
              <a:schemeClr val="accent1">
                <a:lumMod val="20000"/>
                <a:lumOff val="80000"/>
                <a:shade val="100000"/>
                <a:satMod val="115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obrazki_n_235247_zima-nieg-gory-las-rzeka-drzewa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 rot="18875311">
            <a:off x="3351987" y="446767"/>
            <a:ext cx="1359050" cy="24945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rot="13939732">
            <a:off x="4426149" y="449322"/>
            <a:ext cx="1238504" cy="239935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18875311">
            <a:off x="3351986" y="1012436"/>
            <a:ext cx="1359050" cy="24945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13939732">
            <a:off x="4426148" y="1014991"/>
            <a:ext cx="1238504" cy="239935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18875311">
            <a:off x="3351988" y="1589775"/>
            <a:ext cx="1359050" cy="24945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13939732">
            <a:off x="4426150" y="1592330"/>
            <a:ext cx="1238504" cy="239935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18875311">
            <a:off x="3351987" y="2155444"/>
            <a:ext cx="1359050" cy="24945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13939732">
            <a:off x="4426149" y="2157999"/>
            <a:ext cx="1238504" cy="239935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18875311">
            <a:off x="3351986" y="2738600"/>
            <a:ext cx="1359050" cy="24945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13939732">
            <a:off x="4426148" y="2741155"/>
            <a:ext cx="1238504" cy="239935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18875311">
            <a:off x="3351985" y="3304269"/>
            <a:ext cx="1359050" cy="24945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13939732">
            <a:off x="4426147" y="3306824"/>
            <a:ext cx="1238504" cy="239935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18875311">
            <a:off x="3351987" y="3881608"/>
            <a:ext cx="1359050" cy="24945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rot="13939732">
            <a:off x="4426149" y="3884163"/>
            <a:ext cx="1238504" cy="239935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rot="18875311">
            <a:off x="3351986" y="4447277"/>
            <a:ext cx="1359050" cy="24945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rot="13939732">
            <a:off x="4426148" y="4449832"/>
            <a:ext cx="1238504" cy="239935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 rot="18875311">
            <a:off x="5387030" y="446767"/>
            <a:ext cx="1359050" cy="24945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 rot="18875311">
            <a:off x="5387029" y="1012436"/>
            <a:ext cx="1359050" cy="24945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 rot="18875311">
            <a:off x="5387031" y="1589775"/>
            <a:ext cx="1359050" cy="24945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 rot="18875311">
            <a:off x="5387030" y="2155444"/>
            <a:ext cx="1359050" cy="24945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 rot="18875311">
            <a:off x="5387029" y="2738600"/>
            <a:ext cx="1359050" cy="24945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 rot="18875311">
            <a:off x="5387028" y="3304269"/>
            <a:ext cx="1359050" cy="24945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 rot="18875311">
            <a:off x="5387030" y="3881608"/>
            <a:ext cx="1359050" cy="24945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 rot="18875311">
            <a:off x="5387029" y="4447277"/>
            <a:ext cx="1359050" cy="24945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 rot="13939732">
            <a:off x="2425886" y="459549"/>
            <a:ext cx="1238504" cy="239935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 rot="13939732">
            <a:off x="2425885" y="1025218"/>
            <a:ext cx="1238504" cy="239935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 rot="13939732">
            <a:off x="2425887" y="1602557"/>
            <a:ext cx="1238504" cy="239935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 rot="13939732">
            <a:off x="2425886" y="2168226"/>
            <a:ext cx="1238504" cy="239935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 rot="13939732">
            <a:off x="2425885" y="2751382"/>
            <a:ext cx="1238504" cy="239935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 rot="13939732">
            <a:off x="2425884" y="3317051"/>
            <a:ext cx="1238504" cy="239935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 rot="13939732">
            <a:off x="2425886" y="3894390"/>
            <a:ext cx="1238504" cy="239935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 rot="13939732">
            <a:off x="2425885" y="4460059"/>
            <a:ext cx="1238504" cy="239935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 rot="18875311">
            <a:off x="1315064" y="446766"/>
            <a:ext cx="1359050" cy="24945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 rot="18875311">
            <a:off x="1315063" y="1012435"/>
            <a:ext cx="1359050" cy="24945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 rot="18875311">
            <a:off x="1315065" y="1589774"/>
            <a:ext cx="1359050" cy="24945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 rot="18875311">
            <a:off x="1315064" y="2155443"/>
            <a:ext cx="1359050" cy="24945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ectángulo"/>
          <p:cNvSpPr/>
          <p:nvPr/>
        </p:nvSpPr>
        <p:spPr>
          <a:xfrm rot="18875311">
            <a:off x="1315063" y="2738599"/>
            <a:ext cx="1359050" cy="24945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Rectángulo"/>
          <p:cNvSpPr/>
          <p:nvPr/>
        </p:nvSpPr>
        <p:spPr>
          <a:xfrm rot="18875311">
            <a:off x="1315062" y="3304268"/>
            <a:ext cx="1359050" cy="24945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Rectángulo"/>
          <p:cNvSpPr/>
          <p:nvPr/>
        </p:nvSpPr>
        <p:spPr>
          <a:xfrm rot="18875311">
            <a:off x="1315064" y="3881607"/>
            <a:ext cx="1359050" cy="24945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Rectángulo"/>
          <p:cNvSpPr/>
          <p:nvPr/>
        </p:nvSpPr>
        <p:spPr>
          <a:xfrm rot="18875311">
            <a:off x="1315063" y="4447276"/>
            <a:ext cx="1359050" cy="24945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Rectángulo"/>
          <p:cNvSpPr/>
          <p:nvPr/>
        </p:nvSpPr>
        <p:spPr>
          <a:xfrm rot="13939732">
            <a:off x="6497851" y="443506"/>
            <a:ext cx="1238504" cy="239935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Rectángulo"/>
          <p:cNvSpPr/>
          <p:nvPr/>
        </p:nvSpPr>
        <p:spPr>
          <a:xfrm rot="13939732">
            <a:off x="6497850" y="1009175"/>
            <a:ext cx="1238504" cy="239935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Rectángulo"/>
          <p:cNvSpPr/>
          <p:nvPr/>
        </p:nvSpPr>
        <p:spPr>
          <a:xfrm rot="13939732">
            <a:off x="6497852" y="1586514"/>
            <a:ext cx="1238504" cy="239935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Rectángulo"/>
          <p:cNvSpPr/>
          <p:nvPr/>
        </p:nvSpPr>
        <p:spPr>
          <a:xfrm rot="13939732">
            <a:off x="6497851" y="2152183"/>
            <a:ext cx="1238504" cy="239935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Rectángulo"/>
          <p:cNvSpPr/>
          <p:nvPr/>
        </p:nvSpPr>
        <p:spPr>
          <a:xfrm rot="13939732">
            <a:off x="6497850" y="2735339"/>
            <a:ext cx="1238504" cy="239935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9" name="48 Rectángulo"/>
          <p:cNvSpPr/>
          <p:nvPr/>
        </p:nvSpPr>
        <p:spPr>
          <a:xfrm rot="13939732">
            <a:off x="6497849" y="3301008"/>
            <a:ext cx="1238504" cy="239935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0" name="49 Rectángulo"/>
          <p:cNvSpPr/>
          <p:nvPr/>
        </p:nvSpPr>
        <p:spPr>
          <a:xfrm rot="13939732">
            <a:off x="6497851" y="3878347"/>
            <a:ext cx="1238504" cy="239935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1" name="50 Rectángulo"/>
          <p:cNvSpPr/>
          <p:nvPr/>
        </p:nvSpPr>
        <p:spPr>
          <a:xfrm rot="13939732">
            <a:off x="6497850" y="4444016"/>
            <a:ext cx="1238504" cy="239935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2" name="51 Rectángulo"/>
          <p:cNvSpPr/>
          <p:nvPr/>
        </p:nvSpPr>
        <p:spPr>
          <a:xfrm rot="13939732">
            <a:off x="354183" y="459550"/>
            <a:ext cx="1238504" cy="239935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3" name="52 Rectángulo"/>
          <p:cNvSpPr/>
          <p:nvPr/>
        </p:nvSpPr>
        <p:spPr>
          <a:xfrm rot="13939732">
            <a:off x="354182" y="1025219"/>
            <a:ext cx="1238504" cy="239935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4" name="53 Rectángulo"/>
          <p:cNvSpPr/>
          <p:nvPr/>
        </p:nvSpPr>
        <p:spPr>
          <a:xfrm rot="13939732">
            <a:off x="354184" y="1602558"/>
            <a:ext cx="1238504" cy="239935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5" name="54 Rectángulo"/>
          <p:cNvSpPr/>
          <p:nvPr/>
        </p:nvSpPr>
        <p:spPr>
          <a:xfrm rot="13939732">
            <a:off x="354183" y="2168227"/>
            <a:ext cx="1238504" cy="239935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6" name="55 Rectángulo"/>
          <p:cNvSpPr/>
          <p:nvPr/>
        </p:nvSpPr>
        <p:spPr>
          <a:xfrm rot="13939732">
            <a:off x="354182" y="2751383"/>
            <a:ext cx="1238504" cy="239935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7" name="56 Rectángulo"/>
          <p:cNvSpPr/>
          <p:nvPr/>
        </p:nvSpPr>
        <p:spPr>
          <a:xfrm rot="13939732">
            <a:off x="354181" y="3317052"/>
            <a:ext cx="1238504" cy="239935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8" name="57 Rectángulo"/>
          <p:cNvSpPr/>
          <p:nvPr/>
        </p:nvSpPr>
        <p:spPr>
          <a:xfrm rot="13939732">
            <a:off x="354183" y="3894391"/>
            <a:ext cx="1238504" cy="239935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9" name="58 Rectángulo"/>
          <p:cNvSpPr/>
          <p:nvPr/>
        </p:nvSpPr>
        <p:spPr>
          <a:xfrm rot="13939732">
            <a:off x="354182" y="4460060"/>
            <a:ext cx="1238504" cy="239935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0" name="59 Rectángulo"/>
          <p:cNvSpPr/>
          <p:nvPr/>
        </p:nvSpPr>
        <p:spPr>
          <a:xfrm rot="18875311">
            <a:off x="7458733" y="446767"/>
            <a:ext cx="1359050" cy="24945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1" name="60 Rectángulo"/>
          <p:cNvSpPr/>
          <p:nvPr/>
        </p:nvSpPr>
        <p:spPr>
          <a:xfrm rot="18875311">
            <a:off x="7458732" y="1012436"/>
            <a:ext cx="1359050" cy="24945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2" name="61 Rectángulo"/>
          <p:cNvSpPr/>
          <p:nvPr/>
        </p:nvSpPr>
        <p:spPr>
          <a:xfrm rot="18875311">
            <a:off x="7458734" y="1589775"/>
            <a:ext cx="1359050" cy="24945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3" name="62 Rectángulo"/>
          <p:cNvSpPr/>
          <p:nvPr/>
        </p:nvSpPr>
        <p:spPr>
          <a:xfrm rot="18875311">
            <a:off x="7458733" y="2155444"/>
            <a:ext cx="1359050" cy="24945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4" name="63 Rectángulo"/>
          <p:cNvSpPr/>
          <p:nvPr/>
        </p:nvSpPr>
        <p:spPr>
          <a:xfrm rot="18875311">
            <a:off x="7458732" y="2738600"/>
            <a:ext cx="1359050" cy="24945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5" name="64 Rectángulo"/>
          <p:cNvSpPr/>
          <p:nvPr/>
        </p:nvSpPr>
        <p:spPr>
          <a:xfrm rot="18875311">
            <a:off x="7458731" y="3304269"/>
            <a:ext cx="1359050" cy="24945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6" name="65 Rectángulo"/>
          <p:cNvSpPr/>
          <p:nvPr/>
        </p:nvSpPr>
        <p:spPr>
          <a:xfrm rot="18875311">
            <a:off x="7458733" y="3881608"/>
            <a:ext cx="1359050" cy="24945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7" name="66 Rectángulo"/>
          <p:cNvSpPr/>
          <p:nvPr/>
        </p:nvSpPr>
        <p:spPr>
          <a:xfrm rot="18875311">
            <a:off x="7458732" y="4447277"/>
            <a:ext cx="1359050" cy="24945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8" name="67 Rectángulo"/>
          <p:cNvSpPr/>
          <p:nvPr/>
        </p:nvSpPr>
        <p:spPr>
          <a:xfrm>
            <a:off x="-285784" y="-285770"/>
            <a:ext cx="9715504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9" name="68 Rectángulo"/>
          <p:cNvSpPr/>
          <p:nvPr/>
        </p:nvSpPr>
        <p:spPr>
          <a:xfrm>
            <a:off x="-1500230" y="-1214464"/>
            <a:ext cx="11930146" cy="7715304"/>
          </a:xfrm>
          <a:prstGeom prst="rect">
            <a:avLst/>
          </a:prstGeom>
          <a:gradFill flip="none" rotWithShape="1">
            <a:gsLst>
              <a:gs pos="94000">
                <a:schemeClr val="tx2">
                  <a:lumMod val="60000"/>
                  <a:lumOff val="40000"/>
                </a:schemeClr>
              </a:gs>
              <a:gs pos="50000">
                <a:schemeClr val="accent1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accent1">
                  <a:lumMod val="20000"/>
                  <a:lumOff val="80000"/>
                  <a:shade val="100000"/>
                  <a:satMod val="115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3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7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1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9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3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7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1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3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7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1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3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5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9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3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7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1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3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5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9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1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3" dur="2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2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7" dur="2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2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9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1" dur="2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2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3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5" dur="2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2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7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9" dur="2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2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1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3" dur="2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2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7" dur="2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2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9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1" dur="2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2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3" fill="hold">
                            <p:stCondLst>
                              <p:cond delay="2000"/>
                            </p:stCondLst>
                            <p:childTnLst>
                              <p:par>
                                <p:cTn id="264" presetID="2" presetClass="exit" presetSubtype="4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0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2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6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4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8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6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5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6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8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9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0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2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3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4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6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7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8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0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1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2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4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5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6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8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9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0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2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3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4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6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7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8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0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1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2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4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5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6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8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9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0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2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3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4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6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7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8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0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1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2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4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5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6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8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9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0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2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3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4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6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7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8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0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1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2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4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5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6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8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9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0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2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3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4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6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7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8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0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1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2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4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5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6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8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9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0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2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3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4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6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7" dur="2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8" dur="2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0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1" dur="2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2" dur="2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4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5" dur="2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6" dur="2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8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9" dur="2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0" dur="2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2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3" dur="2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4" dur="2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6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7" dur="2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8" dur="2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0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1" dur="2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2" dur="2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4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5" dur="2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6" dur="2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8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9" dur="2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0" dur="2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2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3" dur="2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4" dur="2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6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7" dur="2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8" dur="2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0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1" dur="2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2" dur="2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4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5" dur="2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6" dur="2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8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9" dur="2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0" dur="2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2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3" dur="2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4" dur="2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6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7" dur="2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8" dur="2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0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1" dur="2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2" dur="2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4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5" dur="2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6" dur="2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8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9" dur="2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0" dur="2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2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3" dur="2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4" dur="2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6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7" dur="2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8" dur="2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1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3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5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7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9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1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3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5" dur="2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7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9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1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3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5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7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9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1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9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1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3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5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7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9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1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3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5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7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9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1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3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5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7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9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0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0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0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0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0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2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23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2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27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29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1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3" dur="2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5" dur="2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7" dur="2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9" dur="2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41" dur="2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43" dur="2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45" dur="2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47" dur="2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8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6" dur="3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  <p:bldP spid="25" grpId="1" animBg="1"/>
      <p:bldP spid="25" grpId="2" animBg="1"/>
      <p:bldP spid="26" grpId="0" animBg="1"/>
      <p:bldP spid="26" grpId="1" animBg="1"/>
      <p:bldP spid="26" grpId="2" animBg="1"/>
      <p:bldP spid="27" grpId="0" animBg="1"/>
      <p:bldP spid="27" grpId="1" animBg="1"/>
      <p:bldP spid="27" grpId="2" animBg="1"/>
      <p:bldP spid="28" grpId="0" animBg="1"/>
      <p:bldP spid="28" grpId="1" animBg="1"/>
      <p:bldP spid="28" grpId="2" animBg="1"/>
      <p:bldP spid="29" grpId="0" animBg="1"/>
      <p:bldP spid="29" grpId="1" animBg="1"/>
      <p:bldP spid="29" grpId="2" animBg="1"/>
      <p:bldP spid="30" grpId="0" animBg="1"/>
      <p:bldP spid="30" grpId="1" animBg="1"/>
      <p:bldP spid="30" grpId="2" animBg="1"/>
      <p:bldP spid="31" grpId="0" animBg="1"/>
      <p:bldP spid="31" grpId="1" animBg="1"/>
      <p:bldP spid="31" grpId="2" animBg="1"/>
      <p:bldP spid="32" grpId="0" animBg="1"/>
      <p:bldP spid="32" grpId="1" animBg="1"/>
      <p:bldP spid="32" grpId="2" animBg="1"/>
      <p:bldP spid="33" grpId="0" animBg="1"/>
      <p:bldP spid="33" grpId="1" animBg="1"/>
      <p:bldP spid="33" grpId="2" animBg="1"/>
      <p:bldP spid="34" grpId="0" animBg="1"/>
      <p:bldP spid="34" grpId="1" animBg="1"/>
      <p:bldP spid="34" grpId="2" animBg="1"/>
      <p:bldP spid="35" grpId="0" animBg="1"/>
      <p:bldP spid="35" grpId="1" animBg="1"/>
      <p:bldP spid="35" grpId="2" animBg="1"/>
      <p:bldP spid="36" grpId="0" animBg="1"/>
      <p:bldP spid="36" grpId="1" animBg="1"/>
      <p:bldP spid="36" grpId="2" animBg="1"/>
      <p:bldP spid="37" grpId="0" animBg="1"/>
      <p:bldP spid="37" grpId="1" animBg="1"/>
      <p:bldP spid="37" grpId="2" animBg="1"/>
      <p:bldP spid="38" grpId="0" animBg="1"/>
      <p:bldP spid="38" grpId="1" animBg="1"/>
      <p:bldP spid="38" grpId="2" animBg="1"/>
      <p:bldP spid="39" grpId="0" animBg="1"/>
      <p:bldP spid="39" grpId="1" animBg="1"/>
      <p:bldP spid="39" grpId="2" animBg="1"/>
      <p:bldP spid="40" grpId="0" animBg="1"/>
      <p:bldP spid="40" grpId="1" animBg="1"/>
      <p:bldP spid="40" grpId="2" animBg="1"/>
      <p:bldP spid="41" grpId="0" animBg="1"/>
      <p:bldP spid="41" grpId="1" animBg="1"/>
      <p:bldP spid="41" grpId="2" animBg="1"/>
      <p:bldP spid="42" grpId="0" animBg="1"/>
      <p:bldP spid="42" grpId="1" animBg="1"/>
      <p:bldP spid="42" grpId="2" animBg="1"/>
      <p:bldP spid="43" grpId="0" animBg="1"/>
      <p:bldP spid="43" grpId="1" animBg="1"/>
      <p:bldP spid="43" grpId="2" animBg="1"/>
      <p:bldP spid="44" grpId="0" animBg="1"/>
      <p:bldP spid="44" grpId="1" animBg="1"/>
      <p:bldP spid="44" grpId="2" animBg="1"/>
      <p:bldP spid="45" grpId="0" animBg="1"/>
      <p:bldP spid="45" grpId="1" animBg="1"/>
      <p:bldP spid="45" grpId="2" animBg="1"/>
      <p:bldP spid="46" grpId="0" animBg="1"/>
      <p:bldP spid="46" grpId="1" animBg="1"/>
      <p:bldP spid="46" grpId="2" animBg="1"/>
      <p:bldP spid="47" grpId="0" animBg="1"/>
      <p:bldP spid="47" grpId="1" animBg="1"/>
      <p:bldP spid="47" grpId="2" animBg="1"/>
      <p:bldP spid="48" grpId="0" animBg="1"/>
      <p:bldP spid="48" grpId="1" animBg="1"/>
      <p:bldP spid="48" grpId="2" animBg="1"/>
      <p:bldP spid="49" grpId="0" animBg="1"/>
      <p:bldP spid="49" grpId="1" animBg="1"/>
      <p:bldP spid="49" grpId="2" animBg="1"/>
      <p:bldP spid="50" grpId="0" animBg="1"/>
      <p:bldP spid="50" grpId="1" animBg="1"/>
      <p:bldP spid="50" grpId="2" animBg="1"/>
      <p:bldP spid="51" grpId="0" animBg="1"/>
      <p:bldP spid="51" grpId="1" animBg="1"/>
      <p:bldP spid="51" grpId="2" animBg="1"/>
      <p:bldP spid="52" grpId="0" animBg="1"/>
      <p:bldP spid="52" grpId="1" animBg="1"/>
      <p:bldP spid="52" grpId="2" animBg="1"/>
      <p:bldP spid="53" grpId="0" animBg="1"/>
      <p:bldP spid="53" grpId="1" animBg="1"/>
      <p:bldP spid="53" grpId="2" animBg="1"/>
      <p:bldP spid="54" grpId="0" animBg="1"/>
      <p:bldP spid="54" grpId="1" animBg="1"/>
      <p:bldP spid="54" grpId="2" animBg="1"/>
      <p:bldP spid="55" grpId="0" animBg="1"/>
      <p:bldP spid="55" grpId="1" animBg="1"/>
      <p:bldP spid="55" grpId="2" animBg="1"/>
      <p:bldP spid="56" grpId="0" animBg="1"/>
      <p:bldP spid="56" grpId="1" animBg="1"/>
      <p:bldP spid="56" grpId="2" animBg="1"/>
      <p:bldP spid="57" grpId="0" animBg="1"/>
      <p:bldP spid="57" grpId="1" animBg="1"/>
      <p:bldP spid="57" grpId="2" animBg="1"/>
      <p:bldP spid="58" grpId="0" animBg="1"/>
      <p:bldP spid="58" grpId="1" animBg="1"/>
      <p:bldP spid="58" grpId="2" animBg="1"/>
      <p:bldP spid="59" grpId="0" animBg="1"/>
      <p:bldP spid="59" grpId="1" animBg="1"/>
      <p:bldP spid="59" grpId="2" animBg="1"/>
      <p:bldP spid="60" grpId="0" animBg="1"/>
      <p:bldP spid="60" grpId="1" animBg="1"/>
      <p:bldP spid="60" grpId="2" animBg="1"/>
      <p:bldP spid="61" grpId="0" animBg="1"/>
      <p:bldP spid="61" grpId="1" animBg="1"/>
      <p:bldP spid="61" grpId="2" animBg="1"/>
      <p:bldP spid="62" grpId="0" animBg="1"/>
      <p:bldP spid="62" grpId="1" animBg="1"/>
      <p:bldP spid="62" grpId="2" animBg="1"/>
      <p:bldP spid="63" grpId="0" animBg="1"/>
      <p:bldP spid="63" grpId="1" animBg="1"/>
      <p:bldP spid="63" grpId="2" animBg="1"/>
      <p:bldP spid="64" grpId="0" animBg="1"/>
      <p:bldP spid="64" grpId="1" animBg="1"/>
      <p:bldP spid="64" grpId="2" animBg="1"/>
      <p:bldP spid="65" grpId="0" animBg="1"/>
      <p:bldP spid="65" grpId="1" animBg="1"/>
      <p:bldP spid="65" grpId="2" animBg="1"/>
      <p:bldP spid="66" grpId="0" animBg="1"/>
      <p:bldP spid="66" grpId="1" animBg="1"/>
      <p:bldP spid="66" grpId="2" animBg="1"/>
      <p:bldP spid="67" grpId="0" animBg="1"/>
      <p:bldP spid="67" grpId="1" animBg="1"/>
      <p:bldP spid="67" grpId="2" animBg="1"/>
      <p:bldP spid="68" grpId="0" animBg="1"/>
      <p:bldP spid="69" grpId="0" animBg="1"/>
    </p:bld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75000"/>
              </a:schemeClr>
            </a:gs>
            <a:gs pos="50000">
              <a:schemeClr val="accent1">
                <a:lumMod val="20000"/>
                <a:lumOff val="80000"/>
                <a:shade val="67500"/>
                <a:satMod val="115000"/>
              </a:schemeClr>
            </a:gs>
            <a:gs pos="100000">
              <a:schemeClr val="accent1">
                <a:lumMod val="20000"/>
                <a:lumOff val="80000"/>
                <a:shade val="100000"/>
                <a:satMod val="11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obrazki_n_249472_zima-nieg-drzewa-awka-promienie-slonca-park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10764-rainbow-abstract-element-clipartJ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10000" contrast="10000"/>
          </a:blip>
          <a:stretch>
            <a:fillRect/>
          </a:stretch>
        </p:blipFill>
        <p:spPr>
          <a:xfrm>
            <a:off x="3571869" y="2571750"/>
            <a:ext cx="2319049" cy="2071684"/>
          </a:xfrm>
          <a:prstGeom prst="rect">
            <a:avLst/>
          </a:prstGeom>
        </p:spPr>
      </p:pic>
      <p:pic>
        <p:nvPicPr>
          <p:cNvPr id="4" name="3 Imagen" descr="10764-rainbow-abstract-element-clipartJ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10000" contrast="10000"/>
          </a:blip>
          <a:stretch>
            <a:fillRect/>
          </a:stretch>
        </p:blipFill>
        <p:spPr>
          <a:xfrm rot="10800000">
            <a:off x="3571869" y="571486"/>
            <a:ext cx="2319049" cy="2071684"/>
          </a:xfrm>
          <a:prstGeom prst="rect">
            <a:avLst/>
          </a:prstGeom>
        </p:spPr>
      </p:pic>
      <p:pic>
        <p:nvPicPr>
          <p:cNvPr id="5" name="4 Imagen" descr="10764-rainbow-abstract-element-clipartJ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10000" contrast="10000"/>
          </a:blip>
          <a:stretch>
            <a:fillRect/>
          </a:stretch>
        </p:blipFill>
        <p:spPr>
          <a:xfrm rot="16032031">
            <a:off x="4932343" y="1601632"/>
            <a:ext cx="2319049" cy="2071684"/>
          </a:xfrm>
          <a:prstGeom prst="rect">
            <a:avLst/>
          </a:prstGeom>
        </p:spPr>
      </p:pic>
      <p:pic>
        <p:nvPicPr>
          <p:cNvPr id="6" name="5 Imagen" descr="10764-rainbow-abstract-element-clipartJ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10000" contrast="10000"/>
          </a:blip>
          <a:stretch>
            <a:fillRect/>
          </a:stretch>
        </p:blipFill>
        <p:spPr>
          <a:xfrm rot="5400000">
            <a:off x="2162302" y="1623863"/>
            <a:ext cx="2319049" cy="2071684"/>
          </a:xfrm>
          <a:prstGeom prst="rect">
            <a:avLst/>
          </a:prstGeom>
        </p:spPr>
      </p:pic>
      <p:pic>
        <p:nvPicPr>
          <p:cNvPr id="7" name="6 Imagen" descr="10764-rainbow-abstract-element-clipartJ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10000" contrast="10000"/>
          </a:blip>
          <a:stretch>
            <a:fillRect/>
          </a:stretch>
        </p:blipFill>
        <p:spPr>
          <a:xfrm rot="8394899">
            <a:off x="2609166" y="860488"/>
            <a:ext cx="2319049" cy="2071684"/>
          </a:xfrm>
          <a:prstGeom prst="rect">
            <a:avLst/>
          </a:prstGeom>
        </p:spPr>
      </p:pic>
      <p:pic>
        <p:nvPicPr>
          <p:cNvPr id="8" name="7 Imagen" descr="10764-rainbow-abstract-element-clipartJ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10000" contrast="10000"/>
          </a:blip>
          <a:stretch>
            <a:fillRect/>
          </a:stretch>
        </p:blipFill>
        <p:spPr>
          <a:xfrm rot="13538432">
            <a:off x="4320817" y="803132"/>
            <a:ext cx="2319049" cy="2071684"/>
          </a:xfrm>
          <a:prstGeom prst="rect">
            <a:avLst/>
          </a:prstGeom>
        </p:spPr>
      </p:pic>
      <p:pic>
        <p:nvPicPr>
          <p:cNvPr id="9" name="8 Imagen" descr="10764-rainbow-abstract-element-clipartJ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10000" contrast="10000"/>
          </a:blip>
          <a:stretch>
            <a:fillRect/>
          </a:stretch>
        </p:blipFill>
        <p:spPr>
          <a:xfrm rot="18752521">
            <a:off x="4602466" y="2161895"/>
            <a:ext cx="2319049" cy="2071684"/>
          </a:xfrm>
          <a:prstGeom prst="rect">
            <a:avLst/>
          </a:prstGeom>
        </p:spPr>
      </p:pic>
      <p:pic>
        <p:nvPicPr>
          <p:cNvPr id="10" name="9 Imagen" descr="10764-rainbow-abstract-element-clipartJ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10000" contrast="10000"/>
          </a:blip>
          <a:stretch>
            <a:fillRect/>
          </a:stretch>
        </p:blipFill>
        <p:spPr>
          <a:xfrm rot="2254629">
            <a:off x="2677108" y="2349579"/>
            <a:ext cx="2319049" cy="2071684"/>
          </a:xfrm>
          <a:prstGeom prst="rect">
            <a:avLst/>
          </a:prstGeom>
        </p:spPr>
      </p:pic>
      <p:sp>
        <p:nvSpPr>
          <p:cNvPr id="11" name="10 Rectángulo"/>
          <p:cNvSpPr/>
          <p:nvPr/>
        </p:nvSpPr>
        <p:spPr>
          <a:xfrm>
            <a:off x="-285784" y="-285770"/>
            <a:ext cx="9715504" cy="6858000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-1500230" y="-1214464"/>
            <a:ext cx="11930146" cy="7715304"/>
          </a:xfrm>
          <a:prstGeom prst="rect">
            <a:avLst/>
          </a:prstGeom>
          <a:gradFill flip="none" rotWithShape="1">
            <a:gsLst>
              <a:gs pos="94000">
                <a:schemeClr val="tx2">
                  <a:lumMod val="60000"/>
                  <a:lumOff val="40000"/>
                </a:schemeClr>
              </a:gs>
              <a:gs pos="50000">
                <a:schemeClr val="accent1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accent1">
                  <a:lumMod val="20000"/>
                  <a:lumOff val="80000"/>
                  <a:shade val="100000"/>
                  <a:satMod val="115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2000"/>
                            </p:stCondLst>
                            <p:childTnLst>
                              <p:par>
                                <p:cTn id="72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4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5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</p:bld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2060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162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obrazki_n_253658_kanada-alberta-jezioro-kananaskis-gory-lasy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Anillo"/>
          <p:cNvSpPr/>
          <p:nvPr/>
        </p:nvSpPr>
        <p:spPr>
          <a:xfrm rot="1403592">
            <a:off x="37119" y="1202472"/>
            <a:ext cx="1857356" cy="571504"/>
          </a:xfrm>
          <a:prstGeom prst="donut">
            <a:avLst/>
          </a:prstGeom>
          <a:gradFill flip="none" rotWithShape="1">
            <a:gsLst>
              <a:gs pos="17000">
                <a:srgbClr val="002060"/>
              </a:gs>
              <a:gs pos="50000">
                <a:schemeClr val="accent1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1">
                  <a:lumMod val="40000"/>
                  <a:lumOff val="6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Anillo"/>
          <p:cNvSpPr/>
          <p:nvPr/>
        </p:nvSpPr>
        <p:spPr>
          <a:xfrm rot="20170855">
            <a:off x="36300" y="565005"/>
            <a:ext cx="1857356" cy="571504"/>
          </a:xfrm>
          <a:prstGeom prst="donut">
            <a:avLst/>
          </a:prstGeom>
          <a:gradFill flip="none" rotWithShape="1">
            <a:gsLst>
              <a:gs pos="17000">
                <a:srgbClr val="002060"/>
              </a:gs>
              <a:gs pos="50000">
                <a:schemeClr val="accent1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1">
                  <a:lumMod val="40000"/>
                  <a:lumOff val="6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Anillo"/>
          <p:cNvSpPr/>
          <p:nvPr/>
        </p:nvSpPr>
        <p:spPr>
          <a:xfrm rot="1403592">
            <a:off x="1322970" y="1202470"/>
            <a:ext cx="1857356" cy="571504"/>
          </a:xfrm>
          <a:prstGeom prst="donut">
            <a:avLst/>
          </a:prstGeom>
          <a:gradFill flip="none" rotWithShape="1">
            <a:gsLst>
              <a:gs pos="17000">
                <a:srgbClr val="002060"/>
              </a:gs>
              <a:gs pos="50000">
                <a:schemeClr val="accent1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1">
                  <a:lumMod val="40000"/>
                  <a:lumOff val="6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 rot="20170855">
            <a:off x="1322151" y="565003"/>
            <a:ext cx="1857356" cy="571504"/>
          </a:xfrm>
          <a:prstGeom prst="donut">
            <a:avLst/>
          </a:prstGeom>
          <a:gradFill flip="none" rotWithShape="1">
            <a:gsLst>
              <a:gs pos="17000">
                <a:srgbClr val="002060"/>
              </a:gs>
              <a:gs pos="50000">
                <a:schemeClr val="accent1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1">
                  <a:lumMod val="40000"/>
                  <a:lumOff val="6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 rot="1403592">
            <a:off x="2680327" y="1202473"/>
            <a:ext cx="1857356" cy="571504"/>
          </a:xfrm>
          <a:prstGeom prst="donut">
            <a:avLst/>
          </a:prstGeom>
          <a:gradFill flip="none" rotWithShape="1">
            <a:gsLst>
              <a:gs pos="17000">
                <a:srgbClr val="002060"/>
              </a:gs>
              <a:gs pos="50000">
                <a:schemeClr val="accent1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1">
                  <a:lumMod val="40000"/>
                  <a:lumOff val="6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 rot="20170855">
            <a:off x="2679508" y="565006"/>
            <a:ext cx="1857356" cy="571504"/>
          </a:xfrm>
          <a:prstGeom prst="donut">
            <a:avLst/>
          </a:prstGeom>
          <a:gradFill flip="none" rotWithShape="1">
            <a:gsLst>
              <a:gs pos="17000">
                <a:srgbClr val="002060"/>
              </a:gs>
              <a:gs pos="50000">
                <a:schemeClr val="accent1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1">
                  <a:lumMod val="40000"/>
                  <a:lumOff val="6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 rot="1403592">
            <a:off x="3966178" y="1202471"/>
            <a:ext cx="1857356" cy="571504"/>
          </a:xfrm>
          <a:prstGeom prst="donut">
            <a:avLst/>
          </a:prstGeom>
          <a:gradFill flip="none" rotWithShape="1">
            <a:gsLst>
              <a:gs pos="17000">
                <a:srgbClr val="002060"/>
              </a:gs>
              <a:gs pos="50000">
                <a:schemeClr val="accent1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1">
                  <a:lumMod val="40000"/>
                  <a:lumOff val="6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 rot="20170855">
            <a:off x="3965359" y="565004"/>
            <a:ext cx="1857356" cy="571504"/>
          </a:xfrm>
          <a:prstGeom prst="donut">
            <a:avLst/>
          </a:prstGeom>
          <a:gradFill flip="none" rotWithShape="1">
            <a:gsLst>
              <a:gs pos="17000">
                <a:srgbClr val="002060"/>
              </a:gs>
              <a:gs pos="50000">
                <a:schemeClr val="accent1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1">
                  <a:lumMod val="40000"/>
                  <a:lumOff val="6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 rot="1403592">
            <a:off x="5323534" y="1202475"/>
            <a:ext cx="1857356" cy="571504"/>
          </a:xfrm>
          <a:prstGeom prst="donut">
            <a:avLst/>
          </a:prstGeom>
          <a:gradFill flip="none" rotWithShape="1">
            <a:gsLst>
              <a:gs pos="17000">
                <a:srgbClr val="002060"/>
              </a:gs>
              <a:gs pos="50000">
                <a:schemeClr val="accent1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1">
                  <a:lumMod val="40000"/>
                  <a:lumOff val="6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 rot="20170855">
            <a:off x="5322715" y="565008"/>
            <a:ext cx="1857356" cy="571504"/>
          </a:xfrm>
          <a:prstGeom prst="donut">
            <a:avLst/>
          </a:prstGeom>
          <a:gradFill flip="none" rotWithShape="1">
            <a:gsLst>
              <a:gs pos="17000">
                <a:srgbClr val="002060"/>
              </a:gs>
              <a:gs pos="50000">
                <a:schemeClr val="accent1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1">
                  <a:lumMod val="40000"/>
                  <a:lumOff val="6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 rot="1403592">
            <a:off x="6609385" y="1202473"/>
            <a:ext cx="1857356" cy="571504"/>
          </a:xfrm>
          <a:prstGeom prst="donut">
            <a:avLst/>
          </a:prstGeom>
          <a:gradFill flip="none" rotWithShape="1">
            <a:gsLst>
              <a:gs pos="17000">
                <a:srgbClr val="002060"/>
              </a:gs>
              <a:gs pos="50000">
                <a:schemeClr val="accent1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1">
                  <a:lumMod val="40000"/>
                  <a:lumOff val="6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 rot="20170855">
            <a:off x="6608566" y="565006"/>
            <a:ext cx="1857356" cy="571504"/>
          </a:xfrm>
          <a:prstGeom prst="donut">
            <a:avLst/>
          </a:prstGeom>
          <a:gradFill flip="none" rotWithShape="1">
            <a:gsLst>
              <a:gs pos="17000">
                <a:srgbClr val="002060"/>
              </a:gs>
              <a:gs pos="50000">
                <a:schemeClr val="accent1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1">
                  <a:lumMod val="40000"/>
                  <a:lumOff val="6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 rot="1403592">
            <a:off x="7966706" y="1202471"/>
            <a:ext cx="1857356" cy="571504"/>
          </a:xfrm>
          <a:prstGeom prst="donut">
            <a:avLst/>
          </a:prstGeom>
          <a:gradFill flip="none" rotWithShape="1">
            <a:gsLst>
              <a:gs pos="17000">
                <a:srgbClr val="002060"/>
              </a:gs>
              <a:gs pos="50000">
                <a:schemeClr val="accent1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1">
                  <a:lumMod val="40000"/>
                  <a:lumOff val="6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 rot="20170855">
            <a:off x="7965887" y="565004"/>
            <a:ext cx="1857356" cy="571504"/>
          </a:xfrm>
          <a:prstGeom prst="donut">
            <a:avLst/>
          </a:prstGeom>
          <a:gradFill flip="none" rotWithShape="1">
            <a:gsLst>
              <a:gs pos="17000">
                <a:srgbClr val="002060"/>
              </a:gs>
              <a:gs pos="50000">
                <a:schemeClr val="accent1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1">
                  <a:lumMod val="40000"/>
                  <a:lumOff val="6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Anillo"/>
          <p:cNvSpPr/>
          <p:nvPr/>
        </p:nvSpPr>
        <p:spPr>
          <a:xfrm rot="1403592">
            <a:off x="7249526" y="3202734"/>
            <a:ext cx="1857356" cy="571504"/>
          </a:xfrm>
          <a:prstGeom prst="donut">
            <a:avLst/>
          </a:prstGeom>
          <a:gradFill flip="none" rotWithShape="1">
            <a:gsLst>
              <a:gs pos="17000">
                <a:srgbClr val="002060"/>
              </a:gs>
              <a:gs pos="50000">
                <a:schemeClr val="accent1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1">
                  <a:lumMod val="40000"/>
                  <a:lumOff val="6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Anillo"/>
          <p:cNvSpPr/>
          <p:nvPr/>
        </p:nvSpPr>
        <p:spPr>
          <a:xfrm rot="20170855">
            <a:off x="7250343" y="3851152"/>
            <a:ext cx="1857356" cy="571504"/>
          </a:xfrm>
          <a:prstGeom prst="donut">
            <a:avLst/>
          </a:prstGeom>
          <a:gradFill flip="none" rotWithShape="1">
            <a:gsLst>
              <a:gs pos="17000">
                <a:srgbClr val="002060"/>
              </a:gs>
              <a:gs pos="50000">
                <a:schemeClr val="accent1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1">
                  <a:lumMod val="40000"/>
                  <a:lumOff val="6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Anillo"/>
          <p:cNvSpPr/>
          <p:nvPr/>
        </p:nvSpPr>
        <p:spPr>
          <a:xfrm rot="1403592">
            <a:off x="5964806" y="3202733"/>
            <a:ext cx="1857356" cy="571504"/>
          </a:xfrm>
          <a:prstGeom prst="donut">
            <a:avLst/>
          </a:prstGeom>
          <a:gradFill flip="none" rotWithShape="1">
            <a:gsLst>
              <a:gs pos="17000">
                <a:srgbClr val="002060"/>
              </a:gs>
              <a:gs pos="50000">
                <a:schemeClr val="accent1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1">
                  <a:lumMod val="40000"/>
                  <a:lumOff val="6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Anillo"/>
          <p:cNvSpPr/>
          <p:nvPr/>
        </p:nvSpPr>
        <p:spPr>
          <a:xfrm rot="20170855">
            <a:off x="5965623" y="3851151"/>
            <a:ext cx="1857356" cy="571504"/>
          </a:xfrm>
          <a:prstGeom prst="donut">
            <a:avLst/>
          </a:prstGeom>
          <a:gradFill flip="none" rotWithShape="1">
            <a:gsLst>
              <a:gs pos="17000">
                <a:srgbClr val="002060"/>
              </a:gs>
              <a:gs pos="50000">
                <a:schemeClr val="accent1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1">
                  <a:lumMod val="40000"/>
                  <a:lumOff val="6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Anillo"/>
          <p:cNvSpPr/>
          <p:nvPr/>
        </p:nvSpPr>
        <p:spPr>
          <a:xfrm rot="1403592">
            <a:off x="4606320" y="3202735"/>
            <a:ext cx="1857356" cy="571504"/>
          </a:xfrm>
          <a:prstGeom prst="donut">
            <a:avLst/>
          </a:prstGeom>
          <a:gradFill flip="none" rotWithShape="1">
            <a:gsLst>
              <a:gs pos="17000">
                <a:srgbClr val="002060"/>
              </a:gs>
              <a:gs pos="50000">
                <a:schemeClr val="accent1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1">
                  <a:lumMod val="40000"/>
                  <a:lumOff val="6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Anillo"/>
          <p:cNvSpPr/>
          <p:nvPr/>
        </p:nvSpPr>
        <p:spPr>
          <a:xfrm rot="20170855">
            <a:off x="4607137" y="3851153"/>
            <a:ext cx="1857356" cy="571504"/>
          </a:xfrm>
          <a:prstGeom prst="donut">
            <a:avLst/>
          </a:prstGeom>
          <a:gradFill flip="none" rotWithShape="1">
            <a:gsLst>
              <a:gs pos="17000">
                <a:srgbClr val="002060"/>
              </a:gs>
              <a:gs pos="50000">
                <a:schemeClr val="accent1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1">
                  <a:lumMod val="40000"/>
                  <a:lumOff val="6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Anillo"/>
          <p:cNvSpPr/>
          <p:nvPr/>
        </p:nvSpPr>
        <p:spPr>
          <a:xfrm rot="1403592">
            <a:off x="3321600" y="3202734"/>
            <a:ext cx="1857356" cy="571504"/>
          </a:xfrm>
          <a:prstGeom prst="donut">
            <a:avLst/>
          </a:prstGeom>
          <a:gradFill flip="none" rotWithShape="1">
            <a:gsLst>
              <a:gs pos="17000">
                <a:srgbClr val="002060"/>
              </a:gs>
              <a:gs pos="50000">
                <a:schemeClr val="accent1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1">
                  <a:lumMod val="40000"/>
                  <a:lumOff val="6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Anillo"/>
          <p:cNvSpPr/>
          <p:nvPr/>
        </p:nvSpPr>
        <p:spPr>
          <a:xfrm rot="20170855">
            <a:off x="3322417" y="3851152"/>
            <a:ext cx="1857356" cy="571504"/>
          </a:xfrm>
          <a:prstGeom prst="donut">
            <a:avLst/>
          </a:prstGeom>
          <a:gradFill flip="none" rotWithShape="1">
            <a:gsLst>
              <a:gs pos="17000">
                <a:srgbClr val="002060"/>
              </a:gs>
              <a:gs pos="50000">
                <a:schemeClr val="accent1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1">
                  <a:lumMod val="40000"/>
                  <a:lumOff val="6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Anillo"/>
          <p:cNvSpPr/>
          <p:nvPr/>
        </p:nvSpPr>
        <p:spPr>
          <a:xfrm rot="1403592">
            <a:off x="2036188" y="3202735"/>
            <a:ext cx="1857356" cy="571504"/>
          </a:xfrm>
          <a:prstGeom prst="donut">
            <a:avLst/>
          </a:prstGeom>
          <a:gradFill flip="none" rotWithShape="1">
            <a:gsLst>
              <a:gs pos="17000">
                <a:srgbClr val="002060"/>
              </a:gs>
              <a:gs pos="50000">
                <a:schemeClr val="accent1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1">
                  <a:lumMod val="40000"/>
                  <a:lumOff val="6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Anillo"/>
          <p:cNvSpPr/>
          <p:nvPr/>
        </p:nvSpPr>
        <p:spPr>
          <a:xfrm rot="20170855">
            <a:off x="2037005" y="3851153"/>
            <a:ext cx="1857356" cy="571504"/>
          </a:xfrm>
          <a:prstGeom prst="donut">
            <a:avLst/>
          </a:prstGeom>
          <a:gradFill flip="none" rotWithShape="1">
            <a:gsLst>
              <a:gs pos="17000">
                <a:srgbClr val="002060"/>
              </a:gs>
              <a:gs pos="50000">
                <a:schemeClr val="accent1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1">
                  <a:lumMod val="40000"/>
                  <a:lumOff val="6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Anillo"/>
          <p:cNvSpPr/>
          <p:nvPr/>
        </p:nvSpPr>
        <p:spPr>
          <a:xfrm rot="1403592">
            <a:off x="751468" y="3202734"/>
            <a:ext cx="1857356" cy="571504"/>
          </a:xfrm>
          <a:prstGeom prst="donut">
            <a:avLst/>
          </a:prstGeom>
          <a:gradFill flip="none" rotWithShape="1">
            <a:gsLst>
              <a:gs pos="17000">
                <a:srgbClr val="002060"/>
              </a:gs>
              <a:gs pos="50000">
                <a:schemeClr val="accent1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1">
                  <a:lumMod val="40000"/>
                  <a:lumOff val="6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8" name="27 Anillo"/>
          <p:cNvSpPr/>
          <p:nvPr/>
        </p:nvSpPr>
        <p:spPr>
          <a:xfrm rot="20170855">
            <a:off x="752285" y="3851152"/>
            <a:ext cx="1857356" cy="571504"/>
          </a:xfrm>
          <a:prstGeom prst="donut">
            <a:avLst/>
          </a:prstGeom>
          <a:gradFill flip="none" rotWithShape="1">
            <a:gsLst>
              <a:gs pos="17000">
                <a:srgbClr val="002060"/>
              </a:gs>
              <a:gs pos="50000">
                <a:schemeClr val="accent1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1">
                  <a:lumMod val="40000"/>
                  <a:lumOff val="6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9" name="28 Anillo"/>
          <p:cNvSpPr/>
          <p:nvPr/>
        </p:nvSpPr>
        <p:spPr>
          <a:xfrm rot="1403592">
            <a:off x="-536052" y="3202733"/>
            <a:ext cx="1857356" cy="571504"/>
          </a:xfrm>
          <a:prstGeom prst="donut">
            <a:avLst/>
          </a:prstGeom>
          <a:gradFill flip="none" rotWithShape="1">
            <a:gsLst>
              <a:gs pos="17000">
                <a:srgbClr val="002060"/>
              </a:gs>
              <a:gs pos="50000">
                <a:schemeClr val="accent1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1">
                  <a:lumMod val="40000"/>
                  <a:lumOff val="6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0" name="29 Anillo"/>
          <p:cNvSpPr/>
          <p:nvPr/>
        </p:nvSpPr>
        <p:spPr>
          <a:xfrm rot="20170855">
            <a:off x="-535235" y="3851151"/>
            <a:ext cx="1857356" cy="571504"/>
          </a:xfrm>
          <a:prstGeom prst="donut">
            <a:avLst/>
          </a:prstGeom>
          <a:gradFill flip="none" rotWithShape="1">
            <a:gsLst>
              <a:gs pos="17000">
                <a:srgbClr val="002060"/>
              </a:gs>
              <a:gs pos="50000">
                <a:schemeClr val="accent1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1">
                  <a:lumMod val="40000"/>
                  <a:lumOff val="6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1" name="30 Rectángulo"/>
          <p:cNvSpPr/>
          <p:nvPr/>
        </p:nvSpPr>
        <p:spPr>
          <a:xfrm>
            <a:off x="-285784" y="-285770"/>
            <a:ext cx="9715504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>
            <a:off x="-1500230" y="-1214464"/>
            <a:ext cx="11930146" cy="7715304"/>
          </a:xfrm>
          <a:prstGeom prst="rect">
            <a:avLst/>
          </a:prstGeom>
          <a:gradFill flip="none" rotWithShape="1">
            <a:gsLst>
              <a:gs pos="94000">
                <a:schemeClr val="tx2">
                  <a:lumMod val="60000"/>
                  <a:lumOff val="40000"/>
                </a:schemeClr>
              </a:gs>
              <a:gs pos="50000">
                <a:schemeClr val="accent1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accent1">
                  <a:lumMod val="20000"/>
                  <a:lumOff val="80000"/>
                  <a:shade val="100000"/>
                  <a:satMod val="115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4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0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0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1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4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5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8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9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2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3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6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7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0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1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4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5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4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5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8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9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2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3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6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7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0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1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4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5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8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9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2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3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6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7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9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5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2" grpId="0" animBg="1"/>
    </p:bld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663300"/>
            </a:gs>
            <a:gs pos="64999">
              <a:srgbClr val="F0EBD5"/>
            </a:gs>
            <a:gs pos="100000">
              <a:srgbClr val="D1C39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obrazki_n_252041_zima-park-aweczki-miasto-noc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4 Cheurón"/>
          <p:cNvSpPr/>
          <p:nvPr/>
        </p:nvSpPr>
        <p:spPr>
          <a:xfrm>
            <a:off x="0" y="0"/>
            <a:ext cx="1285884" cy="1714494"/>
          </a:xfrm>
          <a:prstGeom prst="chevron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>
            <a:off x="0" y="1714494"/>
            <a:ext cx="1285884" cy="1714512"/>
          </a:xfrm>
          <a:prstGeom prst="chevron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>
            <a:off x="0" y="3429006"/>
            <a:ext cx="1357290" cy="1714494"/>
          </a:xfrm>
          <a:prstGeom prst="chevron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>
            <a:off x="1142976" y="0"/>
            <a:ext cx="1285884" cy="1714494"/>
          </a:xfrm>
          <a:prstGeom prst="chevron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>
            <a:off x="1142976" y="1714494"/>
            <a:ext cx="1285884" cy="1714512"/>
          </a:xfrm>
          <a:prstGeom prst="chevron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>
            <a:off x="1142976" y="3429006"/>
            <a:ext cx="1357290" cy="1714494"/>
          </a:xfrm>
          <a:prstGeom prst="chevron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>
            <a:off x="2285984" y="0"/>
            <a:ext cx="1285884" cy="1714494"/>
          </a:xfrm>
          <a:prstGeom prst="chevron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>
            <a:off x="2285984" y="1714494"/>
            <a:ext cx="1285884" cy="1714512"/>
          </a:xfrm>
          <a:prstGeom prst="chevron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>
            <a:off x="2285984" y="3429006"/>
            <a:ext cx="1357290" cy="1714494"/>
          </a:xfrm>
          <a:prstGeom prst="chevron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Cheurón"/>
          <p:cNvSpPr/>
          <p:nvPr/>
        </p:nvSpPr>
        <p:spPr>
          <a:xfrm>
            <a:off x="3286116" y="0"/>
            <a:ext cx="1285884" cy="1714494"/>
          </a:xfrm>
          <a:prstGeom prst="chevron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Cheurón"/>
          <p:cNvSpPr/>
          <p:nvPr/>
        </p:nvSpPr>
        <p:spPr>
          <a:xfrm>
            <a:off x="3286116" y="1714494"/>
            <a:ext cx="1285884" cy="1714512"/>
          </a:xfrm>
          <a:prstGeom prst="chevron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Cheurón"/>
          <p:cNvSpPr/>
          <p:nvPr/>
        </p:nvSpPr>
        <p:spPr>
          <a:xfrm>
            <a:off x="3286116" y="3429006"/>
            <a:ext cx="1357290" cy="1714494"/>
          </a:xfrm>
          <a:prstGeom prst="chevron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Cheurón"/>
          <p:cNvSpPr/>
          <p:nvPr/>
        </p:nvSpPr>
        <p:spPr>
          <a:xfrm rot="10800000">
            <a:off x="7858116" y="0"/>
            <a:ext cx="1285884" cy="1714494"/>
          </a:xfrm>
          <a:prstGeom prst="chevron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Cheurón"/>
          <p:cNvSpPr/>
          <p:nvPr/>
        </p:nvSpPr>
        <p:spPr>
          <a:xfrm rot="10800000">
            <a:off x="7858116" y="1714494"/>
            <a:ext cx="1285884" cy="1714494"/>
          </a:xfrm>
          <a:prstGeom prst="chevron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Cheurón"/>
          <p:cNvSpPr/>
          <p:nvPr/>
        </p:nvSpPr>
        <p:spPr>
          <a:xfrm rot="10800000">
            <a:off x="7858116" y="3429006"/>
            <a:ext cx="1285884" cy="1714494"/>
          </a:xfrm>
          <a:prstGeom prst="chevron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Cheurón"/>
          <p:cNvSpPr/>
          <p:nvPr/>
        </p:nvSpPr>
        <p:spPr>
          <a:xfrm rot="10800000">
            <a:off x="6858016" y="0"/>
            <a:ext cx="1285884" cy="1714494"/>
          </a:xfrm>
          <a:prstGeom prst="chevron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Cheurón"/>
          <p:cNvSpPr/>
          <p:nvPr/>
        </p:nvSpPr>
        <p:spPr>
          <a:xfrm rot="10800000">
            <a:off x="6858016" y="1714494"/>
            <a:ext cx="1285884" cy="1714494"/>
          </a:xfrm>
          <a:prstGeom prst="chevron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Cheurón"/>
          <p:cNvSpPr/>
          <p:nvPr/>
        </p:nvSpPr>
        <p:spPr>
          <a:xfrm rot="10800000">
            <a:off x="6858016" y="3429006"/>
            <a:ext cx="1285884" cy="1714494"/>
          </a:xfrm>
          <a:prstGeom prst="chevron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Cheurón"/>
          <p:cNvSpPr/>
          <p:nvPr/>
        </p:nvSpPr>
        <p:spPr>
          <a:xfrm rot="10800000">
            <a:off x="5786446" y="0"/>
            <a:ext cx="1285884" cy="1714494"/>
          </a:xfrm>
          <a:prstGeom prst="chevron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Cheurón"/>
          <p:cNvSpPr/>
          <p:nvPr/>
        </p:nvSpPr>
        <p:spPr>
          <a:xfrm rot="10800000">
            <a:off x="5786446" y="1714494"/>
            <a:ext cx="1285884" cy="1714494"/>
          </a:xfrm>
          <a:prstGeom prst="chevron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Cheurón"/>
          <p:cNvSpPr/>
          <p:nvPr/>
        </p:nvSpPr>
        <p:spPr>
          <a:xfrm rot="10800000">
            <a:off x="5786446" y="3429006"/>
            <a:ext cx="1285884" cy="1714494"/>
          </a:xfrm>
          <a:prstGeom prst="chevron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Cheurón"/>
          <p:cNvSpPr/>
          <p:nvPr/>
        </p:nvSpPr>
        <p:spPr>
          <a:xfrm rot="10800000">
            <a:off x="4786314" y="0"/>
            <a:ext cx="1285884" cy="1714494"/>
          </a:xfrm>
          <a:prstGeom prst="chevron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Cheurón"/>
          <p:cNvSpPr/>
          <p:nvPr/>
        </p:nvSpPr>
        <p:spPr>
          <a:xfrm rot="10800000">
            <a:off x="4786314" y="1714494"/>
            <a:ext cx="1285884" cy="1714494"/>
          </a:xfrm>
          <a:prstGeom prst="chevron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8" name="27 Cheurón"/>
          <p:cNvSpPr/>
          <p:nvPr/>
        </p:nvSpPr>
        <p:spPr>
          <a:xfrm rot="10800000">
            <a:off x="4786314" y="3429006"/>
            <a:ext cx="1285884" cy="1714494"/>
          </a:xfrm>
          <a:prstGeom prst="chevron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9" name="28 Rectángulo"/>
          <p:cNvSpPr/>
          <p:nvPr/>
        </p:nvSpPr>
        <p:spPr>
          <a:xfrm>
            <a:off x="-285784" y="-285770"/>
            <a:ext cx="9715504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30" name="29 Imagen" descr="g-gif-update (1).gif"/>
          <p:cNvPicPr>
            <a:picLocks noChangeAspect="1"/>
          </p:cNvPicPr>
          <p:nvPr/>
        </p:nvPicPr>
        <p:blipFill>
          <a:blip r:embed="rId4">
            <a:lum contrast="20000"/>
          </a:blip>
          <a:stretch>
            <a:fillRect/>
          </a:stretch>
        </p:blipFill>
        <p:spPr>
          <a:xfrm rot="20864564">
            <a:off x="1785918" y="3429006"/>
            <a:ext cx="2009775" cy="828675"/>
          </a:xfrm>
          <a:prstGeom prst="rect">
            <a:avLst/>
          </a:prstGeom>
        </p:spPr>
      </p:pic>
      <p:sp>
        <p:nvSpPr>
          <p:cNvPr id="31" name="30 Rectángulo"/>
          <p:cNvSpPr/>
          <p:nvPr/>
        </p:nvSpPr>
        <p:spPr>
          <a:xfrm>
            <a:off x="-1500230" y="-1214464"/>
            <a:ext cx="11930146" cy="7715304"/>
          </a:xfrm>
          <a:prstGeom prst="rect">
            <a:avLst/>
          </a:prstGeom>
          <a:gradFill flip="none" rotWithShape="1">
            <a:gsLst>
              <a:gs pos="94000">
                <a:schemeClr val="tx2">
                  <a:lumMod val="60000"/>
                  <a:lumOff val="40000"/>
                </a:schemeClr>
              </a:gs>
              <a:gs pos="50000">
                <a:schemeClr val="accent1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accent1">
                  <a:lumMod val="20000"/>
                  <a:lumOff val="80000"/>
                  <a:shade val="100000"/>
                  <a:satMod val="115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3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6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9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2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3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5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6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8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9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41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2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44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5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47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8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0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1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3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4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6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7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9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0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2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3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5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6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8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9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1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2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4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5" fill="hold">
                            <p:stCondLst>
                              <p:cond delay="2000"/>
                            </p:stCondLst>
                            <p:childTnLst>
                              <p:par>
                                <p:cTn id="176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2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2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0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3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3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3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9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4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2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43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46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49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1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52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4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55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58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5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9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3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7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8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1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2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5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6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9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0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3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4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7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8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1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2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5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6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8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09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1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12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4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15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18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21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3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24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6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27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30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2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33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5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36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8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39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42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4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0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1" fill="hold">
                            <p:stCondLst>
                              <p:cond delay="5000"/>
                            </p:stCondLst>
                            <p:childTnLst>
                              <p:par>
                                <p:cTn id="352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54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55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56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31" grpId="0" animBg="1"/>
    </p:bld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162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 dirty="0"/>
          </a:p>
        </p:txBody>
      </p:sp>
      <p:sp>
        <p:nvSpPr>
          <p:cNvPr id="6" name="5 CuadroTexto"/>
          <p:cNvSpPr txBox="1"/>
          <p:nvPr/>
        </p:nvSpPr>
        <p:spPr>
          <a:xfrm>
            <a:off x="285720" y="214296"/>
            <a:ext cx="8473795" cy="584775"/>
          </a:xfrm>
          <a:prstGeom prst="rect">
            <a:avLst/>
          </a:prstGeom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pPr algn="ctr"/>
            <a:r>
              <a:rPr lang="es-PE" sz="16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Britannic Bold" pitchFamily="34" charset="0"/>
              </a:rPr>
              <a:t>Si Gustas Visitar Algunos De Mis </a:t>
            </a:r>
            <a:r>
              <a:rPr lang="es-PE" sz="1600" b="1" spc="50" dirty="0" err="1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Britannic Bold" pitchFamily="34" charset="0"/>
              </a:rPr>
              <a:t>Pps</a:t>
            </a:r>
            <a:r>
              <a:rPr lang="es-PE" sz="16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Britannic Bold" pitchFamily="34" charset="0"/>
              </a:rPr>
              <a:t>  Has </a:t>
            </a:r>
            <a:r>
              <a:rPr lang="es-PE" sz="1600" b="1" spc="50" dirty="0" err="1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Britannic Bold" pitchFamily="34" charset="0"/>
              </a:rPr>
              <a:t>Click</a:t>
            </a:r>
            <a:r>
              <a:rPr lang="es-PE" sz="16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Britannic Bold" pitchFamily="34" charset="0"/>
              </a:rPr>
              <a:t> En Los Títulos  Te Llevaran A La Web </a:t>
            </a:r>
          </a:p>
          <a:p>
            <a:pPr algn="ctr"/>
            <a:r>
              <a:rPr lang="es-PE" sz="16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Britannic Bold" pitchFamily="34" charset="0"/>
              </a:rPr>
              <a:t>De </a:t>
            </a:r>
            <a:r>
              <a:rPr lang="es-PE" sz="1600" b="1" spc="50" dirty="0" err="1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Britannic Bold" pitchFamily="34" charset="0"/>
              </a:rPr>
              <a:t>Mispps</a:t>
            </a:r>
            <a:r>
              <a:rPr lang="es-PE" sz="16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Britannic Bold" pitchFamily="34" charset="0"/>
              </a:rPr>
              <a:t> Para visualizar Las  Presentaciones</a:t>
            </a:r>
            <a:endParaRPr lang="es-PE" sz="1600" b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accent1">
                  <a:tint val="3000"/>
                  <a:alpha val="95000"/>
                </a:schemeClr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  <a:latin typeface="Britannic Bold" pitchFamily="34" charset="0"/>
            </a:endParaRPr>
          </a:p>
        </p:txBody>
      </p:sp>
      <p:sp>
        <p:nvSpPr>
          <p:cNvPr id="7" name="6 Marco"/>
          <p:cNvSpPr/>
          <p:nvPr/>
        </p:nvSpPr>
        <p:spPr>
          <a:xfrm>
            <a:off x="142844" y="142858"/>
            <a:ext cx="8858312" cy="4857784"/>
          </a:xfrm>
          <a:prstGeom prst="frame">
            <a:avLst>
              <a:gd name="adj1" fmla="val 1532"/>
            </a:avLst>
          </a:prstGeom>
          <a:solidFill>
            <a:schemeClr val="tx1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8" name="7 CuadroTexto"/>
          <p:cNvSpPr txBox="1"/>
          <p:nvPr/>
        </p:nvSpPr>
        <p:spPr>
          <a:xfrm>
            <a:off x="1142976" y="928676"/>
            <a:ext cx="184731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PE" sz="1100" dirty="0">
              <a:solidFill>
                <a:schemeClr val="bg1"/>
              </a:solidFill>
            </a:endParaRPr>
          </a:p>
        </p:txBody>
      </p:sp>
      <p:sp>
        <p:nvSpPr>
          <p:cNvPr id="9" name="8 CuadroTexto"/>
          <p:cNvSpPr txBox="1"/>
          <p:nvPr/>
        </p:nvSpPr>
        <p:spPr>
          <a:xfrm>
            <a:off x="357158" y="1285866"/>
            <a:ext cx="312085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PE" sz="1400" b="1" dirty="0" smtClean="0">
                <a:solidFill>
                  <a:schemeClr val="bg1"/>
                </a:solidFill>
                <a:hlinkClick r:id="rId3">
                  <a:snd r:embed="rId2" name="chimes.wav" builtIn="1"/>
                </a:hlinkClick>
              </a:rPr>
              <a:t>ARTE MODERNO CUADROS POLÍPTICOS</a:t>
            </a:r>
            <a:endParaRPr lang="es-PE" sz="1600" dirty="0">
              <a:solidFill>
                <a:schemeClr val="bg1"/>
              </a:solidFill>
            </a:endParaRPr>
          </a:p>
        </p:txBody>
      </p:sp>
      <p:sp>
        <p:nvSpPr>
          <p:cNvPr id="10" name="9 CuadroTexto"/>
          <p:cNvSpPr txBox="1"/>
          <p:nvPr/>
        </p:nvSpPr>
        <p:spPr>
          <a:xfrm>
            <a:off x="357158" y="1571618"/>
            <a:ext cx="2691699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PE" sz="1400" b="1" dirty="0" smtClean="0">
                <a:solidFill>
                  <a:schemeClr val="bg1"/>
                </a:solidFill>
                <a:hlinkClick r:id="rId4">
                  <a:snd r:embed="rId2" name="chimes.wav" builtIn="1"/>
                </a:hlinkClick>
              </a:rPr>
              <a:t>LAS FLORES ALIMENTO DEL ALMA</a:t>
            </a:r>
            <a:endParaRPr lang="es-PE" sz="1400" b="1" dirty="0" smtClean="0">
              <a:solidFill>
                <a:schemeClr val="bg1"/>
              </a:solidFill>
            </a:endParaRPr>
          </a:p>
          <a:p>
            <a:endParaRPr lang="es-PE" sz="1600" dirty="0"/>
          </a:p>
        </p:txBody>
      </p:sp>
      <p:sp>
        <p:nvSpPr>
          <p:cNvPr id="11" name="10 CuadroTexto"/>
          <p:cNvSpPr txBox="1"/>
          <p:nvPr/>
        </p:nvSpPr>
        <p:spPr>
          <a:xfrm>
            <a:off x="357158" y="1857370"/>
            <a:ext cx="3267241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PE" sz="1400" b="1" dirty="0" smtClean="0">
                <a:solidFill>
                  <a:schemeClr val="bg1"/>
                </a:solidFill>
                <a:hlinkClick r:id="rId5">
                  <a:snd r:embed="rId2" name="chimes.wav" builtIn="1"/>
                </a:hlinkClick>
              </a:rPr>
              <a:t>LO BELLO DE LA VIDA ES ...SABER VIVIRLA</a:t>
            </a:r>
            <a:endParaRPr lang="es-PE" sz="1400" b="1" dirty="0" smtClean="0">
              <a:solidFill>
                <a:schemeClr val="bg1"/>
              </a:solidFill>
            </a:endParaRPr>
          </a:p>
          <a:p>
            <a:endParaRPr lang="es-PE" sz="1600" dirty="0">
              <a:solidFill>
                <a:schemeClr val="bg1"/>
              </a:solidFill>
            </a:endParaRPr>
          </a:p>
        </p:txBody>
      </p:sp>
      <p:sp>
        <p:nvSpPr>
          <p:cNvPr id="12" name="11 CuadroTexto"/>
          <p:cNvSpPr txBox="1"/>
          <p:nvPr/>
        </p:nvSpPr>
        <p:spPr>
          <a:xfrm>
            <a:off x="357158" y="2143122"/>
            <a:ext cx="141577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PE" sz="1400" b="1" dirty="0" smtClean="0">
                <a:solidFill>
                  <a:schemeClr val="bg1"/>
                </a:solidFill>
                <a:hlinkClick r:id="rId6">
                  <a:snd r:embed="rId2" name="chimes.wav" builtIn="1"/>
                </a:hlinkClick>
              </a:rPr>
              <a:t>GENTE SENCILLA</a:t>
            </a:r>
            <a:endParaRPr lang="es-PE" sz="1400" b="1" dirty="0" smtClean="0">
              <a:solidFill>
                <a:schemeClr val="bg1"/>
              </a:solidFill>
            </a:endParaRPr>
          </a:p>
          <a:p>
            <a:endParaRPr lang="es-PE" sz="1400" dirty="0">
              <a:solidFill>
                <a:schemeClr val="bg1"/>
              </a:solidFill>
            </a:endParaRPr>
          </a:p>
        </p:txBody>
      </p:sp>
      <p:sp>
        <p:nvSpPr>
          <p:cNvPr id="14" name="13 CuadroTexto"/>
          <p:cNvSpPr txBox="1"/>
          <p:nvPr/>
        </p:nvSpPr>
        <p:spPr>
          <a:xfrm>
            <a:off x="357158" y="2428874"/>
            <a:ext cx="248728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PE" sz="1400" b="1" dirty="0" smtClean="0">
                <a:solidFill>
                  <a:schemeClr val="bg1"/>
                </a:solidFill>
                <a:hlinkClick r:id="rId7">
                  <a:snd r:embed="rId2" name="chimes.wav" builtIn="1"/>
                </a:hlinkClick>
              </a:rPr>
              <a:t>SALVAJEMENTE HERMOSOS -2-</a:t>
            </a:r>
            <a:endParaRPr lang="es-PE" sz="1400" b="1" dirty="0" smtClean="0">
              <a:solidFill>
                <a:schemeClr val="bg1"/>
              </a:solidFill>
            </a:endParaRPr>
          </a:p>
          <a:p>
            <a:endParaRPr lang="es-PE" dirty="0"/>
          </a:p>
        </p:txBody>
      </p:sp>
      <p:sp>
        <p:nvSpPr>
          <p:cNvPr id="15" name="14 CuadroTexto"/>
          <p:cNvSpPr txBox="1"/>
          <p:nvPr/>
        </p:nvSpPr>
        <p:spPr>
          <a:xfrm>
            <a:off x="357158" y="2714626"/>
            <a:ext cx="397769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PE" sz="1400" b="1" dirty="0" smtClean="0">
                <a:solidFill>
                  <a:schemeClr val="bg1"/>
                </a:solidFill>
                <a:hlinkClick r:id="rId8"/>
              </a:rPr>
              <a:t>GALERÍA FOTOGRÁFICA-UN DELEITE PARA LA VISTA</a:t>
            </a:r>
            <a:endParaRPr lang="es-PE" sz="1400" b="1" dirty="0" smtClean="0">
              <a:solidFill>
                <a:schemeClr val="bg1"/>
              </a:solidFill>
            </a:endParaRPr>
          </a:p>
          <a:p>
            <a:endParaRPr lang="es-PE" sz="1400" dirty="0">
              <a:solidFill>
                <a:schemeClr val="bg1"/>
              </a:solidFill>
            </a:endParaRPr>
          </a:p>
        </p:txBody>
      </p:sp>
      <p:sp>
        <p:nvSpPr>
          <p:cNvPr id="16" name="15 CuadroTexto"/>
          <p:cNvSpPr txBox="1"/>
          <p:nvPr/>
        </p:nvSpPr>
        <p:spPr>
          <a:xfrm>
            <a:off x="357158" y="3000378"/>
            <a:ext cx="230543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PE" sz="1400" b="1" dirty="0" smtClean="0">
                <a:hlinkClick r:id="rId9">
                  <a:snd r:embed="rId2" name="chimes.wav" builtIn="1"/>
                </a:hlinkClick>
              </a:rPr>
              <a:t>SUBLIME SONIDO DE VIOLÍN</a:t>
            </a:r>
            <a:endParaRPr lang="es-PE" sz="1400" b="1" dirty="0" smtClean="0"/>
          </a:p>
          <a:p>
            <a:endParaRPr lang="es-PE" dirty="0"/>
          </a:p>
        </p:txBody>
      </p:sp>
      <p:sp>
        <p:nvSpPr>
          <p:cNvPr id="17" name="16 CuadroTexto"/>
          <p:cNvSpPr txBox="1"/>
          <p:nvPr/>
        </p:nvSpPr>
        <p:spPr>
          <a:xfrm>
            <a:off x="357158" y="3286130"/>
            <a:ext cx="320427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PE" sz="1400" b="1" dirty="0" smtClean="0">
                <a:hlinkClick r:id="rId10">
                  <a:snd r:embed="rId2" name="chimes.wav" builtIn="1"/>
                </a:hlinkClick>
              </a:rPr>
              <a:t>UNA MANZANA AL DÍA ALARGA LA VIDA</a:t>
            </a:r>
            <a:endParaRPr lang="es-PE" sz="1400" b="1" dirty="0" smtClean="0"/>
          </a:p>
          <a:p>
            <a:endParaRPr lang="es-PE" dirty="0"/>
          </a:p>
        </p:txBody>
      </p:sp>
      <p:sp>
        <p:nvSpPr>
          <p:cNvPr id="18" name="17 CuadroTexto"/>
          <p:cNvSpPr txBox="1"/>
          <p:nvPr/>
        </p:nvSpPr>
        <p:spPr>
          <a:xfrm>
            <a:off x="357158" y="3571882"/>
            <a:ext cx="166904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PE" sz="1400" b="1" dirty="0" smtClean="0">
                <a:hlinkClick r:id="rId11">
                  <a:snd r:embed="rId2" name="chimes.wav" builtIn="1"/>
                </a:hlinkClick>
              </a:rPr>
              <a:t>GOTITAS DE LLUVIA </a:t>
            </a:r>
            <a:endParaRPr lang="es-PE" sz="1400" b="1" dirty="0" smtClean="0"/>
          </a:p>
          <a:p>
            <a:endParaRPr lang="es-PE" dirty="0"/>
          </a:p>
        </p:txBody>
      </p:sp>
      <p:sp>
        <p:nvSpPr>
          <p:cNvPr id="19" name="18 CuadroTexto"/>
          <p:cNvSpPr txBox="1"/>
          <p:nvPr/>
        </p:nvSpPr>
        <p:spPr>
          <a:xfrm>
            <a:off x="357158" y="3857634"/>
            <a:ext cx="321075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PE" sz="1400" b="1" dirty="0" smtClean="0">
                <a:hlinkClick r:id="rId12">
                  <a:snd r:embed="rId2" name="chimes.wav" builtIn="1"/>
                </a:hlinkClick>
              </a:rPr>
              <a:t>KEFALONIA -ESPECTACULAR ISLA GRIEGA</a:t>
            </a:r>
            <a:endParaRPr lang="es-PE" sz="1400" b="1" dirty="0" smtClean="0"/>
          </a:p>
          <a:p>
            <a:endParaRPr lang="es-PE" dirty="0"/>
          </a:p>
        </p:txBody>
      </p:sp>
      <p:sp>
        <p:nvSpPr>
          <p:cNvPr id="20" name="19 CuadroTexto"/>
          <p:cNvSpPr txBox="1"/>
          <p:nvPr/>
        </p:nvSpPr>
        <p:spPr>
          <a:xfrm>
            <a:off x="285720" y="4143386"/>
            <a:ext cx="439056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PE" sz="1400" b="1" dirty="0" smtClean="0">
                <a:hlinkClick r:id="rId13">
                  <a:snd r:embed="rId2" name="chimes.wav" builtIn="1"/>
                </a:hlinkClick>
              </a:rPr>
              <a:t>¿SABES QUE TIENES ALAS...SABES QUE PUEDES VOLAR ? </a:t>
            </a:r>
            <a:endParaRPr lang="es-PE" sz="1400" b="1" dirty="0" smtClean="0"/>
          </a:p>
          <a:p>
            <a:endParaRPr lang="es-PE" sz="1400" dirty="0"/>
          </a:p>
        </p:txBody>
      </p:sp>
      <p:sp>
        <p:nvSpPr>
          <p:cNvPr id="21" name="20 CuadroTexto"/>
          <p:cNvSpPr txBox="1"/>
          <p:nvPr/>
        </p:nvSpPr>
        <p:spPr>
          <a:xfrm>
            <a:off x="357158" y="4429138"/>
            <a:ext cx="153279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PE" sz="1400" b="1" dirty="0" smtClean="0">
                <a:hlinkClick r:id="rId14">
                  <a:snd r:embed="rId2" name="chimes.wav" builtIn="1"/>
                </a:hlinkClick>
              </a:rPr>
              <a:t>TE DESEO TIEMPO</a:t>
            </a:r>
            <a:endParaRPr lang="es-PE" sz="1400" b="1" dirty="0" smtClean="0"/>
          </a:p>
          <a:p>
            <a:endParaRPr lang="es-PE" dirty="0"/>
          </a:p>
        </p:txBody>
      </p:sp>
      <p:pic>
        <p:nvPicPr>
          <p:cNvPr id="1044" name="Picture 20" descr="Resultado de imagen de gracias por su atencion gif animado"/>
          <p:cNvPicPr>
            <a:picLocks noChangeAspect="1" noChangeArrowheads="1" noCrop="1"/>
          </p:cNvPicPr>
          <p:nvPr/>
        </p:nvPicPr>
        <p:blipFill>
          <a:blip r:embed="rId15">
            <a:lum bright="-10000" contrast="40000"/>
          </a:blip>
          <a:srcRect/>
          <a:stretch>
            <a:fillRect/>
          </a:stretch>
        </p:blipFill>
        <p:spPr bwMode="auto">
          <a:xfrm>
            <a:off x="5286380" y="1571619"/>
            <a:ext cx="2786082" cy="2476518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PE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PE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1"/>
            <a:ext cx="9144000" cy="307777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20093988">
            <a:off x="4114800" y="628650"/>
            <a:ext cx="4826000" cy="158115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-MIRANDO LA NIEVE CAER-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-MIRANDO LA NIEVE CAER-</Template>
  <TotalTime>0</TotalTime>
  <Words>115</Words>
  <Application>Microsoft Office PowerPoint</Application>
  <PresentationFormat>Presentación en pantalla (16:9)</PresentationFormat>
  <Paragraphs>17</Paragraphs>
  <Slides>65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65</vt:i4>
      </vt:variant>
    </vt:vector>
  </HeadingPairs>
  <TitlesOfParts>
    <vt:vector size="67" baseType="lpstr">
      <vt:lpstr>-MIRANDO LA NIEVE CAER-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  <vt:lpstr>Diapositiva 61</vt:lpstr>
      <vt:lpstr>Diapositiva 62</vt:lpstr>
      <vt:lpstr>Diapositiva 63</vt:lpstr>
      <vt:lpstr>Diapositiva 64</vt:lpstr>
      <vt:lpstr>Diapositiva 65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2016-12-02T20:47:31Z</dcterms:created>
  <dcterms:modified xsi:type="dcterms:W3CDTF">2016-12-02T20:52:37Z</dcterms:modified>
</cp:coreProperties>
</file>