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91" r:id="rId3"/>
    <p:sldId id="295" r:id="rId4"/>
    <p:sldId id="265" r:id="rId5"/>
    <p:sldId id="283" r:id="rId6"/>
    <p:sldId id="296" r:id="rId7"/>
    <p:sldId id="273" r:id="rId8"/>
    <p:sldId id="294" r:id="rId9"/>
    <p:sldId id="284" r:id="rId10"/>
    <p:sldId id="280" r:id="rId11"/>
    <p:sldId id="287" r:id="rId12"/>
    <p:sldId id="301" r:id="rId13"/>
    <p:sldId id="268" r:id="rId14"/>
    <p:sldId id="285" r:id="rId15"/>
    <p:sldId id="286" r:id="rId16"/>
    <p:sldId id="274" r:id="rId17"/>
    <p:sldId id="290" r:id="rId18"/>
    <p:sldId id="257" r:id="rId19"/>
    <p:sldId id="281" r:id="rId20"/>
    <p:sldId id="258" r:id="rId21"/>
    <p:sldId id="259" r:id="rId22"/>
    <p:sldId id="261" r:id="rId23"/>
    <p:sldId id="272" r:id="rId24"/>
    <p:sldId id="262" r:id="rId25"/>
    <p:sldId id="263" r:id="rId26"/>
    <p:sldId id="264" r:id="rId27"/>
    <p:sldId id="266" r:id="rId28"/>
    <p:sldId id="267" r:id="rId29"/>
    <p:sldId id="269" r:id="rId30"/>
    <p:sldId id="270" r:id="rId31"/>
    <p:sldId id="271" r:id="rId32"/>
    <p:sldId id="260" r:id="rId33"/>
    <p:sldId id="275" r:id="rId34"/>
    <p:sldId id="276" r:id="rId35"/>
    <p:sldId id="292" r:id="rId36"/>
    <p:sldId id="302" r:id="rId37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EcwQ+Jbm5E5sEmKZ6HILQ" hashData="/tZ9FVsL21Aw41Zu1nBGrD076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2334" y="-13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CB7243-BB70-4517-89EB-B0EEFEADBFB7}" type="datetimeFigureOut">
              <a:rPr lang="es-ES" smtClean="0"/>
              <a:pPr/>
              <a:t>18/06/2015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E99E6-3005-4436-93F7-2DF0E1E956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FC3DC-4DAD-4AE6-BD48-E1CBE48BEA3D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26A34-FA54-436B-BFDD-0ECF2691F4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A7208-3B9C-4B56-81D3-960BE06BEAD6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C7DB6-A8F4-423A-A0E4-4DB78691363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E397E-F8C9-4D40-B552-95F41D2BB003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A460E-0411-42A3-A583-2784AAC68C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4047A-26DA-46D3-AC11-2468637A3BDC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3C1C0-7454-45CC-8A08-F9940B153F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38245-7566-4308-BCF7-1BC406695F53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15761-4B35-4142-94FC-174A5C71098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69185-6DEA-49BF-AB25-D9DC91FF7FF9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E3CDB-FBDA-4427-BDC8-F30DABE0D66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A6567-843B-45B8-B35F-0D012FED6051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3EAFC-4A84-43A6-A135-A2F95B4559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DCC24-999F-4C66-83CD-8532312FCCAB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F384A-1837-4FBF-A283-55425962B1E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B89D3-031F-4889-B23F-B3AED34350B0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A61-495D-4CD6-ADCD-4656A0D046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D4D82-EFF5-46FB-B2DB-CDF677758BAC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AC7EA-9FAC-4656-8439-637EAE045C2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ACE82-EE5F-4BAB-8543-C4436700B0B9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CC3F7-B160-4CF7-97AE-D5C2A6C15C9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54A9FB-790F-4C72-A7C5-F53F358FE5AB}" type="datetimeFigureOut">
              <a:rPr lang="fr-FR"/>
              <a:pPr>
                <a:defRPr/>
              </a:pPr>
              <a:t>18/06/2015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C82487-155B-46E7-B151-AFEC84C7B3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4" descr="LUMINEUX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39552" y="476672"/>
            <a:ext cx="8064895" cy="5904656"/>
          </a:xfrm>
          <a:prstGeom prst="rect">
            <a:avLst/>
          </a:prstGeom>
          <a:noFill/>
        </p:spPr>
      </p:pic>
      <p:sp>
        <p:nvSpPr>
          <p:cNvPr id="30728" name="WordArt 8" descr="rainbow"/>
          <p:cNvSpPr>
            <a:spLocks noChangeArrowheads="1" noChangeShapeType="1" noTextEdit="1"/>
          </p:cNvSpPr>
          <p:nvPr/>
        </p:nvSpPr>
        <p:spPr bwMode="auto">
          <a:xfrm>
            <a:off x="1331640" y="2204864"/>
            <a:ext cx="6480720" cy="1944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MI GATO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7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30120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187624" y="5445224"/>
            <a:ext cx="1800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9" name="Picture 12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476672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90872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2000">
    <p:blinds dir="vert"/>
    <p:sndAc>
      <p:stSnd loop="1">
        <p:snd r:embed="rId2" name="tamara - el gato que esta triste y azu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43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>
              <a:alpha val="58000"/>
            </a:srgbClr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115616" y="1052736"/>
            <a:ext cx="66064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Los gatos son los dueños absolutos de Internet pero, por delante de los </a:t>
            </a:r>
            <a:r>
              <a:rPr lang="es-ES" sz="32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standars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en un peldaño más allá, están los amos y señores del Universo que han conseguido la fama gracias a unas divertidas manchas en su pelaje que han conseguido diferenciarlos del resto.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3" cy="6858001"/>
          </a:xfrm>
          <a:prstGeom prst="rect">
            <a:avLst/>
          </a:prstGeom>
          <a:noFill/>
        </p:spPr>
      </p:pic>
      <p:pic>
        <p:nvPicPr>
          <p:cNvPr id="2" name="Image 1" descr="10-chats-au-pelage-etonnant9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Dell\Escritorio\gatos con manchas cosasdivertidas info (7)_thumb.jpg"/>
          <p:cNvPicPr>
            <a:picLocks noChangeAspect="1" noChangeArrowheads="1"/>
          </p:cNvPicPr>
          <p:nvPr/>
        </p:nvPicPr>
        <p:blipFill>
          <a:blip r:embed="rId3" cstate="print"/>
          <a:srcRect r="4756" b="3290"/>
          <a:stretch>
            <a:fillRect/>
          </a:stretch>
        </p:blipFill>
        <p:spPr bwMode="auto">
          <a:xfrm>
            <a:off x="467544" y="620688"/>
            <a:ext cx="8208912" cy="55446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" descr="10-chats-au-pelage-etonnant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0"/>
            <a:ext cx="99005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5 CuadroTexto"/>
          <p:cNvSpPr txBox="1">
            <a:spLocks noChangeArrowheads="1"/>
          </p:cNvSpPr>
          <p:nvPr/>
        </p:nvSpPr>
        <p:spPr bwMode="auto">
          <a:xfrm>
            <a:off x="2928938" y="7500938"/>
            <a:ext cx="5786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rot="19083135">
            <a:off x="3273425" y="4003675"/>
            <a:ext cx="2786063" cy="2786063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2762101">
            <a:off x="1331913" y="1989138"/>
            <a:ext cx="2786062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8206448">
            <a:off x="3419475" y="115888"/>
            <a:ext cx="2786063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Lágrima"/>
          <p:cNvSpPr/>
          <p:nvPr/>
        </p:nvSpPr>
        <p:spPr>
          <a:xfrm rot="13917186">
            <a:off x="5341938" y="2255838"/>
            <a:ext cx="2786062" cy="2786062"/>
          </a:xfrm>
          <a:prstGeom prst="teardrop">
            <a:avLst/>
          </a:prstGeom>
          <a:gradFill flip="none" rotWithShape="1">
            <a:gsLst>
              <a:gs pos="55000">
                <a:srgbClr val="FBEAC7">
                  <a:alpha val="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7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9313" y="0"/>
            <a:ext cx="4903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rgbClr val="C092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6858000"/>
          </a:xfrm>
          <a:prstGeom prst="flowChartDelay">
            <a:avLst/>
          </a:prstGeom>
          <a:solidFill>
            <a:srgbClr val="C092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2857500" y="-2857500"/>
            <a:ext cx="3429000" cy="9144000"/>
          </a:xfrm>
          <a:prstGeom prst="flowChartDelay">
            <a:avLst/>
          </a:prstGeom>
          <a:solidFill>
            <a:srgbClr val="9E78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6" y="678657"/>
            <a:ext cx="3214687" cy="9144000"/>
          </a:xfrm>
          <a:prstGeom prst="flowChartDelay">
            <a:avLst/>
          </a:prstGeom>
          <a:solidFill>
            <a:srgbClr val="9E78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Image 1" descr="10-chats-au-pelage-etonnant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d978KwBtH0M/TzMsWgbcI0I/AAAAAAAACUU/5RAAPnWgbeM/s1600/0k0289_gif-sicodelicos-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Dell\Escritorio\gatos con manchas cosasdivertidas info (5)_thumb.jpg"/>
          <p:cNvPicPr>
            <a:picLocks noChangeAspect="1" noChangeArrowheads="1"/>
          </p:cNvPicPr>
          <p:nvPr/>
        </p:nvPicPr>
        <p:blipFill>
          <a:blip r:embed="rId3" cstate="print"/>
          <a:srcRect r="3420" b="5085"/>
          <a:stretch>
            <a:fillRect/>
          </a:stretch>
        </p:blipFill>
        <p:spPr bwMode="auto">
          <a:xfrm>
            <a:off x="971600" y="332656"/>
            <a:ext cx="7128792" cy="626469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gato coraz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92696"/>
            <a:ext cx="7704856" cy="55089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Documents and Settings\Dell\Escritorio\gatos-corazon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54170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2.bp.blogspot.com/-d978KwBtH0M/TzMsWgbcI0I/AAAAAAAACUU/5RAAPnWgbeM/s1600/0k0289_gif-sicodelicos-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chats-au-pelage-etonnant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d978KwBtH0M/TzMsWgbcI0I/AAAAAAAACUU/5RAAPnWgbeM/s1600/0k0289_gif-sicodelicos-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146" name="Picture 2" descr="C:\Documents and Settings\Dell\Escritorio\gatos con manchas cosasdivertidas info (6)_thumb.jpg"/>
          <p:cNvPicPr>
            <a:picLocks noChangeAspect="1" noChangeArrowheads="1"/>
          </p:cNvPicPr>
          <p:nvPr/>
        </p:nvPicPr>
        <p:blipFill>
          <a:blip r:embed="rId3" cstate="print"/>
          <a:srcRect r="2381" b="4762"/>
          <a:stretch>
            <a:fillRect/>
          </a:stretch>
        </p:blipFill>
        <p:spPr bwMode="auto">
          <a:xfrm>
            <a:off x="899592" y="260648"/>
            <a:ext cx="7416824" cy="632265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7170" name="Picture 2" descr="C:\Documents and Settings\Dell\Escritorio\gatos con manchas cosasdivertidas info (1)_thumb.jpg"/>
          <p:cNvPicPr>
            <a:picLocks noChangeAspect="1" noChangeArrowheads="1"/>
          </p:cNvPicPr>
          <p:nvPr/>
        </p:nvPicPr>
        <p:blipFill>
          <a:blip r:embed="rId3" cstate="print"/>
          <a:srcRect r="2020" b="3826"/>
          <a:stretch>
            <a:fillRect/>
          </a:stretch>
        </p:blipFill>
        <p:spPr bwMode="auto">
          <a:xfrm>
            <a:off x="827584" y="332656"/>
            <a:ext cx="7344816" cy="62090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48680"/>
            <a:ext cx="8460432" cy="5826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Dell\Escritorio\cat-markings-4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8474620" cy="53285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image_thumb.png"/>
          <p:cNvPicPr>
            <a:picLocks noChangeAspect="1" noChangeArrowheads="1"/>
          </p:cNvPicPr>
          <p:nvPr/>
        </p:nvPicPr>
        <p:blipFill>
          <a:blip r:embed="rId3" cstate="print"/>
          <a:srcRect r="3463" b="3036"/>
          <a:stretch>
            <a:fillRect/>
          </a:stretch>
        </p:blipFill>
        <p:spPr bwMode="auto">
          <a:xfrm>
            <a:off x="539552" y="476672"/>
            <a:ext cx="8028384" cy="60212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10-chats-au-pelage-etonnant2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31888"/>
            <a:ext cx="9144000" cy="459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3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chats-au-pelage-etonnant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6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chats-au-pelage-etonnant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7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0"/>
            <a:ext cx="8001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10-chats-au-pelage-etonnant8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0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3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6963" y="0"/>
            <a:ext cx="6950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4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8028384" cy="5689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chats-au-pelage-etonnant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4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Image 1" descr="10-chats-au-pelage-etonnant19.jpg"/>
          <p:cNvPicPr>
            <a:picLocks noGrp="1" noChangeAspect="1"/>
          </p:cNvPicPr>
          <p:nvPr isPhoto="1"/>
        </p:nvPicPr>
        <p:blipFill>
          <a:blip r:embed="rId3" cstate="print"/>
          <a:srcRect l="7087" r="5501"/>
          <a:stretch>
            <a:fillRect/>
          </a:stretch>
        </p:blipFill>
        <p:spPr bwMode="auto">
          <a:xfrm>
            <a:off x="611560" y="404664"/>
            <a:ext cx="7992888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2530" name="Image 1" descr="10-chats-au-pelage-etonnant20.jpg"/>
          <p:cNvPicPr>
            <a:picLocks noGrp="1" noChangeAspect="1"/>
          </p:cNvPicPr>
          <p:nvPr isPhoto="1"/>
        </p:nvPicPr>
        <p:blipFill>
          <a:blip r:embed="rId3" cstate="print"/>
          <a:srcRect l="10625" r="9051"/>
          <a:stretch>
            <a:fillRect/>
          </a:stretch>
        </p:blipFill>
        <p:spPr bwMode="auto">
          <a:xfrm>
            <a:off x="971600" y="332656"/>
            <a:ext cx="7344816" cy="609282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Image 4" descr="LUMINEUX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413" y="-242888"/>
            <a:ext cx="9577388" cy="73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7731386_34c2_625x1000"/>
          <p:cNvPicPr>
            <a:picLocks noChangeAspect="1" noChangeArrowheads="1"/>
          </p:cNvPicPr>
          <p:nvPr/>
        </p:nvPicPr>
        <p:blipFill>
          <a:blip r:embed="rId4" cstate="print"/>
          <a:srcRect l="1691" t="6824"/>
          <a:stretch>
            <a:fillRect/>
          </a:stretch>
        </p:blipFill>
        <p:spPr bwMode="auto">
          <a:xfrm>
            <a:off x="179388" y="115888"/>
            <a:ext cx="8785225" cy="6613525"/>
          </a:xfrm>
          <a:prstGeom prst="rect">
            <a:avLst/>
          </a:prstGeom>
          <a:solidFill>
            <a:srgbClr val="00FFFF"/>
          </a:solidFill>
        </p:spPr>
      </p:pic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179388" y="115888"/>
            <a:ext cx="8785225" cy="6604000"/>
          </a:xfrm>
          <a:prstGeom prst="rect">
            <a:avLst/>
          </a:prstGeom>
          <a:solidFill>
            <a:srgbClr val="99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1748" name="WordArt 4" descr="rainbow"/>
          <p:cNvSpPr>
            <a:spLocks noChangeArrowheads="1" noChangeShapeType="1" noTextEdit="1"/>
          </p:cNvSpPr>
          <p:nvPr/>
        </p:nvSpPr>
        <p:spPr bwMode="auto">
          <a:xfrm>
            <a:off x="5219700" y="5734050"/>
            <a:ext cx="3168650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31749" name="Picture 5" descr="7731386_34c2_625x1000"/>
          <p:cNvPicPr>
            <a:picLocks noChangeAspect="1" noChangeArrowheads="1"/>
          </p:cNvPicPr>
          <p:nvPr/>
        </p:nvPicPr>
        <p:blipFill>
          <a:blip r:embed="rId4" cstate="print"/>
          <a:srcRect l="40466" t="6824"/>
          <a:stretch>
            <a:fillRect/>
          </a:stretch>
        </p:blipFill>
        <p:spPr bwMode="auto">
          <a:xfrm>
            <a:off x="2771775" y="3500438"/>
            <a:ext cx="1657350" cy="2022475"/>
          </a:xfrm>
          <a:prstGeom prst="rect">
            <a:avLst/>
          </a:prstGeom>
          <a:noFill/>
        </p:spPr>
      </p:pic>
      <p:pic>
        <p:nvPicPr>
          <p:cNvPr id="31750" name="Picture 6" descr="7731386_34c2_625x1000"/>
          <p:cNvPicPr>
            <a:picLocks noChangeAspect="1" noChangeArrowheads="1"/>
          </p:cNvPicPr>
          <p:nvPr/>
        </p:nvPicPr>
        <p:blipFill>
          <a:blip r:embed="rId4" cstate="print"/>
          <a:srcRect l="34491" t="6824"/>
          <a:stretch>
            <a:fillRect/>
          </a:stretch>
        </p:blipFill>
        <p:spPr bwMode="auto">
          <a:xfrm>
            <a:off x="1692275" y="4221163"/>
            <a:ext cx="1150938" cy="1295400"/>
          </a:xfrm>
          <a:prstGeom prst="rect">
            <a:avLst/>
          </a:prstGeom>
          <a:noFill/>
        </p:spPr>
      </p:pic>
      <p:pic>
        <p:nvPicPr>
          <p:cNvPr id="31751" name="Picture 7" descr="7731386_34c2_625x1000"/>
          <p:cNvPicPr>
            <a:picLocks noChangeAspect="1" noChangeArrowheads="1"/>
          </p:cNvPicPr>
          <p:nvPr/>
        </p:nvPicPr>
        <p:blipFill>
          <a:blip r:embed="rId5" cstate="print"/>
          <a:srcRect l="34509" t="6824"/>
          <a:stretch>
            <a:fillRect/>
          </a:stretch>
        </p:blipFill>
        <p:spPr bwMode="auto">
          <a:xfrm>
            <a:off x="1042988" y="4724400"/>
            <a:ext cx="719137" cy="795338"/>
          </a:xfrm>
          <a:prstGeom prst="rect">
            <a:avLst/>
          </a:prstGeom>
          <a:noFill/>
        </p:spPr>
      </p:pic>
      <p:pic>
        <p:nvPicPr>
          <p:cNvPr id="31752" name="Picture 8" descr="7731386_34c2_625x1000"/>
          <p:cNvPicPr>
            <a:picLocks noChangeAspect="1" noChangeArrowheads="1"/>
          </p:cNvPicPr>
          <p:nvPr/>
        </p:nvPicPr>
        <p:blipFill>
          <a:blip r:embed="rId6" cstate="print"/>
          <a:srcRect l="31140" t="6824"/>
          <a:stretch>
            <a:fillRect/>
          </a:stretch>
        </p:blipFill>
        <p:spPr bwMode="auto">
          <a:xfrm>
            <a:off x="539750" y="4941888"/>
            <a:ext cx="504825" cy="574675"/>
          </a:xfrm>
          <a:prstGeom prst="rect">
            <a:avLst/>
          </a:prstGeom>
          <a:noFill/>
        </p:spPr>
      </p:pic>
      <p:sp>
        <p:nvSpPr>
          <p:cNvPr id="31753" name="WordArt 9" descr="rainbow"/>
          <p:cNvSpPr>
            <a:spLocks noChangeArrowheads="1" noChangeShapeType="1" noTextEdit="1"/>
          </p:cNvSpPr>
          <p:nvPr/>
        </p:nvSpPr>
        <p:spPr bwMode="auto">
          <a:xfrm>
            <a:off x="323528" y="476672"/>
            <a:ext cx="4032250" cy="273702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FUERTE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BRAZO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31755" name="Picture 11" descr="7731386_34c2_625x1000"/>
          <p:cNvPicPr>
            <a:picLocks noChangeAspect="1" noChangeArrowheads="1"/>
          </p:cNvPicPr>
          <p:nvPr/>
        </p:nvPicPr>
        <p:blipFill>
          <a:blip r:embed="rId4" cstate="print"/>
          <a:srcRect l="40466" t="6824"/>
          <a:stretch>
            <a:fillRect/>
          </a:stretch>
        </p:blipFill>
        <p:spPr bwMode="auto">
          <a:xfrm>
            <a:off x="4427538" y="1484313"/>
            <a:ext cx="3251200" cy="4032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I GA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 GATO</Template>
  <TotalTime>0</TotalTime>
  <Words>88</Words>
  <Application>Microsoft Office PowerPoint</Application>
  <PresentationFormat>Presentación en pantalla (4:3)</PresentationFormat>
  <Paragraphs>10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MI GATO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1</cp:revision>
  <dcterms:created xsi:type="dcterms:W3CDTF">2015-06-18T10:05:55Z</dcterms:created>
  <dcterms:modified xsi:type="dcterms:W3CDTF">2015-06-18T10:06:40Z</dcterms:modified>
</cp:coreProperties>
</file>